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A6A7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77161" y="4373117"/>
            <a:ext cx="5783580" cy="5414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730865" y="2526372"/>
            <a:ext cx="5415280" cy="6261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1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9E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7738" y="224409"/>
            <a:ext cx="12812522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122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80993" y="2117582"/>
            <a:ext cx="11526012" cy="5893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A6A7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F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30295" y="0"/>
            <a:ext cx="13906500" cy="4794885"/>
            <a:chOff x="3130295" y="0"/>
            <a:chExt cx="13906500" cy="4794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4824" y="0"/>
              <a:ext cx="2761716" cy="28759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0295" y="603504"/>
              <a:ext cx="12091670" cy="4191000"/>
            </a:xfrm>
            <a:custGeom>
              <a:avLst/>
              <a:gdLst/>
              <a:ahLst/>
              <a:cxnLst/>
              <a:rect l="l" t="t" r="r" b="b"/>
              <a:pathLst>
                <a:path w="12091669" h="4191000">
                  <a:moveTo>
                    <a:pt x="9859137" y="0"/>
                  </a:moveTo>
                  <a:lnTo>
                    <a:pt x="2232279" y="0"/>
                  </a:lnTo>
                  <a:lnTo>
                    <a:pt x="2182425" y="512"/>
                  </a:lnTo>
                  <a:lnTo>
                    <a:pt x="2132839" y="2041"/>
                  </a:lnTo>
                  <a:lnTo>
                    <a:pt x="2083532" y="4577"/>
                  </a:lnTo>
                  <a:lnTo>
                    <a:pt x="2034514" y="8109"/>
                  </a:lnTo>
                  <a:lnTo>
                    <a:pt x="1985798" y="12627"/>
                  </a:lnTo>
                  <a:lnTo>
                    <a:pt x="1937394" y="18119"/>
                  </a:lnTo>
                  <a:lnTo>
                    <a:pt x="1889315" y="24575"/>
                  </a:lnTo>
                  <a:lnTo>
                    <a:pt x="1841570" y="31985"/>
                  </a:lnTo>
                  <a:lnTo>
                    <a:pt x="1794172" y="40337"/>
                  </a:lnTo>
                  <a:lnTo>
                    <a:pt x="1747133" y="49621"/>
                  </a:lnTo>
                  <a:lnTo>
                    <a:pt x="1700462" y="59827"/>
                  </a:lnTo>
                  <a:lnTo>
                    <a:pt x="1654172" y="70944"/>
                  </a:lnTo>
                  <a:lnTo>
                    <a:pt x="1608274" y="82961"/>
                  </a:lnTo>
                  <a:lnTo>
                    <a:pt x="1562779" y="95867"/>
                  </a:lnTo>
                  <a:lnTo>
                    <a:pt x="1517699" y="109653"/>
                  </a:lnTo>
                  <a:lnTo>
                    <a:pt x="1473045" y="124306"/>
                  </a:lnTo>
                  <a:lnTo>
                    <a:pt x="1428829" y="139817"/>
                  </a:lnTo>
                  <a:lnTo>
                    <a:pt x="1385061" y="156176"/>
                  </a:lnTo>
                  <a:lnTo>
                    <a:pt x="1341753" y="173370"/>
                  </a:lnTo>
                  <a:lnTo>
                    <a:pt x="1298916" y="191390"/>
                  </a:lnTo>
                  <a:lnTo>
                    <a:pt x="1256562" y="210225"/>
                  </a:lnTo>
                  <a:lnTo>
                    <a:pt x="1214702" y="229865"/>
                  </a:lnTo>
                  <a:lnTo>
                    <a:pt x="1173347" y="250298"/>
                  </a:lnTo>
                  <a:lnTo>
                    <a:pt x="1132509" y="271514"/>
                  </a:lnTo>
                  <a:lnTo>
                    <a:pt x="1092200" y="293503"/>
                  </a:lnTo>
                  <a:lnTo>
                    <a:pt x="1052429" y="316253"/>
                  </a:lnTo>
                  <a:lnTo>
                    <a:pt x="1013209" y="339755"/>
                  </a:lnTo>
                  <a:lnTo>
                    <a:pt x="974552" y="363997"/>
                  </a:lnTo>
                  <a:lnTo>
                    <a:pt x="936467" y="388969"/>
                  </a:lnTo>
                  <a:lnTo>
                    <a:pt x="898968" y="414661"/>
                  </a:lnTo>
                  <a:lnTo>
                    <a:pt x="862064" y="441060"/>
                  </a:lnTo>
                  <a:lnTo>
                    <a:pt x="825768" y="468158"/>
                  </a:lnTo>
                  <a:lnTo>
                    <a:pt x="790091" y="495943"/>
                  </a:lnTo>
                  <a:lnTo>
                    <a:pt x="755043" y="524405"/>
                  </a:lnTo>
                  <a:lnTo>
                    <a:pt x="720638" y="553532"/>
                  </a:lnTo>
                  <a:lnTo>
                    <a:pt x="686884" y="583315"/>
                  </a:lnTo>
                  <a:lnTo>
                    <a:pt x="653795" y="613743"/>
                  </a:lnTo>
                  <a:lnTo>
                    <a:pt x="621382" y="644805"/>
                  </a:lnTo>
                  <a:lnTo>
                    <a:pt x="589655" y="676490"/>
                  </a:lnTo>
                  <a:lnTo>
                    <a:pt x="558627" y="708788"/>
                  </a:lnTo>
                  <a:lnTo>
                    <a:pt x="528308" y="741687"/>
                  </a:lnTo>
                  <a:lnTo>
                    <a:pt x="498709" y="775179"/>
                  </a:lnTo>
                  <a:lnTo>
                    <a:pt x="469843" y="809251"/>
                  </a:lnTo>
                  <a:lnTo>
                    <a:pt x="441720" y="843894"/>
                  </a:lnTo>
                  <a:lnTo>
                    <a:pt x="414352" y="879096"/>
                  </a:lnTo>
                  <a:lnTo>
                    <a:pt x="387751" y="914846"/>
                  </a:lnTo>
                  <a:lnTo>
                    <a:pt x="361926" y="951136"/>
                  </a:lnTo>
                  <a:lnTo>
                    <a:pt x="336891" y="987952"/>
                  </a:lnTo>
                  <a:lnTo>
                    <a:pt x="312656" y="1025286"/>
                  </a:lnTo>
                  <a:lnTo>
                    <a:pt x="289232" y="1063126"/>
                  </a:lnTo>
                  <a:lnTo>
                    <a:pt x="266631" y="1101461"/>
                  </a:lnTo>
                  <a:lnTo>
                    <a:pt x="244865" y="1140282"/>
                  </a:lnTo>
                  <a:lnTo>
                    <a:pt x="223943" y="1179577"/>
                  </a:lnTo>
                  <a:lnTo>
                    <a:pt x="203879" y="1219336"/>
                  </a:lnTo>
                  <a:lnTo>
                    <a:pt x="184683" y="1259548"/>
                  </a:lnTo>
                  <a:lnTo>
                    <a:pt x="166367" y="1300202"/>
                  </a:lnTo>
                  <a:lnTo>
                    <a:pt x="148941" y="1341288"/>
                  </a:lnTo>
                  <a:lnTo>
                    <a:pt x="132418" y="1382795"/>
                  </a:lnTo>
                  <a:lnTo>
                    <a:pt x="116808" y="1424713"/>
                  </a:lnTo>
                  <a:lnTo>
                    <a:pt x="102123" y="1467030"/>
                  </a:lnTo>
                  <a:lnTo>
                    <a:pt x="88374" y="1509737"/>
                  </a:lnTo>
                  <a:lnTo>
                    <a:pt x="75573" y="1552822"/>
                  </a:lnTo>
                  <a:lnTo>
                    <a:pt x="63731" y="1596276"/>
                  </a:lnTo>
                  <a:lnTo>
                    <a:pt x="52859" y="1640086"/>
                  </a:lnTo>
                  <a:lnTo>
                    <a:pt x="42969" y="1684243"/>
                  </a:lnTo>
                  <a:lnTo>
                    <a:pt x="34072" y="1728736"/>
                  </a:lnTo>
                  <a:lnTo>
                    <a:pt x="26179" y="1773555"/>
                  </a:lnTo>
                  <a:lnTo>
                    <a:pt x="19301" y="1818688"/>
                  </a:lnTo>
                  <a:lnTo>
                    <a:pt x="13451" y="1864125"/>
                  </a:lnTo>
                  <a:lnTo>
                    <a:pt x="8638" y="1909856"/>
                  </a:lnTo>
                  <a:lnTo>
                    <a:pt x="4876" y="1955869"/>
                  </a:lnTo>
                  <a:lnTo>
                    <a:pt x="2174" y="2002155"/>
                  </a:lnTo>
                  <a:lnTo>
                    <a:pt x="545" y="2048702"/>
                  </a:lnTo>
                  <a:lnTo>
                    <a:pt x="0" y="2095500"/>
                  </a:lnTo>
                  <a:lnTo>
                    <a:pt x="545" y="2142297"/>
                  </a:lnTo>
                  <a:lnTo>
                    <a:pt x="2174" y="2188844"/>
                  </a:lnTo>
                  <a:lnTo>
                    <a:pt x="4876" y="2235130"/>
                  </a:lnTo>
                  <a:lnTo>
                    <a:pt x="8638" y="2281143"/>
                  </a:lnTo>
                  <a:lnTo>
                    <a:pt x="13451" y="2326874"/>
                  </a:lnTo>
                  <a:lnTo>
                    <a:pt x="19301" y="2372311"/>
                  </a:lnTo>
                  <a:lnTo>
                    <a:pt x="26179" y="2417444"/>
                  </a:lnTo>
                  <a:lnTo>
                    <a:pt x="34072" y="2462263"/>
                  </a:lnTo>
                  <a:lnTo>
                    <a:pt x="42969" y="2506756"/>
                  </a:lnTo>
                  <a:lnTo>
                    <a:pt x="52859" y="2550913"/>
                  </a:lnTo>
                  <a:lnTo>
                    <a:pt x="63731" y="2594723"/>
                  </a:lnTo>
                  <a:lnTo>
                    <a:pt x="75573" y="2638177"/>
                  </a:lnTo>
                  <a:lnTo>
                    <a:pt x="88374" y="2681262"/>
                  </a:lnTo>
                  <a:lnTo>
                    <a:pt x="102123" y="2723969"/>
                  </a:lnTo>
                  <a:lnTo>
                    <a:pt x="116808" y="2766286"/>
                  </a:lnTo>
                  <a:lnTo>
                    <a:pt x="132418" y="2808204"/>
                  </a:lnTo>
                  <a:lnTo>
                    <a:pt x="148941" y="2849711"/>
                  </a:lnTo>
                  <a:lnTo>
                    <a:pt x="166367" y="2890797"/>
                  </a:lnTo>
                  <a:lnTo>
                    <a:pt x="184683" y="2931451"/>
                  </a:lnTo>
                  <a:lnTo>
                    <a:pt x="203879" y="2971663"/>
                  </a:lnTo>
                  <a:lnTo>
                    <a:pt x="223943" y="3011422"/>
                  </a:lnTo>
                  <a:lnTo>
                    <a:pt x="244865" y="3050717"/>
                  </a:lnTo>
                  <a:lnTo>
                    <a:pt x="266631" y="3089538"/>
                  </a:lnTo>
                  <a:lnTo>
                    <a:pt x="289232" y="3127873"/>
                  </a:lnTo>
                  <a:lnTo>
                    <a:pt x="312656" y="3165713"/>
                  </a:lnTo>
                  <a:lnTo>
                    <a:pt x="336891" y="3203047"/>
                  </a:lnTo>
                  <a:lnTo>
                    <a:pt x="361926" y="3239863"/>
                  </a:lnTo>
                  <a:lnTo>
                    <a:pt x="387751" y="3276153"/>
                  </a:lnTo>
                  <a:lnTo>
                    <a:pt x="414352" y="3311903"/>
                  </a:lnTo>
                  <a:lnTo>
                    <a:pt x="441720" y="3347105"/>
                  </a:lnTo>
                  <a:lnTo>
                    <a:pt x="469843" y="3381748"/>
                  </a:lnTo>
                  <a:lnTo>
                    <a:pt x="498709" y="3415820"/>
                  </a:lnTo>
                  <a:lnTo>
                    <a:pt x="528308" y="3449312"/>
                  </a:lnTo>
                  <a:lnTo>
                    <a:pt x="558627" y="3482211"/>
                  </a:lnTo>
                  <a:lnTo>
                    <a:pt x="589655" y="3514509"/>
                  </a:lnTo>
                  <a:lnTo>
                    <a:pt x="621382" y="3546194"/>
                  </a:lnTo>
                  <a:lnTo>
                    <a:pt x="653795" y="3577256"/>
                  </a:lnTo>
                  <a:lnTo>
                    <a:pt x="686884" y="3607684"/>
                  </a:lnTo>
                  <a:lnTo>
                    <a:pt x="720638" y="3637467"/>
                  </a:lnTo>
                  <a:lnTo>
                    <a:pt x="755043" y="3666594"/>
                  </a:lnTo>
                  <a:lnTo>
                    <a:pt x="790091" y="3695056"/>
                  </a:lnTo>
                  <a:lnTo>
                    <a:pt x="825768" y="3722841"/>
                  </a:lnTo>
                  <a:lnTo>
                    <a:pt x="862064" y="3749939"/>
                  </a:lnTo>
                  <a:lnTo>
                    <a:pt x="898968" y="3776338"/>
                  </a:lnTo>
                  <a:lnTo>
                    <a:pt x="936467" y="3802030"/>
                  </a:lnTo>
                  <a:lnTo>
                    <a:pt x="974552" y="3827002"/>
                  </a:lnTo>
                  <a:lnTo>
                    <a:pt x="1013209" y="3851244"/>
                  </a:lnTo>
                  <a:lnTo>
                    <a:pt x="1052429" y="3874746"/>
                  </a:lnTo>
                  <a:lnTo>
                    <a:pt x="1092200" y="3897496"/>
                  </a:lnTo>
                  <a:lnTo>
                    <a:pt x="1132509" y="3919485"/>
                  </a:lnTo>
                  <a:lnTo>
                    <a:pt x="1173347" y="3940701"/>
                  </a:lnTo>
                  <a:lnTo>
                    <a:pt x="1214702" y="3961134"/>
                  </a:lnTo>
                  <a:lnTo>
                    <a:pt x="1256562" y="3980774"/>
                  </a:lnTo>
                  <a:lnTo>
                    <a:pt x="1298916" y="3999609"/>
                  </a:lnTo>
                  <a:lnTo>
                    <a:pt x="1341753" y="4017629"/>
                  </a:lnTo>
                  <a:lnTo>
                    <a:pt x="1385061" y="4034823"/>
                  </a:lnTo>
                  <a:lnTo>
                    <a:pt x="1428829" y="4051182"/>
                  </a:lnTo>
                  <a:lnTo>
                    <a:pt x="1473045" y="4066693"/>
                  </a:lnTo>
                  <a:lnTo>
                    <a:pt x="1517699" y="4081346"/>
                  </a:lnTo>
                  <a:lnTo>
                    <a:pt x="1562779" y="4095132"/>
                  </a:lnTo>
                  <a:lnTo>
                    <a:pt x="1608274" y="4108038"/>
                  </a:lnTo>
                  <a:lnTo>
                    <a:pt x="1654172" y="4120055"/>
                  </a:lnTo>
                  <a:lnTo>
                    <a:pt x="1700462" y="4131172"/>
                  </a:lnTo>
                  <a:lnTo>
                    <a:pt x="1747133" y="4141378"/>
                  </a:lnTo>
                  <a:lnTo>
                    <a:pt x="1794172" y="4150662"/>
                  </a:lnTo>
                  <a:lnTo>
                    <a:pt x="1841570" y="4159014"/>
                  </a:lnTo>
                  <a:lnTo>
                    <a:pt x="1889315" y="4166424"/>
                  </a:lnTo>
                  <a:lnTo>
                    <a:pt x="1937394" y="4172880"/>
                  </a:lnTo>
                  <a:lnTo>
                    <a:pt x="1985798" y="4178372"/>
                  </a:lnTo>
                  <a:lnTo>
                    <a:pt x="2034514" y="4182890"/>
                  </a:lnTo>
                  <a:lnTo>
                    <a:pt x="2083532" y="4186422"/>
                  </a:lnTo>
                  <a:lnTo>
                    <a:pt x="2132839" y="4188958"/>
                  </a:lnTo>
                  <a:lnTo>
                    <a:pt x="2182425" y="4190487"/>
                  </a:lnTo>
                  <a:lnTo>
                    <a:pt x="2232279" y="4191000"/>
                  </a:lnTo>
                  <a:lnTo>
                    <a:pt x="9859137" y="4191000"/>
                  </a:lnTo>
                  <a:lnTo>
                    <a:pt x="9908990" y="4190487"/>
                  </a:lnTo>
                  <a:lnTo>
                    <a:pt x="9958576" y="4188958"/>
                  </a:lnTo>
                  <a:lnTo>
                    <a:pt x="10007883" y="4186422"/>
                  </a:lnTo>
                  <a:lnTo>
                    <a:pt x="10056901" y="4182890"/>
                  </a:lnTo>
                  <a:lnTo>
                    <a:pt x="10105617" y="4178372"/>
                  </a:lnTo>
                  <a:lnTo>
                    <a:pt x="10154021" y="4172880"/>
                  </a:lnTo>
                  <a:lnTo>
                    <a:pt x="10202100" y="4166424"/>
                  </a:lnTo>
                  <a:lnTo>
                    <a:pt x="10249845" y="4159014"/>
                  </a:lnTo>
                  <a:lnTo>
                    <a:pt x="10297243" y="4150662"/>
                  </a:lnTo>
                  <a:lnTo>
                    <a:pt x="10344282" y="4141378"/>
                  </a:lnTo>
                  <a:lnTo>
                    <a:pt x="10390953" y="4131172"/>
                  </a:lnTo>
                  <a:lnTo>
                    <a:pt x="10437243" y="4120055"/>
                  </a:lnTo>
                  <a:lnTo>
                    <a:pt x="10483141" y="4108038"/>
                  </a:lnTo>
                  <a:lnTo>
                    <a:pt x="10528636" y="4095132"/>
                  </a:lnTo>
                  <a:lnTo>
                    <a:pt x="10573716" y="4081346"/>
                  </a:lnTo>
                  <a:lnTo>
                    <a:pt x="10618370" y="4066693"/>
                  </a:lnTo>
                  <a:lnTo>
                    <a:pt x="10662586" y="4051182"/>
                  </a:lnTo>
                  <a:lnTo>
                    <a:pt x="10706354" y="4034823"/>
                  </a:lnTo>
                  <a:lnTo>
                    <a:pt x="10749662" y="4017629"/>
                  </a:lnTo>
                  <a:lnTo>
                    <a:pt x="10792499" y="3999609"/>
                  </a:lnTo>
                  <a:lnTo>
                    <a:pt x="10834853" y="3980774"/>
                  </a:lnTo>
                  <a:lnTo>
                    <a:pt x="10876713" y="3961134"/>
                  </a:lnTo>
                  <a:lnTo>
                    <a:pt x="10918068" y="3940701"/>
                  </a:lnTo>
                  <a:lnTo>
                    <a:pt x="10958906" y="3919485"/>
                  </a:lnTo>
                  <a:lnTo>
                    <a:pt x="10999215" y="3897496"/>
                  </a:lnTo>
                  <a:lnTo>
                    <a:pt x="11038986" y="3874746"/>
                  </a:lnTo>
                  <a:lnTo>
                    <a:pt x="11078206" y="3851244"/>
                  </a:lnTo>
                  <a:lnTo>
                    <a:pt x="11116863" y="3827002"/>
                  </a:lnTo>
                  <a:lnTo>
                    <a:pt x="11154948" y="3802030"/>
                  </a:lnTo>
                  <a:lnTo>
                    <a:pt x="11192447" y="3776338"/>
                  </a:lnTo>
                  <a:lnTo>
                    <a:pt x="11229351" y="3749939"/>
                  </a:lnTo>
                  <a:lnTo>
                    <a:pt x="11265647" y="3722841"/>
                  </a:lnTo>
                  <a:lnTo>
                    <a:pt x="11301324" y="3695056"/>
                  </a:lnTo>
                  <a:lnTo>
                    <a:pt x="11336372" y="3666594"/>
                  </a:lnTo>
                  <a:lnTo>
                    <a:pt x="11370777" y="3637467"/>
                  </a:lnTo>
                  <a:lnTo>
                    <a:pt x="11404531" y="3607684"/>
                  </a:lnTo>
                  <a:lnTo>
                    <a:pt x="11437619" y="3577256"/>
                  </a:lnTo>
                  <a:lnTo>
                    <a:pt x="11470033" y="3546194"/>
                  </a:lnTo>
                  <a:lnTo>
                    <a:pt x="11501760" y="3514509"/>
                  </a:lnTo>
                  <a:lnTo>
                    <a:pt x="11532788" y="3482211"/>
                  </a:lnTo>
                  <a:lnTo>
                    <a:pt x="11563107" y="3449312"/>
                  </a:lnTo>
                  <a:lnTo>
                    <a:pt x="11592706" y="3415820"/>
                  </a:lnTo>
                  <a:lnTo>
                    <a:pt x="11621572" y="3381748"/>
                  </a:lnTo>
                  <a:lnTo>
                    <a:pt x="11649695" y="3347105"/>
                  </a:lnTo>
                  <a:lnTo>
                    <a:pt x="11677063" y="3311903"/>
                  </a:lnTo>
                  <a:lnTo>
                    <a:pt x="11703664" y="3276153"/>
                  </a:lnTo>
                  <a:lnTo>
                    <a:pt x="11729489" y="3239863"/>
                  </a:lnTo>
                  <a:lnTo>
                    <a:pt x="11754524" y="3203047"/>
                  </a:lnTo>
                  <a:lnTo>
                    <a:pt x="11778759" y="3165713"/>
                  </a:lnTo>
                  <a:lnTo>
                    <a:pt x="11802183" y="3127873"/>
                  </a:lnTo>
                  <a:lnTo>
                    <a:pt x="11824784" y="3089538"/>
                  </a:lnTo>
                  <a:lnTo>
                    <a:pt x="11846550" y="3050717"/>
                  </a:lnTo>
                  <a:lnTo>
                    <a:pt x="11867472" y="3011422"/>
                  </a:lnTo>
                  <a:lnTo>
                    <a:pt x="11887536" y="2971663"/>
                  </a:lnTo>
                  <a:lnTo>
                    <a:pt x="11906732" y="2931451"/>
                  </a:lnTo>
                  <a:lnTo>
                    <a:pt x="11925048" y="2890797"/>
                  </a:lnTo>
                  <a:lnTo>
                    <a:pt x="11942474" y="2849711"/>
                  </a:lnTo>
                  <a:lnTo>
                    <a:pt x="11958997" y="2808204"/>
                  </a:lnTo>
                  <a:lnTo>
                    <a:pt x="11974607" y="2766286"/>
                  </a:lnTo>
                  <a:lnTo>
                    <a:pt x="11989292" y="2723969"/>
                  </a:lnTo>
                  <a:lnTo>
                    <a:pt x="12003041" y="2681262"/>
                  </a:lnTo>
                  <a:lnTo>
                    <a:pt x="12015842" y="2638177"/>
                  </a:lnTo>
                  <a:lnTo>
                    <a:pt x="12027684" y="2594723"/>
                  </a:lnTo>
                  <a:lnTo>
                    <a:pt x="12038556" y="2550913"/>
                  </a:lnTo>
                  <a:lnTo>
                    <a:pt x="12048446" y="2506756"/>
                  </a:lnTo>
                  <a:lnTo>
                    <a:pt x="12057343" y="2462263"/>
                  </a:lnTo>
                  <a:lnTo>
                    <a:pt x="12065236" y="2417444"/>
                  </a:lnTo>
                  <a:lnTo>
                    <a:pt x="12072114" y="2372311"/>
                  </a:lnTo>
                  <a:lnTo>
                    <a:pt x="12077964" y="2326874"/>
                  </a:lnTo>
                  <a:lnTo>
                    <a:pt x="12082777" y="2281143"/>
                  </a:lnTo>
                  <a:lnTo>
                    <a:pt x="12086539" y="2235130"/>
                  </a:lnTo>
                  <a:lnTo>
                    <a:pt x="12089241" y="2188844"/>
                  </a:lnTo>
                  <a:lnTo>
                    <a:pt x="12090870" y="2142297"/>
                  </a:lnTo>
                  <a:lnTo>
                    <a:pt x="12091416" y="2095500"/>
                  </a:lnTo>
                  <a:lnTo>
                    <a:pt x="12090870" y="2048702"/>
                  </a:lnTo>
                  <a:lnTo>
                    <a:pt x="12089241" y="2002155"/>
                  </a:lnTo>
                  <a:lnTo>
                    <a:pt x="12086539" y="1955869"/>
                  </a:lnTo>
                  <a:lnTo>
                    <a:pt x="12082777" y="1909856"/>
                  </a:lnTo>
                  <a:lnTo>
                    <a:pt x="12077964" y="1864125"/>
                  </a:lnTo>
                  <a:lnTo>
                    <a:pt x="12072114" y="1818688"/>
                  </a:lnTo>
                  <a:lnTo>
                    <a:pt x="12065236" y="1773555"/>
                  </a:lnTo>
                  <a:lnTo>
                    <a:pt x="12057343" y="1728736"/>
                  </a:lnTo>
                  <a:lnTo>
                    <a:pt x="12048446" y="1684243"/>
                  </a:lnTo>
                  <a:lnTo>
                    <a:pt x="12038556" y="1640086"/>
                  </a:lnTo>
                  <a:lnTo>
                    <a:pt x="12027684" y="1596276"/>
                  </a:lnTo>
                  <a:lnTo>
                    <a:pt x="12015842" y="1552822"/>
                  </a:lnTo>
                  <a:lnTo>
                    <a:pt x="12003041" y="1509737"/>
                  </a:lnTo>
                  <a:lnTo>
                    <a:pt x="11989292" y="1467030"/>
                  </a:lnTo>
                  <a:lnTo>
                    <a:pt x="11974607" y="1424713"/>
                  </a:lnTo>
                  <a:lnTo>
                    <a:pt x="11958997" y="1382795"/>
                  </a:lnTo>
                  <a:lnTo>
                    <a:pt x="11942474" y="1341288"/>
                  </a:lnTo>
                  <a:lnTo>
                    <a:pt x="11925048" y="1300202"/>
                  </a:lnTo>
                  <a:lnTo>
                    <a:pt x="11906732" y="1259548"/>
                  </a:lnTo>
                  <a:lnTo>
                    <a:pt x="11887536" y="1219336"/>
                  </a:lnTo>
                  <a:lnTo>
                    <a:pt x="11867472" y="1179577"/>
                  </a:lnTo>
                  <a:lnTo>
                    <a:pt x="11846550" y="1140282"/>
                  </a:lnTo>
                  <a:lnTo>
                    <a:pt x="11824784" y="1101461"/>
                  </a:lnTo>
                  <a:lnTo>
                    <a:pt x="11802183" y="1063126"/>
                  </a:lnTo>
                  <a:lnTo>
                    <a:pt x="11778759" y="1025286"/>
                  </a:lnTo>
                  <a:lnTo>
                    <a:pt x="11754524" y="987952"/>
                  </a:lnTo>
                  <a:lnTo>
                    <a:pt x="11729489" y="951136"/>
                  </a:lnTo>
                  <a:lnTo>
                    <a:pt x="11703664" y="914846"/>
                  </a:lnTo>
                  <a:lnTo>
                    <a:pt x="11677063" y="879096"/>
                  </a:lnTo>
                  <a:lnTo>
                    <a:pt x="11649695" y="843894"/>
                  </a:lnTo>
                  <a:lnTo>
                    <a:pt x="11621572" y="809251"/>
                  </a:lnTo>
                  <a:lnTo>
                    <a:pt x="11592706" y="775179"/>
                  </a:lnTo>
                  <a:lnTo>
                    <a:pt x="11563107" y="741687"/>
                  </a:lnTo>
                  <a:lnTo>
                    <a:pt x="11532788" y="708788"/>
                  </a:lnTo>
                  <a:lnTo>
                    <a:pt x="11501760" y="676490"/>
                  </a:lnTo>
                  <a:lnTo>
                    <a:pt x="11470033" y="644805"/>
                  </a:lnTo>
                  <a:lnTo>
                    <a:pt x="11437619" y="613743"/>
                  </a:lnTo>
                  <a:lnTo>
                    <a:pt x="11404531" y="583315"/>
                  </a:lnTo>
                  <a:lnTo>
                    <a:pt x="11370777" y="553532"/>
                  </a:lnTo>
                  <a:lnTo>
                    <a:pt x="11336372" y="524405"/>
                  </a:lnTo>
                  <a:lnTo>
                    <a:pt x="11301324" y="495943"/>
                  </a:lnTo>
                  <a:lnTo>
                    <a:pt x="11265647" y="468158"/>
                  </a:lnTo>
                  <a:lnTo>
                    <a:pt x="11229351" y="441060"/>
                  </a:lnTo>
                  <a:lnTo>
                    <a:pt x="11192447" y="414661"/>
                  </a:lnTo>
                  <a:lnTo>
                    <a:pt x="11154948" y="388969"/>
                  </a:lnTo>
                  <a:lnTo>
                    <a:pt x="11116863" y="363997"/>
                  </a:lnTo>
                  <a:lnTo>
                    <a:pt x="11078206" y="339755"/>
                  </a:lnTo>
                  <a:lnTo>
                    <a:pt x="11038986" y="316253"/>
                  </a:lnTo>
                  <a:lnTo>
                    <a:pt x="10999215" y="293503"/>
                  </a:lnTo>
                  <a:lnTo>
                    <a:pt x="10958906" y="271514"/>
                  </a:lnTo>
                  <a:lnTo>
                    <a:pt x="10918068" y="250298"/>
                  </a:lnTo>
                  <a:lnTo>
                    <a:pt x="10876713" y="229865"/>
                  </a:lnTo>
                  <a:lnTo>
                    <a:pt x="10834853" y="210225"/>
                  </a:lnTo>
                  <a:lnTo>
                    <a:pt x="10792499" y="191390"/>
                  </a:lnTo>
                  <a:lnTo>
                    <a:pt x="10749662" y="173370"/>
                  </a:lnTo>
                  <a:lnTo>
                    <a:pt x="10706354" y="156176"/>
                  </a:lnTo>
                  <a:lnTo>
                    <a:pt x="10662586" y="139817"/>
                  </a:lnTo>
                  <a:lnTo>
                    <a:pt x="10618370" y="124306"/>
                  </a:lnTo>
                  <a:lnTo>
                    <a:pt x="10573716" y="109653"/>
                  </a:lnTo>
                  <a:lnTo>
                    <a:pt x="10528636" y="95867"/>
                  </a:lnTo>
                  <a:lnTo>
                    <a:pt x="10483141" y="82961"/>
                  </a:lnTo>
                  <a:lnTo>
                    <a:pt x="10437243" y="70944"/>
                  </a:lnTo>
                  <a:lnTo>
                    <a:pt x="10390953" y="59827"/>
                  </a:lnTo>
                  <a:lnTo>
                    <a:pt x="10344282" y="49621"/>
                  </a:lnTo>
                  <a:lnTo>
                    <a:pt x="10297243" y="40337"/>
                  </a:lnTo>
                  <a:lnTo>
                    <a:pt x="10249845" y="31985"/>
                  </a:lnTo>
                  <a:lnTo>
                    <a:pt x="10202100" y="24575"/>
                  </a:lnTo>
                  <a:lnTo>
                    <a:pt x="10154021" y="18119"/>
                  </a:lnTo>
                  <a:lnTo>
                    <a:pt x="10105617" y="12627"/>
                  </a:lnTo>
                  <a:lnTo>
                    <a:pt x="10056901" y="8109"/>
                  </a:lnTo>
                  <a:lnTo>
                    <a:pt x="10007883" y="4577"/>
                  </a:lnTo>
                  <a:lnTo>
                    <a:pt x="9958576" y="2041"/>
                  </a:lnTo>
                  <a:lnTo>
                    <a:pt x="9908990" y="512"/>
                  </a:lnTo>
                  <a:lnTo>
                    <a:pt x="9859137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225795"/>
            <a:ext cx="3814572" cy="50612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136623" y="2122551"/>
            <a:ext cx="4151629" cy="8164830"/>
            <a:chOff x="14136623" y="2122551"/>
            <a:chExt cx="4151629" cy="81648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2147" y="2122551"/>
              <a:ext cx="2625852" cy="48409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6623" y="5452872"/>
              <a:ext cx="3122676" cy="483412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721096" y="259079"/>
            <a:ext cx="7040880" cy="939165"/>
          </a:xfrm>
          <a:custGeom>
            <a:avLst/>
            <a:gdLst/>
            <a:ahLst/>
            <a:cxnLst/>
            <a:rect l="l" t="t" r="r" b="b"/>
            <a:pathLst>
              <a:path w="7040880" h="939165">
                <a:moveTo>
                  <a:pt x="6540627" y="0"/>
                </a:moveTo>
                <a:lnTo>
                  <a:pt x="500252" y="0"/>
                </a:lnTo>
                <a:lnTo>
                  <a:pt x="452064" y="2149"/>
                </a:lnTo>
                <a:lnTo>
                  <a:pt x="405174" y="8464"/>
                </a:lnTo>
                <a:lnTo>
                  <a:pt x="359791" y="18750"/>
                </a:lnTo>
                <a:lnTo>
                  <a:pt x="316126" y="32810"/>
                </a:lnTo>
                <a:lnTo>
                  <a:pt x="274387" y="50445"/>
                </a:lnTo>
                <a:lnTo>
                  <a:pt x="234783" y="71461"/>
                </a:lnTo>
                <a:lnTo>
                  <a:pt x="197525" y="95659"/>
                </a:lnTo>
                <a:lnTo>
                  <a:pt x="162822" y="122843"/>
                </a:lnTo>
                <a:lnTo>
                  <a:pt x="130883" y="152816"/>
                </a:lnTo>
                <a:lnTo>
                  <a:pt x="101917" y="185381"/>
                </a:lnTo>
                <a:lnTo>
                  <a:pt x="76134" y="220342"/>
                </a:lnTo>
                <a:lnTo>
                  <a:pt x="53743" y="257502"/>
                </a:lnTo>
                <a:lnTo>
                  <a:pt x="34954" y="296663"/>
                </a:lnTo>
                <a:lnTo>
                  <a:pt x="19975" y="337630"/>
                </a:lnTo>
                <a:lnTo>
                  <a:pt x="9017" y="380205"/>
                </a:lnTo>
                <a:lnTo>
                  <a:pt x="2289" y="424191"/>
                </a:lnTo>
                <a:lnTo>
                  <a:pt x="0" y="469392"/>
                </a:lnTo>
                <a:lnTo>
                  <a:pt x="2289" y="514592"/>
                </a:lnTo>
                <a:lnTo>
                  <a:pt x="9017" y="558578"/>
                </a:lnTo>
                <a:lnTo>
                  <a:pt x="19975" y="601153"/>
                </a:lnTo>
                <a:lnTo>
                  <a:pt x="34954" y="642120"/>
                </a:lnTo>
                <a:lnTo>
                  <a:pt x="53743" y="681281"/>
                </a:lnTo>
                <a:lnTo>
                  <a:pt x="76134" y="718441"/>
                </a:lnTo>
                <a:lnTo>
                  <a:pt x="101917" y="753402"/>
                </a:lnTo>
                <a:lnTo>
                  <a:pt x="130883" y="785967"/>
                </a:lnTo>
                <a:lnTo>
                  <a:pt x="162822" y="815940"/>
                </a:lnTo>
                <a:lnTo>
                  <a:pt x="197525" y="843124"/>
                </a:lnTo>
                <a:lnTo>
                  <a:pt x="234783" y="867322"/>
                </a:lnTo>
                <a:lnTo>
                  <a:pt x="274387" y="888338"/>
                </a:lnTo>
                <a:lnTo>
                  <a:pt x="316126" y="905973"/>
                </a:lnTo>
                <a:lnTo>
                  <a:pt x="359791" y="920033"/>
                </a:lnTo>
                <a:lnTo>
                  <a:pt x="405174" y="930319"/>
                </a:lnTo>
                <a:lnTo>
                  <a:pt x="452064" y="936634"/>
                </a:lnTo>
                <a:lnTo>
                  <a:pt x="500252" y="938784"/>
                </a:lnTo>
                <a:lnTo>
                  <a:pt x="6540627" y="938784"/>
                </a:lnTo>
                <a:lnTo>
                  <a:pt x="6588815" y="936634"/>
                </a:lnTo>
                <a:lnTo>
                  <a:pt x="6635705" y="930319"/>
                </a:lnTo>
                <a:lnTo>
                  <a:pt x="6681088" y="920033"/>
                </a:lnTo>
                <a:lnTo>
                  <a:pt x="6724753" y="905973"/>
                </a:lnTo>
                <a:lnTo>
                  <a:pt x="6766492" y="888338"/>
                </a:lnTo>
                <a:lnTo>
                  <a:pt x="6806096" y="867322"/>
                </a:lnTo>
                <a:lnTo>
                  <a:pt x="6843354" y="843124"/>
                </a:lnTo>
                <a:lnTo>
                  <a:pt x="6878057" y="815940"/>
                </a:lnTo>
                <a:lnTo>
                  <a:pt x="6909996" y="785967"/>
                </a:lnTo>
                <a:lnTo>
                  <a:pt x="6938962" y="753402"/>
                </a:lnTo>
                <a:lnTo>
                  <a:pt x="6964745" y="718441"/>
                </a:lnTo>
                <a:lnTo>
                  <a:pt x="6987136" y="681281"/>
                </a:lnTo>
                <a:lnTo>
                  <a:pt x="7005925" y="642120"/>
                </a:lnTo>
                <a:lnTo>
                  <a:pt x="7020904" y="601153"/>
                </a:lnTo>
                <a:lnTo>
                  <a:pt x="7031862" y="558578"/>
                </a:lnTo>
                <a:lnTo>
                  <a:pt x="7038590" y="514592"/>
                </a:lnTo>
                <a:lnTo>
                  <a:pt x="7040880" y="469392"/>
                </a:lnTo>
                <a:lnTo>
                  <a:pt x="7038590" y="424191"/>
                </a:lnTo>
                <a:lnTo>
                  <a:pt x="7031862" y="380205"/>
                </a:lnTo>
                <a:lnTo>
                  <a:pt x="7020904" y="337630"/>
                </a:lnTo>
                <a:lnTo>
                  <a:pt x="7005925" y="296663"/>
                </a:lnTo>
                <a:lnTo>
                  <a:pt x="6987136" y="257502"/>
                </a:lnTo>
                <a:lnTo>
                  <a:pt x="6964745" y="220342"/>
                </a:lnTo>
                <a:lnTo>
                  <a:pt x="6938962" y="185381"/>
                </a:lnTo>
                <a:lnTo>
                  <a:pt x="6909996" y="152816"/>
                </a:lnTo>
                <a:lnTo>
                  <a:pt x="6878057" y="122843"/>
                </a:lnTo>
                <a:lnTo>
                  <a:pt x="6843354" y="95659"/>
                </a:lnTo>
                <a:lnTo>
                  <a:pt x="6806096" y="71461"/>
                </a:lnTo>
                <a:lnTo>
                  <a:pt x="6766492" y="50445"/>
                </a:lnTo>
                <a:lnTo>
                  <a:pt x="6724753" y="32810"/>
                </a:lnTo>
                <a:lnTo>
                  <a:pt x="6681088" y="18750"/>
                </a:lnTo>
                <a:lnTo>
                  <a:pt x="6635705" y="8464"/>
                </a:lnTo>
                <a:lnTo>
                  <a:pt x="6588815" y="2149"/>
                </a:lnTo>
                <a:lnTo>
                  <a:pt x="6540627" y="0"/>
                </a:lnTo>
                <a:close/>
              </a:path>
            </a:pathLst>
          </a:custGeom>
          <a:solidFill>
            <a:srgbClr val="BC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64602" y="402412"/>
            <a:ext cx="2667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Trebuchet MS"/>
                <a:cs typeface="Trebuchet MS"/>
              </a:rPr>
              <a:t>Pro</a:t>
            </a:r>
            <a:r>
              <a:rPr sz="3000" spc="-35" dirty="0">
                <a:latin typeface="Trebuchet MS"/>
                <a:cs typeface="Trebuchet MS"/>
              </a:rPr>
              <a:t>j</a:t>
            </a:r>
            <a:r>
              <a:rPr sz="3000" spc="45" dirty="0">
                <a:latin typeface="Trebuchet MS"/>
                <a:cs typeface="Trebuchet MS"/>
              </a:rPr>
              <a:t>ect</a:t>
            </a:r>
            <a:r>
              <a:rPr sz="3000" spc="-265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Report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9065" y="1359179"/>
            <a:ext cx="10446385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Enhancing</a:t>
            </a:r>
            <a:r>
              <a:rPr sz="4300" b="1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Clinical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30" dirty="0">
                <a:solidFill>
                  <a:srgbClr val="212266"/>
                </a:solidFill>
                <a:latin typeface="Calibri"/>
                <a:cs typeface="Calibri"/>
              </a:rPr>
              <a:t>Workflow:</a:t>
            </a:r>
            <a:r>
              <a:rPr sz="4300" b="1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A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5" dirty="0">
                <a:solidFill>
                  <a:srgbClr val="212266"/>
                </a:solidFill>
                <a:latin typeface="Calibri"/>
                <a:cs typeface="Calibri"/>
              </a:rPr>
              <a:t>User-Centered </a:t>
            </a:r>
            <a:r>
              <a:rPr sz="4300" b="1" spc="-95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5" dirty="0">
                <a:solidFill>
                  <a:srgbClr val="212266"/>
                </a:solidFill>
                <a:latin typeface="Calibri"/>
                <a:cs typeface="Calibri"/>
              </a:rPr>
              <a:t>Exploration</a:t>
            </a:r>
            <a:r>
              <a:rPr sz="430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of 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Bottlenecks</a:t>
            </a:r>
            <a:r>
              <a:rPr sz="4300" b="1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and</a:t>
            </a:r>
            <a:r>
              <a:rPr sz="430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5" dirty="0">
                <a:solidFill>
                  <a:srgbClr val="212266"/>
                </a:solidFill>
                <a:latin typeface="Calibri"/>
                <a:cs typeface="Calibri"/>
              </a:rPr>
              <a:t>Challenges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 in </a:t>
            </a:r>
            <a:r>
              <a:rPr sz="4300" b="1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Implementing</a:t>
            </a:r>
            <a:r>
              <a:rPr sz="4300" b="1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430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HMIS</a:t>
            </a:r>
            <a:r>
              <a:rPr sz="430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Clinical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0" dirty="0" smtClean="0">
                <a:solidFill>
                  <a:srgbClr val="212266"/>
                </a:solidFill>
                <a:latin typeface="Calibri"/>
                <a:cs typeface="Calibri"/>
              </a:rPr>
              <a:t>Module</a:t>
            </a:r>
            <a:r>
              <a:rPr lang="en-IN" sz="4300" b="1" spc="-10" dirty="0" smtClean="0">
                <a:solidFill>
                  <a:srgbClr val="212266"/>
                </a:solidFill>
                <a:latin typeface="Calibri"/>
                <a:cs typeface="Calibri"/>
              </a:rPr>
              <a:t>s</a:t>
            </a:r>
            <a:r>
              <a:rPr sz="4300" b="1" spc="5" dirty="0" smtClean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20" dirty="0">
                <a:solidFill>
                  <a:srgbClr val="212266"/>
                </a:solidFill>
                <a:latin typeface="Calibri"/>
                <a:cs typeface="Calibri"/>
              </a:rPr>
              <a:t>at </a:t>
            </a:r>
            <a:r>
              <a:rPr sz="4300" b="1" spc="-15" dirty="0">
                <a:solidFill>
                  <a:srgbClr val="212266"/>
                </a:solidFill>
                <a:latin typeface="Calibri"/>
                <a:cs typeface="Calibri"/>
              </a:rPr>
              <a:t> Saroj</a:t>
            </a:r>
            <a:r>
              <a:rPr sz="4300" b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5" dirty="0">
                <a:solidFill>
                  <a:srgbClr val="212266"/>
                </a:solidFill>
                <a:latin typeface="Calibri"/>
                <a:cs typeface="Calibri"/>
              </a:rPr>
              <a:t>Group</a:t>
            </a:r>
            <a:r>
              <a:rPr sz="4300" b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212266"/>
                </a:solidFill>
                <a:latin typeface="Calibri"/>
                <a:cs typeface="Calibri"/>
              </a:rPr>
              <a:t>of</a:t>
            </a:r>
            <a:r>
              <a:rPr sz="4300" b="1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212266"/>
                </a:solidFill>
                <a:latin typeface="Calibri"/>
                <a:cs typeface="Calibri"/>
              </a:rPr>
              <a:t>Hospitals</a:t>
            </a:r>
            <a:endParaRPr sz="43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9820" y="5565526"/>
            <a:ext cx="9096375" cy="331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6200" marR="1420495" indent="1822450">
              <a:lnSpc>
                <a:spcPct val="116599"/>
              </a:lnSpc>
              <a:spcBef>
                <a:spcPts val="90"/>
              </a:spcBef>
            </a:pPr>
            <a:r>
              <a:rPr sz="2650" b="1" spc="-75" dirty="0">
                <a:solidFill>
                  <a:srgbClr val="212266"/>
                </a:solidFill>
                <a:latin typeface="Calibri"/>
                <a:cs typeface="Calibri"/>
              </a:rPr>
              <a:t>Dr.</a:t>
            </a:r>
            <a:r>
              <a:rPr sz="2650" b="1" spc="4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Harsh Aggarwal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Organization</a:t>
            </a:r>
            <a:r>
              <a:rPr sz="2650" b="1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-</a:t>
            </a:r>
            <a:r>
              <a:rPr sz="2650" b="1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-30" dirty="0">
                <a:solidFill>
                  <a:srgbClr val="212266"/>
                </a:solidFill>
                <a:latin typeface="Calibri"/>
                <a:cs typeface="Calibri"/>
              </a:rPr>
              <a:t>TrioTree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-15" dirty="0">
                <a:solidFill>
                  <a:srgbClr val="212266"/>
                </a:solidFill>
                <a:latin typeface="Calibri"/>
                <a:cs typeface="Calibri"/>
              </a:rPr>
              <a:t>Technologies</a:t>
            </a:r>
            <a:r>
              <a:rPr sz="2650" b="1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Pvt.</a:t>
            </a:r>
            <a:r>
              <a:rPr sz="2650" b="1" spc="-15" dirty="0">
                <a:solidFill>
                  <a:srgbClr val="212266"/>
                </a:solidFill>
                <a:latin typeface="Calibri"/>
                <a:cs typeface="Calibri"/>
              </a:rPr>
              <a:t> Ltd.</a:t>
            </a:r>
            <a:endParaRPr sz="2650" dirty="0">
              <a:latin typeface="Calibri"/>
              <a:cs typeface="Calibri"/>
            </a:endParaRPr>
          </a:p>
          <a:p>
            <a:pPr marL="1797050" marR="1864360" indent="847090">
              <a:lnSpc>
                <a:spcPct val="116199"/>
              </a:lnSpc>
              <a:spcBef>
                <a:spcPts val="5"/>
              </a:spcBef>
            </a:pP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Enrollment</a:t>
            </a:r>
            <a:r>
              <a:rPr sz="2650" b="1" spc="9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no-</a:t>
            </a:r>
            <a:r>
              <a:rPr sz="2650" b="1" spc="9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PG/22/142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5" dirty="0">
                <a:solidFill>
                  <a:srgbClr val="212266"/>
                </a:solidFill>
                <a:latin typeface="Calibri"/>
                <a:cs typeface="Calibri"/>
              </a:rPr>
              <a:t>Name</a:t>
            </a:r>
            <a:r>
              <a:rPr sz="2650" b="1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of</a:t>
            </a: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 mentor:</a:t>
            </a:r>
            <a:r>
              <a:rPr sz="2650" b="1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-75" dirty="0">
                <a:solidFill>
                  <a:srgbClr val="212266"/>
                </a:solidFill>
                <a:latin typeface="Calibri"/>
                <a:cs typeface="Calibri"/>
              </a:rPr>
              <a:t>Dr.</a:t>
            </a:r>
            <a:r>
              <a:rPr sz="2650" b="1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 smtClean="0">
                <a:solidFill>
                  <a:srgbClr val="212266"/>
                </a:solidFill>
                <a:latin typeface="Calibri"/>
                <a:cs typeface="Calibri"/>
              </a:rPr>
              <a:t>Pun</a:t>
            </a:r>
            <a:r>
              <a:rPr lang="en-IN" sz="2650" b="1" spc="5" dirty="0" err="1" smtClean="0">
                <a:solidFill>
                  <a:srgbClr val="212266"/>
                </a:solidFill>
                <a:latin typeface="Calibri"/>
                <a:cs typeface="Calibri"/>
              </a:rPr>
              <a:t>i</a:t>
            </a:r>
            <a:r>
              <a:rPr sz="2650" b="1" spc="5" dirty="0" smtClean="0">
                <a:solidFill>
                  <a:srgbClr val="212266"/>
                </a:solidFill>
                <a:latin typeface="Calibri"/>
                <a:cs typeface="Calibri"/>
              </a:rPr>
              <a:t>t</a:t>
            </a:r>
            <a:r>
              <a:rPr sz="2650" b="1" dirty="0" smtClean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-35" dirty="0">
                <a:solidFill>
                  <a:srgbClr val="212266"/>
                </a:solidFill>
                <a:latin typeface="Calibri"/>
                <a:cs typeface="Calibri"/>
              </a:rPr>
              <a:t>Yadav</a:t>
            </a:r>
            <a:endParaRPr sz="2650" dirty="0">
              <a:latin typeface="Calibri"/>
              <a:cs typeface="Calibri"/>
            </a:endParaRPr>
          </a:p>
          <a:p>
            <a:pPr marR="70485" algn="ctr">
              <a:lnSpc>
                <a:spcPct val="100000"/>
              </a:lnSpc>
              <a:spcBef>
                <a:spcPts val="525"/>
              </a:spcBef>
            </a:pP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Submitted</a:t>
            </a:r>
            <a:r>
              <a:rPr sz="2650" b="1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to:</a:t>
            </a:r>
            <a:endParaRPr sz="2650" dirty="0">
              <a:latin typeface="Calibri"/>
              <a:cs typeface="Calibri"/>
            </a:endParaRPr>
          </a:p>
          <a:p>
            <a:pPr marL="12065" marR="5080" algn="ctr">
              <a:lnSpc>
                <a:spcPct val="116199"/>
              </a:lnSpc>
            </a:pP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International</a:t>
            </a:r>
            <a:r>
              <a:rPr sz="2650" b="1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dirty="0">
                <a:solidFill>
                  <a:srgbClr val="212266"/>
                </a:solidFill>
                <a:latin typeface="Calibri"/>
                <a:cs typeface="Calibri"/>
              </a:rPr>
              <a:t>Institute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of Health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 Management</a:t>
            </a:r>
            <a:r>
              <a:rPr sz="2650" b="1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-5" dirty="0">
                <a:solidFill>
                  <a:srgbClr val="212266"/>
                </a:solidFill>
                <a:latin typeface="Calibri"/>
                <a:cs typeface="Calibri"/>
              </a:rPr>
              <a:t>Research</a:t>
            </a:r>
            <a:r>
              <a:rPr sz="2650" b="1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[IIHMR], </a:t>
            </a:r>
            <a:r>
              <a:rPr sz="2650" b="1" spc="-58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650" b="1" spc="5" dirty="0">
                <a:solidFill>
                  <a:srgbClr val="212266"/>
                </a:solidFill>
                <a:latin typeface="Calibri"/>
                <a:cs typeface="Calibri"/>
              </a:rPr>
              <a:t>Delhi.</a:t>
            </a:r>
            <a:endParaRPr sz="265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0496" y="8055864"/>
            <a:ext cx="7877556" cy="22311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" y="405384"/>
            <a:ext cx="8122920" cy="9672955"/>
            <a:chOff x="1" y="405384"/>
            <a:chExt cx="8122920" cy="9672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794004"/>
              <a:ext cx="1690114" cy="7726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9461" y="415290"/>
              <a:ext cx="7084059" cy="3058795"/>
            </a:xfrm>
            <a:custGeom>
              <a:avLst/>
              <a:gdLst/>
              <a:ahLst/>
              <a:cxnLst/>
              <a:rect l="l" t="t" r="r" b="b"/>
              <a:pathLst>
                <a:path w="7084059" h="3058795">
                  <a:moveTo>
                    <a:pt x="5454523" y="0"/>
                  </a:moveTo>
                  <a:lnTo>
                    <a:pt x="1629029" y="0"/>
                  </a:lnTo>
                  <a:lnTo>
                    <a:pt x="1579226" y="701"/>
                  </a:lnTo>
                  <a:lnTo>
                    <a:pt x="1529795" y="2790"/>
                  </a:lnTo>
                  <a:lnTo>
                    <a:pt x="1480757" y="6249"/>
                  </a:lnTo>
                  <a:lnTo>
                    <a:pt x="1432133" y="11056"/>
                  </a:lnTo>
                  <a:lnTo>
                    <a:pt x="1383945" y="17193"/>
                  </a:lnTo>
                  <a:lnTo>
                    <a:pt x="1336214" y="24638"/>
                  </a:lnTo>
                  <a:lnTo>
                    <a:pt x="1288961" y="33371"/>
                  </a:lnTo>
                  <a:lnTo>
                    <a:pt x="1242207" y="43374"/>
                  </a:lnTo>
                  <a:lnTo>
                    <a:pt x="1195975" y="54625"/>
                  </a:lnTo>
                  <a:lnTo>
                    <a:pt x="1150285" y="67106"/>
                  </a:lnTo>
                  <a:lnTo>
                    <a:pt x="1105158" y="80795"/>
                  </a:lnTo>
                  <a:lnTo>
                    <a:pt x="1060616" y="95673"/>
                  </a:lnTo>
                  <a:lnTo>
                    <a:pt x="1016679" y="111720"/>
                  </a:lnTo>
                  <a:lnTo>
                    <a:pt x="973371" y="128915"/>
                  </a:lnTo>
                  <a:lnTo>
                    <a:pt x="930711" y="147240"/>
                  </a:lnTo>
                  <a:lnTo>
                    <a:pt x="888720" y="166674"/>
                  </a:lnTo>
                  <a:lnTo>
                    <a:pt x="847422" y="187196"/>
                  </a:lnTo>
                  <a:lnTo>
                    <a:pt x="806835" y="208788"/>
                  </a:lnTo>
                  <a:lnTo>
                    <a:pt x="766983" y="231428"/>
                  </a:lnTo>
                  <a:lnTo>
                    <a:pt x="727885" y="255097"/>
                  </a:lnTo>
                  <a:lnTo>
                    <a:pt x="689565" y="279775"/>
                  </a:lnTo>
                  <a:lnTo>
                    <a:pt x="652042" y="305442"/>
                  </a:lnTo>
                  <a:lnTo>
                    <a:pt x="615338" y="332078"/>
                  </a:lnTo>
                  <a:lnTo>
                    <a:pt x="579474" y="359664"/>
                  </a:lnTo>
                  <a:lnTo>
                    <a:pt x="544472" y="388178"/>
                  </a:lnTo>
                  <a:lnTo>
                    <a:pt x="510353" y="417601"/>
                  </a:lnTo>
                  <a:lnTo>
                    <a:pt x="477139" y="447913"/>
                  </a:lnTo>
                  <a:lnTo>
                    <a:pt x="444849" y="479094"/>
                  </a:lnTo>
                  <a:lnTo>
                    <a:pt x="413507" y="511124"/>
                  </a:lnTo>
                  <a:lnTo>
                    <a:pt x="383133" y="543983"/>
                  </a:lnTo>
                  <a:lnTo>
                    <a:pt x="353749" y="577651"/>
                  </a:lnTo>
                  <a:lnTo>
                    <a:pt x="325375" y="612108"/>
                  </a:lnTo>
                  <a:lnTo>
                    <a:pt x="298033" y="647334"/>
                  </a:lnTo>
                  <a:lnTo>
                    <a:pt x="271745" y="683310"/>
                  </a:lnTo>
                  <a:lnTo>
                    <a:pt x="246532" y="720014"/>
                  </a:lnTo>
                  <a:lnTo>
                    <a:pt x="222414" y="757428"/>
                  </a:lnTo>
                  <a:lnTo>
                    <a:pt x="199414" y="795530"/>
                  </a:lnTo>
                  <a:lnTo>
                    <a:pt x="177552" y="834302"/>
                  </a:lnTo>
                  <a:lnTo>
                    <a:pt x="156851" y="873722"/>
                  </a:lnTo>
                  <a:lnTo>
                    <a:pt x="137330" y="913772"/>
                  </a:lnTo>
                  <a:lnTo>
                    <a:pt x="119012" y="954431"/>
                  </a:lnTo>
                  <a:lnTo>
                    <a:pt x="101918" y="995680"/>
                  </a:lnTo>
                  <a:lnTo>
                    <a:pt x="86069" y="1037497"/>
                  </a:lnTo>
                  <a:lnTo>
                    <a:pt x="71486" y="1079863"/>
                  </a:lnTo>
                  <a:lnTo>
                    <a:pt x="58191" y="1122759"/>
                  </a:lnTo>
                  <a:lnTo>
                    <a:pt x="46205" y="1166164"/>
                  </a:lnTo>
                  <a:lnTo>
                    <a:pt x="35550" y="1210058"/>
                  </a:lnTo>
                  <a:lnTo>
                    <a:pt x="26246" y="1254421"/>
                  </a:lnTo>
                  <a:lnTo>
                    <a:pt x="18315" y="1299233"/>
                  </a:lnTo>
                  <a:lnTo>
                    <a:pt x="11778" y="1344475"/>
                  </a:lnTo>
                  <a:lnTo>
                    <a:pt x="6657" y="1390126"/>
                  </a:lnTo>
                  <a:lnTo>
                    <a:pt x="2973" y="1436166"/>
                  </a:lnTo>
                  <a:lnTo>
                    <a:pt x="746" y="1482575"/>
                  </a:lnTo>
                  <a:lnTo>
                    <a:pt x="0" y="1529333"/>
                  </a:lnTo>
                  <a:lnTo>
                    <a:pt x="746" y="1576092"/>
                  </a:lnTo>
                  <a:lnTo>
                    <a:pt x="2973" y="1622501"/>
                  </a:lnTo>
                  <a:lnTo>
                    <a:pt x="6657" y="1668541"/>
                  </a:lnTo>
                  <a:lnTo>
                    <a:pt x="11778" y="1714192"/>
                  </a:lnTo>
                  <a:lnTo>
                    <a:pt x="18315" y="1759434"/>
                  </a:lnTo>
                  <a:lnTo>
                    <a:pt x="26246" y="1804246"/>
                  </a:lnTo>
                  <a:lnTo>
                    <a:pt x="35550" y="1848609"/>
                  </a:lnTo>
                  <a:lnTo>
                    <a:pt x="46205" y="1892503"/>
                  </a:lnTo>
                  <a:lnTo>
                    <a:pt x="58191" y="1935908"/>
                  </a:lnTo>
                  <a:lnTo>
                    <a:pt x="71486" y="1978804"/>
                  </a:lnTo>
                  <a:lnTo>
                    <a:pt x="86069" y="2021170"/>
                  </a:lnTo>
                  <a:lnTo>
                    <a:pt x="101918" y="2062987"/>
                  </a:lnTo>
                  <a:lnTo>
                    <a:pt x="119012" y="2104236"/>
                  </a:lnTo>
                  <a:lnTo>
                    <a:pt x="137330" y="2144895"/>
                  </a:lnTo>
                  <a:lnTo>
                    <a:pt x="156851" y="2184945"/>
                  </a:lnTo>
                  <a:lnTo>
                    <a:pt x="177552" y="2224365"/>
                  </a:lnTo>
                  <a:lnTo>
                    <a:pt x="199414" y="2263137"/>
                  </a:lnTo>
                  <a:lnTo>
                    <a:pt x="222414" y="2301239"/>
                  </a:lnTo>
                  <a:lnTo>
                    <a:pt x="246532" y="2338653"/>
                  </a:lnTo>
                  <a:lnTo>
                    <a:pt x="271745" y="2375357"/>
                  </a:lnTo>
                  <a:lnTo>
                    <a:pt x="298033" y="2411333"/>
                  </a:lnTo>
                  <a:lnTo>
                    <a:pt x="325375" y="2446559"/>
                  </a:lnTo>
                  <a:lnTo>
                    <a:pt x="353749" y="2481016"/>
                  </a:lnTo>
                  <a:lnTo>
                    <a:pt x="383133" y="2514684"/>
                  </a:lnTo>
                  <a:lnTo>
                    <a:pt x="413507" y="2547543"/>
                  </a:lnTo>
                  <a:lnTo>
                    <a:pt x="444849" y="2579573"/>
                  </a:lnTo>
                  <a:lnTo>
                    <a:pt x="477139" y="2610754"/>
                  </a:lnTo>
                  <a:lnTo>
                    <a:pt x="510353" y="2641066"/>
                  </a:lnTo>
                  <a:lnTo>
                    <a:pt x="544472" y="2670489"/>
                  </a:lnTo>
                  <a:lnTo>
                    <a:pt x="579474" y="2699003"/>
                  </a:lnTo>
                  <a:lnTo>
                    <a:pt x="615338" y="2726589"/>
                  </a:lnTo>
                  <a:lnTo>
                    <a:pt x="652042" y="2753225"/>
                  </a:lnTo>
                  <a:lnTo>
                    <a:pt x="689565" y="2778892"/>
                  </a:lnTo>
                  <a:lnTo>
                    <a:pt x="727885" y="2803570"/>
                  </a:lnTo>
                  <a:lnTo>
                    <a:pt x="766983" y="2827239"/>
                  </a:lnTo>
                  <a:lnTo>
                    <a:pt x="806835" y="2849879"/>
                  </a:lnTo>
                  <a:lnTo>
                    <a:pt x="847422" y="2871471"/>
                  </a:lnTo>
                  <a:lnTo>
                    <a:pt x="888720" y="2891993"/>
                  </a:lnTo>
                  <a:lnTo>
                    <a:pt x="930711" y="2911427"/>
                  </a:lnTo>
                  <a:lnTo>
                    <a:pt x="973371" y="2929752"/>
                  </a:lnTo>
                  <a:lnTo>
                    <a:pt x="1016679" y="2946947"/>
                  </a:lnTo>
                  <a:lnTo>
                    <a:pt x="1060616" y="2962994"/>
                  </a:lnTo>
                  <a:lnTo>
                    <a:pt x="1105158" y="2977872"/>
                  </a:lnTo>
                  <a:lnTo>
                    <a:pt x="1150285" y="2991561"/>
                  </a:lnTo>
                  <a:lnTo>
                    <a:pt x="1195975" y="3004042"/>
                  </a:lnTo>
                  <a:lnTo>
                    <a:pt x="1242207" y="3015293"/>
                  </a:lnTo>
                  <a:lnTo>
                    <a:pt x="1288961" y="3025296"/>
                  </a:lnTo>
                  <a:lnTo>
                    <a:pt x="1336214" y="3034029"/>
                  </a:lnTo>
                  <a:lnTo>
                    <a:pt x="1383945" y="3041474"/>
                  </a:lnTo>
                  <a:lnTo>
                    <a:pt x="1432133" y="3047611"/>
                  </a:lnTo>
                  <a:lnTo>
                    <a:pt x="1480757" y="3052418"/>
                  </a:lnTo>
                  <a:lnTo>
                    <a:pt x="1529795" y="3055877"/>
                  </a:lnTo>
                  <a:lnTo>
                    <a:pt x="1579226" y="3057966"/>
                  </a:lnTo>
                  <a:lnTo>
                    <a:pt x="1629029" y="3058667"/>
                  </a:lnTo>
                  <a:lnTo>
                    <a:pt x="5454523" y="3058667"/>
                  </a:lnTo>
                  <a:lnTo>
                    <a:pt x="5504325" y="3057966"/>
                  </a:lnTo>
                  <a:lnTo>
                    <a:pt x="5553756" y="3055877"/>
                  </a:lnTo>
                  <a:lnTo>
                    <a:pt x="5602794" y="3052418"/>
                  </a:lnTo>
                  <a:lnTo>
                    <a:pt x="5651418" y="3047611"/>
                  </a:lnTo>
                  <a:lnTo>
                    <a:pt x="5699606" y="3041474"/>
                  </a:lnTo>
                  <a:lnTo>
                    <a:pt x="5747337" y="3034029"/>
                  </a:lnTo>
                  <a:lnTo>
                    <a:pt x="5794590" y="3025296"/>
                  </a:lnTo>
                  <a:lnTo>
                    <a:pt x="5841344" y="3015293"/>
                  </a:lnTo>
                  <a:lnTo>
                    <a:pt x="5887576" y="3004042"/>
                  </a:lnTo>
                  <a:lnTo>
                    <a:pt x="5933266" y="2991561"/>
                  </a:lnTo>
                  <a:lnTo>
                    <a:pt x="5978393" y="2977872"/>
                  </a:lnTo>
                  <a:lnTo>
                    <a:pt x="6022935" y="2962994"/>
                  </a:lnTo>
                  <a:lnTo>
                    <a:pt x="6066872" y="2946947"/>
                  </a:lnTo>
                  <a:lnTo>
                    <a:pt x="6110180" y="2929752"/>
                  </a:lnTo>
                  <a:lnTo>
                    <a:pt x="6152840" y="2911427"/>
                  </a:lnTo>
                  <a:lnTo>
                    <a:pt x="6194831" y="2891993"/>
                  </a:lnTo>
                  <a:lnTo>
                    <a:pt x="6236129" y="2871471"/>
                  </a:lnTo>
                  <a:lnTo>
                    <a:pt x="6276716" y="2849879"/>
                  </a:lnTo>
                  <a:lnTo>
                    <a:pt x="6316568" y="2827239"/>
                  </a:lnTo>
                  <a:lnTo>
                    <a:pt x="6355666" y="2803570"/>
                  </a:lnTo>
                  <a:lnTo>
                    <a:pt x="6393986" y="2778892"/>
                  </a:lnTo>
                  <a:lnTo>
                    <a:pt x="6431509" y="2753225"/>
                  </a:lnTo>
                  <a:lnTo>
                    <a:pt x="6468213" y="2726589"/>
                  </a:lnTo>
                  <a:lnTo>
                    <a:pt x="6504077" y="2699003"/>
                  </a:lnTo>
                  <a:lnTo>
                    <a:pt x="6539079" y="2670489"/>
                  </a:lnTo>
                  <a:lnTo>
                    <a:pt x="6573198" y="2641066"/>
                  </a:lnTo>
                  <a:lnTo>
                    <a:pt x="6606413" y="2610754"/>
                  </a:lnTo>
                  <a:lnTo>
                    <a:pt x="6638702" y="2579573"/>
                  </a:lnTo>
                  <a:lnTo>
                    <a:pt x="6670044" y="2547543"/>
                  </a:lnTo>
                  <a:lnTo>
                    <a:pt x="6700418" y="2514684"/>
                  </a:lnTo>
                  <a:lnTo>
                    <a:pt x="6729802" y="2481016"/>
                  </a:lnTo>
                  <a:lnTo>
                    <a:pt x="6758176" y="2446559"/>
                  </a:lnTo>
                  <a:lnTo>
                    <a:pt x="6785518" y="2411333"/>
                  </a:lnTo>
                  <a:lnTo>
                    <a:pt x="6811806" y="2375357"/>
                  </a:lnTo>
                  <a:lnTo>
                    <a:pt x="6837019" y="2338653"/>
                  </a:lnTo>
                  <a:lnTo>
                    <a:pt x="6861137" y="2301239"/>
                  </a:lnTo>
                  <a:lnTo>
                    <a:pt x="6884137" y="2263137"/>
                  </a:lnTo>
                  <a:lnTo>
                    <a:pt x="6905999" y="2224365"/>
                  </a:lnTo>
                  <a:lnTo>
                    <a:pt x="6926700" y="2184945"/>
                  </a:lnTo>
                  <a:lnTo>
                    <a:pt x="6946221" y="2144895"/>
                  </a:lnTo>
                  <a:lnTo>
                    <a:pt x="6964539" y="2104236"/>
                  </a:lnTo>
                  <a:lnTo>
                    <a:pt x="6981633" y="2062987"/>
                  </a:lnTo>
                  <a:lnTo>
                    <a:pt x="6997482" y="2021170"/>
                  </a:lnTo>
                  <a:lnTo>
                    <a:pt x="7012065" y="1978804"/>
                  </a:lnTo>
                  <a:lnTo>
                    <a:pt x="7025360" y="1935908"/>
                  </a:lnTo>
                  <a:lnTo>
                    <a:pt x="7037346" y="1892503"/>
                  </a:lnTo>
                  <a:lnTo>
                    <a:pt x="7048001" y="1848609"/>
                  </a:lnTo>
                  <a:lnTo>
                    <a:pt x="7057305" y="1804246"/>
                  </a:lnTo>
                  <a:lnTo>
                    <a:pt x="7065236" y="1759434"/>
                  </a:lnTo>
                  <a:lnTo>
                    <a:pt x="7071773" y="1714192"/>
                  </a:lnTo>
                  <a:lnTo>
                    <a:pt x="7076894" y="1668541"/>
                  </a:lnTo>
                  <a:lnTo>
                    <a:pt x="7080578" y="1622501"/>
                  </a:lnTo>
                  <a:lnTo>
                    <a:pt x="7082805" y="1576092"/>
                  </a:lnTo>
                  <a:lnTo>
                    <a:pt x="7083552" y="1529333"/>
                  </a:lnTo>
                  <a:lnTo>
                    <a:pt x="7082805" y="1482575"/>
                  </a:lnTo>
                  <a:lnTo>
                    <a:pt x="7080578" y="1436166"/>
                  </a:lnTo>
                  <a:lnTo>
                    <a:pt x="7076894" y="1390126"/>
                  </a:lnTo>
                  <a:lnTo>
                    <a:pt x="7071773" y="1344475"/>
                  </a:lnTo>
                  <a:lnTo>
                    <a:pt x="7065236" y="1299233"/>
                  </a:lnTo>
                  <a:lnTo>
                    <a:pt x="7057305" y="1254421"/>
                  </a:lnTo>
                  <a:lnTo>
                    <a:pt x="7048001" y="1210058"/>
                  </a:lnTo>
                  <a:lnTo>
                    <a:pt x="7037346" y="1166164"/>
                  </a:lnTo>
                  <a:lnTo>
                    <a:pt x="7025360" y="1122759"/>
                  </a:lnTo>
                  <a:lnTo>
                    <a:pt x="7012065" y="1079863"/>
                  </a:lnTo>
                  <a:lnTo>
                    <a:pt x="6997482" y="1037497"/>
                  </a:lnTo>
                  <a:lnTo>
                    <a:pt x="6981633" y="995679"/>
                  </a:lnTo>
                  <a:lnTo>
                    <a:pt x="6964539" y="954431"/>
                  </a:lnTo>
                  <a:lnTo>
                    <a:pt x="6946221" y="913772"/>
                  </a:lnTo>
                  <a:lnTo>
                    <a:pt x="6926700" y="873722"/>
                  </a:lnTo>
                  <a:lnTo>
                    <a:pt x="6905999" y="834302"/>
                  </a:lnTo>
                  <a:lnTo>
                    <a:pt x="6884137" y="795530"/>
                  </a:lnTo>
                  <a:lnTo>
                    <a:pt x="6861137" y="757427"/>
                  </a:lnTo>
                  <a:lnTo>
                    <a:pt x="6837019" y="720014"/>
                  </a:lnTo>
                  <a:lnTo>
                    <a:pt x="6811806" y="683310"/>
                  </a:lnTo>
                  <a:lnTo>
                    <a:pt x="6785518" y="647334"/>
                  </a:lnTo>
                  <a:lnTo>
                    <a:pt x="6758176" y="612108"/>
                  </a:lnTo>
                  <a:lnTo>
                    <a:pt x="6729802" y="577651"/>
                  </a:lnTo>
                  <a:lnTo>
                    <a:pt x="6700418" y="543983"/>
                  </a:lnTo>
                  <a:lnTo>
                    <a:pt x="6670044" y="511124"/>
                  </a:lnTo>
                  <a:lnTo>
                    <a:pt x="6638702" y="479094"/>
                  </a:lnTo>
                  <a:lnTo>
                    <a:pt x="6606413" y="447913"/>
                  </a:lnTo>
                  <a:lnTo>
                    <a:pt x="6573198" y="417601"/>
                  </a:lnTo>
                  <a:lnTo>
                    <a:pt x="6539079" y="388178"/>
                  </a:lnTo>
                  <a:lnTo>
                    <a:pt x="6504077" y="359664"/>
                  </a:lnTo>
                  <a:lnTo>
                    <a:pt x="6468213" y="332078"/>
                  </a:lnTo>
                  <a:lnTo>
                    <a:pt x="6431509" y="305442"/>
                  </a:lnTo>
                  <a:lnTo>
                    <a:pt x="6393986" y="279775"/>
                  </a:lnTo>
                  <a:lnTo>
                    <a:pt x="6355666" y="255097"/>
                  </a:lnTo>
                  <a:lnTo>
                    <a:pt x="6316568" y="231428"/>
                  </a:lnTo>
                  <a:lnTo>
                    <a:pt x="6276716" y="208788"/>
                  </a:lnTo>
                  <a:lnTo>
                    <a:pt x="6236129" y="187196"/>
                  </a:lnTo>
                  <a:lnTo>
                    <a:pt x="6194831" y="166674"/>
                  </a:lnTo>
                  <a:lnTo>
                    <a:pt x="6152840" y="147240"/>
                  </a:lnTo>
                  <a:lnTo>
                    <a:pt x="6110180" y="128915"/>
                  </a:lnTo>
                  <a:lnTo>
                    <a:pt x="6066872" y="111720"/>
                  </a:lnTo>
                  <a:lnTo>
                    <a:pt x="6022935" y="95673"/>
                  </a:lnTo>
                  <a:lnTo>
                    <a:pt x="5978393" y="80795"/>
                  </a:lnTo>
                  <a:lnTo>
                    <a:pt x="5933266" y="67106"/>
                  </a:lnTo>
                  <a:lnTo>
                    <a:pt x="5887576" y="54625"/>
                  </a:lnTo>
                  <a:lnTo>
                    <a:pt x="5841344" y="43374"/>
                  </a:lnTo>
                  <a:lnTo>
                    <a:pt x="5794590" y="33371"/>
                  </a:lnTo>
                  <a:lnTo>
                    <a:pt x="5747337" y="24638"/>
                  </a:lnTo>
                  <a:lnTo>
                    <a:pt x="5699606" y="17193"/>
                  </a:lnTo>
                  <a:lnTo>
                    <a:pt x="5651418" y="11056"/>
                  </a:lnTo>
                  <a:lnTo>
                    <a:pt x="5602794" y="6249"/>
                  </a:lnTo>
                  <a:lnTo>
                    <a:pt x="5553756" y="2790"/>
                  </a:lnTo>
                  <a:lnTo>
                    <a:pt x="5504325" y="701"/>
                  </a:lnTo>
                  <a:lnTo>
                    <a:pt x="545452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9461" y="415290"/>
              <a:ext cx="7084059" cy="3058795"/>
            </a:xfrm>
            <a:custGeom>
              <a:avLst/>
              <a:gdLst/>
              <a:ahLst/>
              <a:cxnLst/>
              <a:rect l="l" t="t" r="r" b="b"/>
              <a:pathLst>
                <a:path w="7084059" h="3058795">
                  <a:moveTo>
                    <a:pt x="5454523" y="0"/>
                  </a:moveTo>
                  <a:lnTo>
                    <a:pt x="5504325" y="701"/>
                  </a:lnTo>
                  <a:lnTo>
                    <a:pt x="5553756" y="2790"/>
                  </a:lnTo>
                  <a:lnTo>
                    <a:pt x="5602794" y="6249"/>
                  </a:lnTo>
                  <a:lnTo>
                    <a:pt x="5651418" y="11056"/>
                  </a:lnTo>
                  <a:lnTo>
                    <a:pt x="5699606" y="17193"/>
                  </a:lnTo>
                  <a:lnTo>
                    <a:pt x="5747337" y="24638"/>
                  </a:lnTo>
                  <a:lnTo>
                    <a:pt x="5794590" y="33371"/>
                  </a:lnTo>
                  <a:lnTo>
                    <a:pt x="5841344" y="43374"/>
                  </a:lnTo>
                  <a:lnTo>
                    <a:pt x="5887576" y="54625"/>
                  </a:lnTo>
                  <a:lnTo>
                    <a:pt x="5933266" y="67106"/>
                  </a:lnTo>
                  <a:lnTo>
                    <a:pt x="5978393" y="80795"/>
                  </a:lnTo>
                  <a:lnTo>
                    <a:pt x="6022935" y="95673"/>
                  </a:lnTo>
                  <a:lnTo>
                    <a:pt x="6066872" y="111720"/>
                  </a:lnTo>
                  <a:lnTo>
                    <a:pt x="6110180" y="128915"/>
                  </a:lnTo>
                  <a:lnTo>
                    <a:pt x="6152840" y="147240"/>
                  </a:lnTo>
                  <a:lnTo>
                    <a:pt x="6194831" y="166674"/>
                  </a:lnTo>
                  <a:lnTo>
                    <a:pt x="6236129" y="187196"/>
                  </a:lnTo>
                  <a:lnTo>
                    <a:pt x="6276716" y="208788"/>
                  </a:lnTo>
                  <a:lnTo>
                    <a:pt x="6316568" y="231428"/>
                  </a:lnTo>
                  <a:lnTo>
                    <a:pt x="6355666" y="255097"/>
                  </a:lnTo>
                  <a:lnTo>
                    <a:pt x="6393986" y="279775"/>
                  </a:lnTo>
                  <a:lnTo>
                    <a:pt x="6431509" y="305442"/>
                  </a:lnTo>
                  <a:lnTo>
                    <a:pt x="6468213" y="332078"/>
                  </a:lnTo>
                  <a:lnTo>
                    <a:pt x="6504077" y="359664"/>
                  </a:lnTo>
                  <a:lnTo>
                    <a:pt x="6539079" y="388178"/>
                  </a:lnTo>
                  <a:lnTo>
                    <a:pt x="6573198" y="417601"/>
                  </a:lnTo>
                  <a:lnTo>
                    <a:pt x="6606413" y="447913"/>
                  </a:lnTo>
                  <a:lnTo>
                    <a:pt x="6638702" y="479094"/>
                  </a:lnTo>
                  <a:lnTo>
                    <a:pt x="6670044" y="511124"/>
                  </a:lnTo>
                  <a:lnTo>
                    <a:pt x="6700418" y="543983"/>
                  </a:lnTo>
                  <a:lnTo>
                    <a:pt x="6729802" y="577651"/>
                  </a:lnTo>
                  <a:lnTo>
                    <a:pt x="6758176" y="612108"/>
                  </a:lnTo>
                  <a:lnTo>
                    <a:pt x="6785518" y="647334"/>
                  </a:lnTo>
                  <a:lnTo>
                    <a:pt x="6811806" y="683310"/>
                  </a:lnTo>
                  <a:lnTo>
                    <a:pt x="6837019" y="720014"/>
                  </a:lnTo>
                  <a:lnTo>
                    <a:pt x="6861137" y="757427"/>
                  </a:lnTo>
                  <a:lnTo>
                    <a:pt x="6884137" y="795530"/>
                  </a:lnTo>
                  <a:lnTo>
                    <a:pt x="6905999" y="834302"/>
                  </a:lnTo>
                  <a:lnTo>
                    <a:pt x="6926700" y="873722"/>
                  </a:lnTo>
                  <a:lnTo>
                    <a:pt x="6946221" y="913772"/>
                  </a:lnTo>
                  <a:lnTo>
                    <a:pt x="6964539" y="954431"/>
                  </a:lnTo>
                  <a:lnTo>
                    <a:pt x="6981633" y="995679"/>
                  </a:lnTo>
                  <a:lnTo>
                    <a:pt x="6997482" y="1037497"/>
                  </a:lnTo>
                  <a:lnTo>
                    <a:pt x="7012065" y="1079863"/>
                  </a:lnTo>
                  <a:lnTo>
                    <a:pt x="7025360" y="1122759"/>
                  </a:lnTo>
                  <a:lnTo>
                    <a:pt x="7037346" y="1166164"/>
                  </a:lnTo>
                  <a:lnTo>
                    <a:pt x="7048001" y="1210058"/>
                  </a:lnTo>
                  <a:lnTo>
                    <a:pt x="7057305" y="1254421"/>
                  </a:lnTo>
                  <a:lnTo>
                    <a:pt x="7065236" y="1299233"/>
                  </a:lnTo>
                  <a:lnTo>
                    <a:pt x="7071773" y="1344475"/>
                  </a:lnTo>
                  <a:lnTo>
                    <a:pt x="7076894" y="1390126"/>
                  </a:lnTo>
                  <a:lnTo>
                    <a:pt x="7080578" y="1436166"/>
                  </a:lnTo>
                  <a:lnTo>
                    <a:pt x="7082805" y="1482575"/>
                  </a:lnTo>
                  <a:lnTo>
                    <a:pt x="7083552" y="1529333"/>
                  </a:lnTo>
                  <a:lnTo>
                    <a:pt x="7082805" y="1576092"/>
                  </a:lnTo>
                  <a:lnTo>
                    <a:pt x="7080578" y="1622501"/>
                  </a:lnTo>
                  <a:lnTo>
                    <a:pt x="7076894" y="1668541"/>
                  </a:lnTo>
                  <a:lnTo>
                    <a:pt x="7071773" y="1714192"/>
                  </a:lnTo>
                  <a:lnTo>
                    <a:pt x="7065236" y="1759434"/>
                  </a:lnTo>
                  <a:lnTo>
                    <a:pt x="7057305" y="1804246"/>
                  </a:lnTo>
                  <a:lnTo>
                    <a:pt x="7048001" y="1848609"/>
                  </a:lnTo>
                  <a:lnTo>
                    <a:pt x="7037346" y="1892503"/>
                  </a:lnTo>
                  <a:lnTo>
                    <a:pt x="7025360" y="1935908"/>
                  </a:lnTo>
                  <a:lnTo>
                    <a:pt x="7012065" y="1978804"/>
                  </a:lnTo>
                  <a:lnTo>
                    <a:pt x="6997482" y="2021170"/>
                  </a:lnTo>
                  <a:lnTo>
                    <a:pt x="6981633" y="2062987"/>
                  </a:lnTo>
                  <a:lnTo>
                    <a:pt x="6964539" y="2104236"/>
                  </a:lnTo>
                  <a:lnTo>
                    <a:pt x="6946221" y="2144895"/>
                  </a:lnTo>
                  <a:lnTo>
                    <a:pt x="6926700" y="2184945"/>
                  </a:lnTo>
                  <a:lnTo>
                    <a:pt x="6905999" y="2224365"/>
                  </a:lnTo>
                  <a:lnTo>
                    <a:pt x="6884137" y="2263137"/>
                  </a:lnTo>
                  <a:lnTo>
                    <a:pt x="6861137" y="2301239"/>
                  </a:lnTo>
                  <a:lnTo>
                    <a:pt x="6837019" y="2338653"/>
                  </a:lnTo>
                  <a:lnTo>
                    <a:pt x="6811806" y="2375357"/>
                  </a:lnTo>
                  <a:lnTo>
                    <a:pt x="6785518" y="2411333"/>
                  </a:lnTo>
                  <a:lnTo>
                    <a:pt x="6758176" y="2446559"/>
                  </a:lnTo>
                  <a:lnTo>
                    <a:pt x="6729802" y="2481016"/>
                  </a:lnTo>
                  <a:lnTo>
                    <a:pt x="6700418" y="2514684"/>
                  </a:lnTo>
                  <a:lnTo>
                    <a:pt x="6670044" y="2547543"/>
                  </a:lnTo>
                  <a:lnTo>
                    <a:pt x="6638702" y="2579573"/>
                  </a:lnTo>
                  <a:lnTo>
                    <a:pt x="6606413" y="2610754"/>
                  </a:lnTo>
                  <a:lnTo>
                    <a:pt x="6573198" y="2641066"/>
                  </a:lnTo>
                  <a:lnTo>
                    <a:pt x="6539079" y="2670489"/>
                  </a:lnTo>
                  <a:lnTo>
                    <a:pt x="6504077" y="2699003"/>
                  </a:lnTo>
                  <a:lnTo>
                    <a:pt x="6468213" y="2726589"/>
                  </a:lnTo>
                  <a:lnTo>
                    <a:pt x="6431509" y="2753225"/>
                  </a:lnTo>
                  <a:lnTo>
                    <a:pt x="6393986" y="2778892"/>
                  </a:lnTo>
                  <a:lnTo>
                    <a:pt x="6355666" y="2803570"/>
                  </a:lnTo>
                  <a:lnTo>
                    <a:pt x="6316568" y="2827239"/>
                  </a:lnTo>
                  <a:lnTo>
                    <a:pt x="6276716" y="2849879"/>
                  </a:lnTo>
                  <a:lnTo>
                    <a:pt x="6236129" y="2871471"/>
                  </a:lnTo>
                  <a:lnTo>
                    <a:pt x="6194831" y="2891993"/>
                  </a:lnTo>
                  <a:lnTo>
                    <a:pt x="6152840" y="2911427"/>
                  </a:lnTo>
                  <a:lnTo>
                    <a:pt x="6110180" y="2929752"/>
                  </a:lnTo>
                  <a:lnTo>
                    <a:pt x="6066872" y="2946947"/>
                  </a:lnTo>
                  <a:lnTo>
                    <a:pt x="6022935" y="2962994"/>
                  </a:lnTo>
                  <a:lnTo>
                    <a:pt x="5978393" y="2977872"/>
                  </a:lnTo>
                  <a:lnTo>
                    <a:pt x="5933266" y="2991561"/>
                  </a:lnTo>
                  <a:lnTo>
                    <a:pt x="5887576" y="3004042"/>
                  </a:lnTo>
                  <a:lnTo>
                    <a:pt x="5841344" y="3015293"/>
                  </a:lnTo>
                  <a:lnTo>
                    <a:pt x="5794590" y="3025296"/>
                  </a:lnTo>
                  <a:lnTo>
                    <a:pt x="5747337" y="3034029"/>
                  </a:lnTo>
                  <a:lnTo>
                    <a:pt x="5699606" y="3041474"/>
                  </a:lnTo>
                  <a:lnTo>
                    <a:pt x="5651418" y="3047611"/>
                  </a:lnTo>
                  <a:lnTo>
                    <a:pt x="5602794" y="3052418"/>
                  </a:lnTo>
                  <a:lnTo>
                    <a:pt x="5553756" y="3055877"/>
                  </a:lnTo>
                  <a:lnTo>
                    <a:pt x="5504325" y="3057966"/>
                  </a:lnTo>
                  <a:lnTo>
                    <a:pt x="5454523" y="3058667"/>
                  </a:lnTo>
                  <a:lnTo>
                    <a:pt x="1629029" y="3058667"/>
                  </a:lnTo>
                  <a:lnTo>
                    <a:pt x="1579226" y="3057966"/>
                  </a:lnTo>
                  <a:lnTo>
                    <a:pt x="1529795" y="3055877"/>
                  </a:lnTo>
                  <a:lnTo>
                    <a:pt x="1480757" y="3052418"/>
                  </a:lnTo>
                  <a:lnTo>
                    <a:pt x="1432133" y="3047611"/>
                  </a:lnTo>
                  <a:lnTo>
                    <a:pt x="1383945" y="3041474"/>
                  </a:lnTo>
                  <a:lnTo>
                    <a:pt x="1336214" y="3034029"/>
                  </a:lnTo>
                  <a:lnTo>
                    <a:pt x="1288961" y="3025296"/>
                  </a:lnTo>
                  <a:lnTo>
                    <a:pt x="1242207" y="3015293"/>
                  </a:lnTo>
                  <a:lnTo>
                    <a:pt x="1195975" y="3004042"/>
                  </a:lnTo>
                  <a:lnTo>
                    <a:pt x="1150285" y="2991561"/>
                  </a:lnTo>
                  <a:lnTo>
                    <a:pt x="1105158" y="2977872"/>
                  </a:lnTo>
                  <a:lnTo>
                    <a:pt x="1060616" y="2962994"/>
                  </a:lnTo>
                  <a:lnTo>
                    <a:pt x="1016679" y="2946947"/>
                  </a:lnTo>
                  <a:lnTo>
                    <a:pt x="973371" y="2929752"/>
                  </a:lnTo>
                  <a:lnTo>
                    <a:pt x="930711" y="2911427"/>
                  </a:lnTo>
                  <a:lnTo>
                    <a:pt x="888720" y="2891993"/>
                  </a:lnTo>
                  <a:lnTo>
                    <a:pt x="847422" y="2871471"/>
                  </a:lnTo>
                  <a:lnTo>
                    <a:pt x="806835" y="2849879"/>
                  </a:lnTo>
                  <a:lnTo>
                    <a:pt x="766983" y="2827239"/>
                  </a:lnTo>
                  <a:lnTo>
                    <a:pt x="727885" y="2803570"/>
                  </a:lnTo>
                  <a:lnTo>
                    <a:pt x="689565" y="2778892"/>
                  </a:lnTo>
                  <a:lnTo>
                    <a:pt x="652042" y="2753225"/>
                  </a:lnTo>
                  <a:lnTo>
                    <a:pt x="615338" y="2726589"/>
                  </a:lnTo>
                  <a:lnTo>
                    <a:pt x="579474" y="2699003"/>
                  </a:lnTo>
                  <a:lnTo>
                    <a:pt x="544472" y="2670489"/>
                  </a:lnTo>
                  <a:lnTo>
                    <a:pt x="510353" y="2641066"/>
                  </a:lnTo>
                  <a:lnTo>
                    <a:pt x="477139" y="2610754"/>
                  </a:lnTo>
                  <a:lnTo>
                    <a:pt x="444849" y="2579573"/>
                  </a:lnTo>
                  <a:lnTo>
                    <a:pt x="413507" y="2547543"/>
                  </a:lnTo>
                  <a:lnTo>
                    <a:pt x="383133" y="2514684"/>
                  </a:lnTo>
                  <a:lnTo>
                    <a:pt x="353749" y="2481016"/>
                  </a:lnTo>
                  <a:lnTo>
                    <a:pt x="325375" y="2446559"/>
                  </a:lnTo>
                  <a:lnTo>
                    <a:pt x="298033" y="2411333"/>
                  </a:lnTo>
                  <a:lnTo>
                    <a:pt x="271745" y="2375357"/>
                  </a:lnTo>
                  <a:lnTo>
                    <a:pt x="246532" y="2338653"/>
                  </a:lnTo>
                  <a:lnTo>
                    <a:pt x="222414" y="2301239"/>
                  </a:lnTo>
                  <a:lnTo>
                    <a:pt x="199414" y="2263137"/>
                  </a:lnTo>
                  <a:lnTo>
                    <a:pt x="177552" y="2224365"/>
                  </a:lnTo>
                  <a:lnTo>
                    <a:pt x="156851" y="2184945"/>
                  </a:lnTo>
                  <a:lnTo>
                    <a:pt x="137330" y="2144895"/>
                  </a:lnTo>
                  <a:lnTo>
                    <a:pt x="119012" y="2104236"/>
                  </a:lnTo>
                  <a:lnTo>
                    <a:pt x="101918" y="2062987"/>
                  </a:lnTo>
                  <a:lnTo>
                    <a:pt x="86069" y="2021170"/>
                  </a:lnTo>
                  <a:lnTo>
                    <a:pt x="71486" y="1978804"/>
                  </a:lnTo>
                  <a:lnTo>
                    <a:pt x="58191" y="1935908"/>
                  </a:lnTo>
                  <a:lnTo>
                    <a:pt x="46205" y="1892503"/>
                  </a:lnTo>
                  <a:lnTo>
                    <a:pt x="35550" y="1848609"/>
                  </a:lnTo>
                  <a:lnTo>
                    <a:pt x="26246" y="1804246"/>
                  </a:lnTo>
                  <a:lnTo>
                    <a:pt x="18315" y="1759434"/>
                  </a:lnTo>
                  <a:lnTo>
                    <a:pt x="11778" y="1714192"/>
                  </a:lnTo>
                  <a:lnTo>
                    <a:pt x="6657" y="1668541"/>
                  </a:lnTo>
                  <a:lnTo>
                    <a:pt x="2973" y="1622501"/>
                  </a:lnTo>
                  <a:lnTo>
                    <a:pt x="746" y="1576092"/>
                  </a:lnTo>
                  <a:lnTo>
                    <a:pt x="0" y="1529333"/>
                  </a:lnTo>
                  <a:lnTo>
                    <a:pt x="746" y="1482575"/>
                  </a:lnTo>
                  <a:lnTo>
                    <a:pt x="2973" y="1436166"/>
                  </a:lnTo>
                  <a:lnTo>
                    <a:pt x="6657" y="1390126"/>
                  </a:lnTo>
                  <a:lnTo>
                    <a:pt x="11778" y="1344475"/>
                  </a:lnTo>
                  <a:lnTo>
                    <a:pt x="18315" y="1299233"/>
                  </a:lnTo>
                  <a:lnTo>
                    <a:pt x="26246" y="1254421"/>
                  </a:lnTo>
                  <a:lnTo>
                    <a:pt x="35550" y="1210058"/>
                  </a:lnTo>
                  <a:lnTo>
                    <a:pt x="46205" y="1166164"/>
                  </a:lnTo>
                  <a:lnTo>
                    <a:pt x="58191" y="1122759"/>
                  </a:lnTo>
                  <a:lnTo>
                    <a:pt x="71486" y="1079863"/>
                  </a:lnTo>
                  <a:lnTo>
                    <a:pt x="86069" y="1037497"/>
                  </a:lnTo>
                  <a:lnTo>
                    <a:pt x="101918" y="995680"/>
                  </a:lnTo>
                  <a:lnTo>
                    <a:pt x="119012" y="954431"/>
                  </a:lnTo>
                  <a:lnTo>
                    <a:pt x="137330" y="913772"/>
                  </a:lnTo>
                  <a:lnTo>
                    <a:pt x="156851" y="873722"/>
                  </a:lnTo>
                  <a:lnTo>
                    <a:pt x="177552" y="834302"/>
                  </a:lnTo>
                  <a:lnTo>
                    <a:pt x="199414" y="795530"/>
                  </a:lnTo>
                  <a:lnTo>
                    <a:pt x="222414" y="757428"/>
                  </a:lnTo>
                  <a:lnTo>
                    <a:pt x="246532" y="720014"/>
                  </a:lnTo>
                  <a:lnTo>
                    <a:pt x="271745" y="683310"/>
                  </a:lnTo>
                  <a:lnTo>
                    <a:pt x="298033" y="647334"/>
                  </a:lnTo>
                  <a:lnTo>
                    <a:pt x="325375" y="612108"/>
                  </a:lnTo>
                  <a:lnTo>
                    <a:pt x="353749" y="577651"/>
                  </a:lnTo>
                  <a:lnTo>
                    <a:pt x="383133" y="543983"/>
                  </a:lnTo>
                  <a:lnTo>
                    <a:pt x="413507" y="511124"/>
                  </a:lnTo>
                  <a:lnTo>
                    <a:pt x="444849" y="479094"/>
                  </a:lnTo>
                  <a:lnTo>
                    <a:pt x="477139" y="447913"/>
                  </a:lnTo>
                  <a:lnTo>
                    <a:pt x="510353" y="417601"/>
                  </a:lnTo>
                  <a:lnTo>
                    <a:pt x="544472" y="388178"/>
                  </a:lnTo>
                  <a:lnTo>
                    <a:pt x="579474" y="359664"/>
                  </a:lnTo>
                  <a:lnTo>
                    <a:pt x="615338" y="332078"/>
                  </a:lnTo>
                  <a:lnTo>
                    <a:pt x="652042" y="305442"/>
                  </a:lnTo>
                  <a:lnTo>
                    <a:pt x="689565" y="279775"/>
                  </a:lnTo>
                  <a:lnTo>
                    <a:pt x="727885" y="255097"/>
                  </a:lnTo>
                  <a:lnTo>
                    <a:pt x="766983" y="231428"/>
                  </a:lnTo>
                  <a:lnTo>
                    <a:pt x="806835" y="208788"/>
                  </a:lnTo>
                  <a:lnTo>
                    <a:pt x="847422" y="187196"/>
                  </a:lnTo>
                  <a:lnTo>
                    <a:pt x="888720" y="166674"/>
                  </a:lnTo>
                  <a:lnTo>
                    <a:pt x="930711" y="147240"/>
                  </a:lnTo>
                  <a:lnTo>
                    <a:pt x="973371" y="128915"/>
                  </a:lnTo>
                  <a:lnTo>
                    <a:pt x="1016679" y="111720"/>
                  </a:lnTo>
                  <a:lnTo>
                    <a:pt x="1060616" y="95673"/>
                  </a:lnTo>
                  <a:lnTo>
                    <a:pt x="1105158" y="80795"/>
                  </a:lnTo>
                  <a:lnTo>
                    <a:pt x="1150285" y="67106"/>
                  </a:lnTo>
                  <a:lnTo>
                    <a:pt x="1195975" y="54625"/>
                  </a:lnTo>
                  <a:lnTo>
                    <a:pt x="1242207" y="43374"/>
                  </a:lnTo>
                  <a:lnTo>
                    <a:pt x="1288961" y="33371"/>
                  </a:lnTo>
                  <a:lnTo>
                    <a:pt x="1336214" y="24638"/>
                  </a:lnTo>
                  <a:lnTo>
                    <a:pt x="1383945" y="17193"/>
                  </a:lnTo>
                  <a:lnTo>
                    <a:pt x="1432133" y="11056"/>
                  </a:lnTo>
                  <a:lnTo>
                    <a:pt x="1480757" y="6249"/>
                  </a:lnTo>
                  <a:lnTo>
                    <a:pt x="1529795" y="2790"/>
                  </a:lnTo>
                  <a:lnTo>
                    <a:pt x="1579226" y="701"/>
                  </a:lnTo>
                  <a:lnTo>
                    <a:pt x="1629029" y="0"/>
                  </a:lnTo>
                  <a:lnTo>
                    <a:pt x="5454523" y="0"/>
                  </a:lnTo>
                  <a:close/>
                </a:path>
              </a:pathLst>
            </a:custGeom>
            <a:ln w="19812">
              <a:solidFill>
                <a:srgbClr val="41436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9461" y="3694937"/>
              <a:ext cx="7084059" cy="3057525"/>
            </a:xfrm>
            <a:custGeom>
              <a:avLst/>
              <a:gdLst/>
              <a:ahLst/>
              <a:cxnLst/>
              <a:rect l="l" t="t" r="r" b="b"/>
              <a:pathLst>
                <a:path w="7084059" h="3057525">
                  <a:moveTo>
                    <a:pt x="5454523" y="0"/>
                  </a:moveTo>
                  <a:lnTo>
                    <a:pt x="1629029" y="0"/>
                  </a:lnTo>
                  <a:lnTo>
                    <a:pt x="1579226" y="700"/>
                  </a:lnTo>
                  <a:lnTo>
                    <a:pt x="1529795" y="2789"/>
                  </a:lnTo>
                  <a:lnTo>
                    <a:pt x="1480757" y="6247"/>
                  </a:lnTo>
                  <a:lnTo>
                    <a:pt x="1432133" y="11052"/>
                  </a:lnTo>
                  <a:lnTo>
                    <a:pt x="1383945" y="17186"/>
                  </a:lnTo>
                  <a:lnTo>
                    <a:pt x="1336214" y="24628"/>
                  </a:lnTo>
                  <a:lnTo>
                    <a:pt x="1288961" y="33358"/>
                  </a:lnTo>
                  <a:lnTo>
                    <a:pt x="1242207" y="43357"/>
                  </a:lnTo>
                  <a:lnTo>
                    <a:pt x="1195975" y="54604"/>
                  </a:lnTo>
                  <a:lnTo>
                    <a:pt x="1150285" y="67080"/>
                  </a:lnTo>
                  <a:lnTo>
                    <a:pt x="1105158" y="80763"/>
                  </a:lnTo>
                  <a:lnTo>
                    <a:pt x="1060616" y="95635"/>
                  </a:lnTo>
                  <a:lnTo>
                    <a:pt x="1016679" y="111676"/>
                  </a:lnTo>
                  <a:lnTo>
                    <a:pt x="973371" y="128864"/>
                  </a:lnTo>
                  <a:lnTo>
                    <a:pt x="930711" y="147181"/>
                  </a:lnTo>
                  <a:lnTo>
                    <a:pt x="888720" y="166607"/>
                  </a:lnTo>
                  <a:lnTo>
                    <a:pt x="847422" y="187121"/>
                  </a:lnTo>
                  <a:lnTo>
                    <a:pt x="806835" y="208703"/>
                  </a:lnTo>
                  <a:lnTo>
                    <a:pt x="766983" y="231333"/>
                  </a:lnTo>
                  <a:lnTo>
                    <a:pt x="727885" y="254993"/>
                  </a:lnTo>
                  <a:lnTo>
                    <a:pt x="689565" y="279660"/>
                  </a:lnTo>
                  <a:lnTo>
                    <a:pt x="652042" y="305316"/>
                  </a:lnTo>
                  <a:lnTo>
                    <a:pt x="615338" y="331940"/>
                  </a:lnTo>
                  <a:lnTo>
                    <a:pt x="579474" y="359513"/>
                  </a:lnTo>
                  <a:lnTo>
                    <a:pt x="544472" y="388014"/>
                  </a:lnTo>
                  <a:lnTo>
                    <a:pt x="510353" y="417424"/>
                  </a:lnTo>
                  <a:lnTo>
                    <a:pt x="477139" y="447722"/>
                  </a:lnTo>
                  <a:lnTo>
                    <a:pt x="444849" y="478889"/>
                  </a:lnTo>
                  <a:lnTo>
                    <a:pt x="413507" y="510904"/>
                  </a:lnTo>
                  <a:lnTo>
                    <a:pt x="383133" y="543748"/>
                  </a:lnTo>
                  <a:lnTo>
                    <a:pt x="353749" y="577400"/>
                  </a:lnTo>
                  <a:lnTo>
                    <a:pt x="325375" y="611841"/>
                  </a:lnTo>
                  <a:lnTo>
                    <a:pt x="298033" y="647050"/>
                  </a:lnTo>
                  <a:lnTo>
                    <a:pt x="271745" y="683008"/>
                  </a:lnTo>
                  <a:lnTo>
                    <a:pt x="246532" y="719694"/>
                  </a:lnTo>
                  <a:lnTo>
                    <a:pt x="222414" y="757089"/>
                  </a:lnTo>
                  <a:lnTo>
                    <a:pt x="199414" y="795172"/>
                  </a:lnTo>
                  <a:lnTo>
                    <a:pt x="177552" y="833924"/>
                  </a:lnTo>
                  <a:lnTo>
                    <a:pt x="156851" y="873325"/>
                  </a:lnTo>
                  <a:lnTo>
                    <a:pt x="137330" y="913354"/>
                  </a:lnTo>
                  <a:lnTo>
                    <a:pt x="119012" y="953992"/>
                  </a:lnTo>
                  <a:lnTo>
                    <a:pt x="101918" y="995219"/>
                  </a:lnTo>
                  <a:lnTo>
                    <a:pt x="86069" y="1037014"/>
                  </a:lnTo>
                  <a:lnTo>
                    <a:pt x="71486" y="1079357"/>
                  </a:lnTo>
                  <a:lnTo>
                    <a:pt x="58191" y="1122230"/>
                  </a:lnTo>
                  <a:lnTo>
                    <a:pt x="46205" y="1165611"/>
                  </a:lnTo>
                  <a:lnTo>
                    <a:pt x="35550" y="1209480"/>
                  </a:lnTo>
                  <a:lnTo>
                    <a:pt x="26246" y="1253819"/>
                  </a:lnTo>
                  <a:lnTo>
                    <a:pt x="18315" y="1298606"/>
                  </a:lnTo>
                  <a:lnTo>
                    <a:pt x="11778" y="1343822"/>
                  </a:lnTo>
                  <a:lnTo>
                    <a:pt x="6657" y="1389446"/>
                  </a:lnTo>
                  <a:lnTo>
                    <a:pt x="2973" y="1435459"/>
                  </a:lnTo>
                  <a:lnTo>
                    <a:pt x="746" y="1481841"/>
                  </a:lnTo>
                  <a:lnTo>
                    <a:pt x="0" y="1528571"/>
                  </a:lnTo>
                  <a:lnTo>
                    <a:pt x="746" y="1575302"/>
                  </a:lnTo>
                  <a:lnTo>
                    <a:pt x="2973" y="1621684"/>
                  </a:lnTo>
                  <a:lnTo>
                    <a:pt x="6657" y="1667697"/>
                  </a:lnTo>
                  <a:lnTo>
                    <a:pt x="11778" y="1713321"/>
                  </a:lnTo>
                  <a:lnTo>
                    <a:pt x="18315" y="1758537"/>
                  </a:lnTo>
                  <a:lnTo>
                    <a:pt x="26246" y="1803324"/>
                  </a:lnTo>
                  <a:lnTo>
                    <a:pt x="35550" y="1847663"/>
                  </a:lnTo>
                  <a:lnTo>
                    <a:pt x="46205" y="1891532"/>
                  </a:lnTo>
                  <a:lnTo>
                    <a:pt x="58191" y="1934913"/>
                  </a:lnTo>
                  <a:lnTo>
                    <a:pt x="71486" y="1977786"/>
                  </a:lnTo>
                  <a:lnTo>
                    <a:pt x="86069" y="2020129"/>
                  </a:lnTo>
                  <a:lnTo>
                    <a:pt x="101918" y="2061924"/>
                  </a:lnTo>
                  <a:lnTo>
                    <a:pt x="119012" y="2103151"/>
                  </a:lnTo>
                  <a:lnTo>
                    <a:pt x="137330" y="2143789"/>
                  </a:lnTo>
                  <a:lnTo>
                    <a:pt x="156851" y="2183818"/>
                  </a:lnTo>
                  <a:lnTo>
                    <a:pt x="177552" y="2223219"/>
                  </a:lnTo>
                  <a:lnTo>
                    <a:pt x="199414" y="2261971"/>
                  </a:lnTo>
                  <a:lnTo>
                    <a:pt x="222414" y="2300054"/>
                  </a:lnTo>
                  <a:lnTo>
                    <a:pt x="246532" y="2337449"/>
                  </a:lnTo>
                  <a:lnTo>
                    <a:pt x="271745" y="2374135"/>
                  </a:lnTo>
                  <a:lnTo>
                    <a:pt x="298033" y="2410093"/>
                  </a:lnTo>
                  <a:lnTo>
                    <a:pt x="325375" y="2445302"/>
                  </a:lnTo>
                  <a:lnTo>
                    <a:pt x="353749" y="2479743"/>
                  </a:lnTo>
                  <a:lnTo>
                    <a:pt x="383133" y="2513395"/>
                  </a:lnTo>
                  <a:lnTo>
                    <a:pt x="413507" y="2546239"/>
                  </a:lnTo>
                  <a:lnTo>
                    <a:pt x="444849" y="2578254"/>
                  </a:lnTo>
                  <a:lnTo>
                    <a:pt x="477139" y="2609421"/>
                  </a:lnTo>
                  <a:lnTo>
                    <a:pt x="510353" y="2639719"/>
                  </a:lnTo>
                  <a:lnTo>
                    <a:pt x="544472" y="2669129"/>
                  </a:lnTo>
                  <a:lnTo>
                    <a:pt x="579474" y="2697630"/>
                  </a:lnTo>
                  <a:lnTo>
                    <a:pt x="615338" y="2725203"/>
                  </a:lnTo>
                  <a:lnTo>
                    <a:pt x="652042" y="2751827"/>
                  </a:lnTo>
                  <a:lnTo>
                    <a:pt x="689565" y="2777483"/>
                  </a:lnTo>
                  <a:lnTo>
                    <a:pt x="727885" y="2802150"/>
                  </a:lnTo>
                  <a:lnTo>
                    <a:pt x="766983" y="2825810"/>
                  </a:lnTo>
                  <a:lnTo>
                    <a:pt x="806835" y="2848440"/>
                  </a:lnTo>
                  <a:lnTo>
                    <a:pt x="847422" y="2870022"/>
                  </a:lnTo>
                  <a:lnTo>
                    <a:pt x="888720" y="2890536"/>
                  </a:lnTo>
                  <a:lnTo>
                    <a:pt x="930711" y="2909962"/>
                  </a:lnTo>
                  <a:lnTo>
                    <a:pt x="973371" y="2928279"/>
                  </a:lnTo>
                  <a:lnTo>
                    <a:pt x="1016679" y="2945467"/>
                  </a:lnTo>
                  <a:lnTo>
                    <a:pt x="1060616" y="2961508"/>
                  </a:lnTo>
                  <a:lnTo>
                    <a:pt x="1105158" y="2976380"/>
                  </a:lnTo>
                  <a:lnTo>
                    <a:pt x="1150285" y="2990063"/>
                  </a:lnTo>
                  <a:lnTo>
                    <a:pt x="1195975" y="3002539"/>
                  </a:lnTo>
                  <a:lnTo>
                    <a:pt x="1242207" y="3013786"/>
                  </a:lnTo>
                  <a:lnTo>
                    <a:pt x="1288961" y="3023785"/>
                  </a:lnTo>
                  <a:lnTo>
                    <a:pt x="1336214" y="3032515"/>
                  </a:lnTo>
                  <a:lnTo>
                    <a:pt x="1383945" y="3039957"/>
                  </a:lnTo>
                  <a:lnTo>
                    <a:pt x="1432133" y="3046091"/>
                  </a:lnTo>
                  <a:lnTo>
                    <a:pt x="1480757" y="3050896"/>
                  </a:lnTo>
                  <a:lnTo>
                    <a:pt x="1529795" y="3054354"/>
                  </a:lnTo>
                  <a:lnTo>
                    <a:pt x="1579226" y="3056443"/>
                  </a:lnTo>
                  <a:lnTo>
                    <a:pt x="1629029" y="3057143"/>
                  </a:lnTo>
                  <a:lnTo>
                    <a:pt x="5454523" y="3057143"/>
                  </a:lnTo>
                  <a:lnTo>
                    <a:pt x="5504325" y="3056443"/>
                  </a:lnTo>
                  <a:lnTo>
                    <a:pt x="5553756" y="3054354"/>
                  </a:lnTo>
                  <a:lnTo>
                    <a:pt x="5602794" y="3050896"/>
                  </a:lnTo>
                  <a:lnTo>
                    <a:pt x="5651418" y="3046091"/>
                  </a:lnTo>
                  <a:lnTo>
                    <a:pt x="5699606" y="3039957"/>
                  </a:lnTo>
                  <a:lnTo>
                    <a:pt x="5747337" y="3032515"/>
                  </a:lnTo>
                  <a:lnTo>
                    <a:pt x="5794590" y="3023785"/>
                  </a:lnTo>
                  <a:lnTo>
                    <a:pt x="5841344" y="3013786"/>
                  </a:lnTo>
                  <a:lnTo>
                    <a:pt x="5887576" y="3002539"/>
                  </a:lnTo>
                  <a:lnTo>
                    <a:pt x="5933266" y="2990063"/>
                  </a:lnTo>
                  <a:lnTo>
                    <a:pt x="5978393" y="2976380"/>
                  </a:lnTo>
                  <a:lnTo>
                    <a:pt x="6022935" y="2961508"/>
                  </a:lnTo>
                  <a:lnTo>
                    <a:pt x="6066872" y="2945467"/>
                  </a:lnTo>
                  <a:lnTo>
                    <a:pt x="6110180" y="2928279"/>
                  </a:lnTo>
                  <a:lnTo>
                    <a:pt x="6152840" y="2909962"/>
                  </a:lnTo>
                  <a:lnTo>
                    <a:pt x="6194831" y="2890536"/>
                  </a:lnTo>
                  <a:lnTo>
                    <a:pt x="6236129" y="2870022"/>
                  </a:lnTo>
                  <a:lnTo>
                    <a:pt x="6276716" y="2848440"/>
                  </a:lnTo>
                  <a:lnTo>
                    <a:pt x="6316568" y="2825810"/>
                  </a:lnTo>
                  <a:lnTo>
                    <a:pt x="6355666" y="2802150"/>
                  </a:lnTo>
                  <a:lnTo>
                    <a:pt x="6393986" y="2777483"/>
                  </a:lnTo>
                  <a:lnTo>
                    <a:pt x="6431509" y="2751827"/>
                  </a:lnTo>
                  <a:lnTo>
                    <a:pt x="6468213" y="2725203"/>
                  </a:lnTo>
                  <a:lnTo>
                    <a:pt x="6504077" y="2697630"/>
                  </a:lnTo>
                  <a:lnTo>
                    <a:pt x="6539079" y="2669129"/>
                  </a:lnTo>
                  <a:lnTo>
                    <a:pt x="6573198" y="2639719"/>
                  </a:lnTo>
                  <a:lnTo>
                    <a:pt x="6606413" y="2609421"/>
                  </a:lnTo>
                  <a:lnTo>
                    <a:pt x="6638702" y="2578254"/>
                  </a:lnTo>
                  <a:lnTo>
                    <a:pt x="6670044" y="2546239"/>
                  </a:lnTo>
                  <a:lnTo>
                    <a:pt x="6700418" y="2513395"/>
                  </a:lnTo>
                  <a:lnTo>
                    <a:pt x="6729802" y="2479743"/>
                  </a:lnTo>
                  <a:lnTo>
                    <a:pt x="6758176" y="2445302"/>
                  </a:lnTo>
                  <a:lnTo>
                    <a:pt x="6785518" y="2410093"/>
                  </a:lnTo>
                  <a:lnTo>
                    <a:pt x="6811806" y="2374135"/>
                  </a:lnTo>
                  <a:lnTo>
                    <a:pt x="6837019" y="2337449"/>
                  </a:lnTo>
                  <a:lnTo>
                    <a:pt x="6861137" y="2300054"/>
                  </a:lnTo>
                  <a:lnTo>
                    <a:pt x="6884137" y="2261971"/>
                  </a:lnTo>
                  <a:lnTo>
                    <a:pt x="6905999" y="2223219"/>
                  </a:lnTo>
                  <a:lnTo>
                    <a:pt x="6926700" y="2183818"/>
                  </a:lnTo>
                  <a:lnTo>
                    <a:pt x="6946221" y="2143789"/>
                  </a:lnTo>
                  <a:lnTo>
                    <a:pt x="6964539" y="2103151"/>
                  </a:lnTo>
                  <a:lnTo>
                    <a:pt x="6981633" y="2061924"/>
                  </a:lnTo>
                  <a:lnTo>
                    <a:pt x="6997482" y="2020129"/>
                  </a:lnTo>
                  <a:lnTo>
                    <a:pt x="7012065" y="1977786"/>
                  </a:lnTo>
                  <a:lnTo>
                    <a:pt x="7025360" y="1934913"/>
                  </a:lnTo>
                  <a:lnTo>
                    <a:pt x="7037346" y="1891532"/>
                  </a:lnTo>
                  <a:lnTo>
                    <a:pt x="7048001" y="1847663"/>
                  </a:lnTo>
                  <a:lnTo>
                    <a:pt x="7057305" y="1803324"/>
                  </a:lnTo>
                  <a:lnTo>
                    <a:pt x="7065236" y="1758537"/>
                  </a:lnTo>
                  <a:lnTo>
                    <a:pt x="7071773" y="1713321"/>
                  </a:lnTo>
                  <a:lnTo>
                    <a:pt x="7076894" y="1667697"/>
                  </a:lnTo>
                  <a:lnTo>
                    <a:pt x="7080578" y="1621684"/>
                  </a:lnTo>
                  <a:lnTo>
                    <a:pt x="7082805" y="1575302"/>
                  </a:lnTo>
                  <a:lnTo>
                    <a:pt x="7083552" y="1528571"/>
                  </a:lnTo>
                  <a:lnTo>
                    <a:pt x="7082805" y="1481841"/>
                  </a:lnTo>
                  <a:lnTo>
                    <a:pt x="7080578" y="1435459"/>
                  </a:lnTo>
                  <a:lnTo>
                    <a:pt x="7076894" y="1389446"/>
                  </a:lnTo>
                  <a:lnTo>
                    <a:pt x="7071773" y="1343822"/>
                  </a:lnTo>
                  <a:lnTo>
                    <a:pt x="7065236" y="1298606"/>
                  </a:lnTo>
                  <a:lnTo>
                    <a:pt x="7057305" y="1253819"/>
                  </a:lnTo>
                  <a:lnTo>
                    <a:pt x="7048001" y="1209480"/>
                  </a:lnTo>
                  <a:lnTo>
                    <a:pt x="7037346" y="1165611"/>
                  </a:lnTo>
                  <a:lnTo>
                    <a:pt x="7025360" y="1122230"/>
                  </a:lnTo>
                  <a:lnTo>
                    <a:pt x="7012065" y="1079357"/>
                  </a:lnTo>
                  <a:lnTo>
                    <a:pt x="6997482" y="1037014"/>
                  </a:lnTo>
                  <a:lnTo>
                    <a:pt x="6981633" y="995219"/>
                  </a:lnTo>
                  <a:lnTo>
                    <a:pt x="6964539" y="953992"/>
                  </a:lnTo>
                  <a:lnTo>
                    <a:pt x="6946221" y="913354"/>
                  </a:lnTo>
                  <a:lnTo>
                    <a:pt x="6926700" y="873325"/>
                  </a:lnTo>
                  <a:lnTo>
                    <a:pt x="6905999" y="833924"/>
                  </a:lnTo>
                  <a:lnTo>
                    <a:pt x="6884137" y="795172"/>
                  </a:lnTo>
                  <a:lnTo>
                    <a:pt x="6861137" y="757089"/>
                  </a:lnTo>
                  <a:lnTo>
                    <a:pt x="6837019" y="719694"/>
                  </a:lnTo>
                  <a:lnTo>
                    <a:pt x="6811806" y="683008"/>
                  </a:lnTo>
                  <a:lnTo>
                    <a:pt x="6785518" y="647050"/>
                  </a:lnTo>
                  <a:lnTo>
                    <a:pt x="6758176" y="611841"/>
                  </a:lnTo>
                  <a:lnTo>
                    <a:pt x="6729802" y="577400"/>
                  </a:lnTo>
                  <a:lnTo>
                    <a:pt x="6700418" y="543748"/>
                  </a:lnTo>
                  <a:lnTo>
                    <a:pt x="6670044" y="510904"/>
                  </a:lnTo>
                  <a:lnTo>
                    <a:pt x="6638702" y="478889"/>
                  </a:lnTo>
                  <a:lnTo>
                    <a:pt x="6606413" y="447722"/>
                  </a:lnTo>
                  <a:lnTo>
                    <a:pt x="6573198" y="417424"/>
                  </a:lnTo>
                  <a:lnTo>
                    <a:pt x="6539079" y="388014"/>
                  </a:lnTo>
                  <a:lnTo>
                    <a:pt x="6504077" y="359513"/>
                  </a:lnTo>
                  <a:lnTo>
                    <a:pt x="6468213" y="331940"/>
                  </a:lnTo>
                  <a:lnTo>
                    <a:pt x="6431509" y="305316"/>
                  </a:lnTo>
                  <a:lnTo>
                    <a:pt x="6393986" y="279660"/>
                  </a:lnTo>
                  <a:lnTo>
                    <a:pt x="6355666" y="254993"/>
                  </a:lnTo>
                  <a:lnTo>
                    <a:pt x="6316568" y="231333"/>
                  </a:lnTo>
                  <a:lnTo>
                    <a:pt x="6276716" y="208703"/>
                  </a:lnTo>
                  <a:lnTo>
                    <a:pt x="6236129" y="187121"/>
                  </a:lnTo>
                  <a:lnTo>
                    <a:pt x="6194831" y="166607"/>
                  </a:lnTo>
                  <a:lnTo>
                    <a:pt x="6152840" y="147181"/>
                  </a:lnTo>
                  <a:lnTo>
                    <a:pt x="6110180" y="128864"/>
                  </a:lnTo>
                  <a:lnTo>
                    <a:pt x="6066872" y="111676"/>
                  </a:lnTo>
                  <a:lnTo>
                    <a:pt x="6022935" y="95635"/>
                  </a:lnTo>
                  <a:lnTo>
                    <a:pt x="5978393" y="80763"/>
                  </a:lnTo>
                  <a:lnTo>
                    <a:pt x="5933266" y="67080"/>
                  </a:lnTo>
                  <a:lnTo>
                    <a:pt x="5887576" y="54604"/>
                  </a:lnTo>
                  <a:lnTo>
                    <a:pt x="5841344" y="43357"/>
                  </a:lnTo>
                  <a:lnTo>
                    <a:pt x="5794590" y="33358"/>
                  </a:lnTo>
                  <a:lnTo>
                    <a:pt x="5747337" y="24628"/>
                  </a:lnTo>
                  <a:lnTo>
                    <a:pt x="5699606" y="17186"/>
                  </a:lnTo>
                  <a:lnTo>
                    <a:pt x="5651418" y="11052"/>
                  </a:lnTo>
                  <a:lnTo>
                    <a:pt x="5602794" y="6247"/>
                  </a:lnTo>
                  <a:lnTo>
                    <a:pt x="5553756" y="2789"/>
                  </a:lnTo>
                  <a:lnTo>
                    <a:pt x="5504325" y="700"/>
                  </a:lnTo>
                  <a:lnTo>
                    <a:pt x="545452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461" y="3694937"/>
              <a:ext cx="7084059" cy="3057525"/>
            </a:xfrm>
            <a:custGeom>
              <a:avLst/>
              <a:gdLst/>
              <a:ahLst/>
              <a:cxnLst/>
              <a:rect l="l" t="t" r="r" b="b"/>
              <a:pathLst>
                <a:path w="7084059" h="3057525">
                  <a:moveTo>
                    <a:pt x="5454523" y="0"/>
                  </a:moveTo>
                  <a:lnTo>
                    <a:pt x="5504325" y="700"/>
                  </a:lnTo>
                  <a:lnTo>
                    <a:pt x="5553756" y="2789"/>
                  </a:lnTo>
                  <a:lnTo>
                    <a:pt x="5602794" y="6247"/>
                  </a:lnTo>
                  <a:lnTo>
                    <a:pt x="5651418" y="11052"/>
                  </a:lnTo>
                  <a:lnTo>
                    <a:pt x="5699606" y="17186"/>
                  </a:lnTo>
                  <a:lnTo>
                    <a:pt x="5747337" y="24628"/>
                  </a:lnTo>
                  <a:lnTo>
                    <a:pt x="5794590" y="33358"/>
                  </a:lnTo>
                  <a:lnTo>
                    <a:pt x="5841344" y="43357"/>
                  </a:lnTo>
                  <a:lnTo>
                    <a:pt x="5887576" y="54604"/>
                  </a:lnTo>
                  <a:lnTo>
                    <a:pt x="5933266" y="67080"/>
                  </a:lnTo>
                  <a:lnTo>
                    <a:pt x="5978393" y="80763"/>
                  </a:lnTo>
                  <a:lnTo>
                    <a:pt x="6022935" y="95635"/>
                  </a:lnTo>
                  <a:lnTo>
                    <a:pt x="6066872" y="111676"/>
                  </a:lnTo>
                  <a:lnTo>
                    <a:pt x="6110180" y="128864"/>
                  </a:lnTo>
                  <a:lnTo>
                    <a:pt x="6152840" y="147181"/>
                  </a:lnTo>
                  <a:lnTo>
                    <a:pt x="6194831" y="166607"/>
                  </a:lnTo>
                  <a:lnTo>
                    <a:pt x="6236129" y="187121"/>
                  </a:lnTo>
                  <a:lnTo>
                    <a:pt x="6276716" y="208703"/>
                  </a:lnTo>
                  <a:lnTo>
                    <a:pt x="6316568" y="231333"/>
                  </a:lnTo>
                  <a:lnTo>
                    <a:pt x="6355666" y="254993"/>
                  </a:lnTo>
                  <a:lnTo>
                    <a:pt x="6393986" y="279660"/>
                  </a:lnTo>
                  <a:lnTo>
                    <a:pt x="6431509" y="305316"/>
                  </a:lnTo>
                  <a:lnTo>
                    <a:pt x="6468213" y="331940"/>
                  </a:lnTo>
                  <a:lnTo>
                    <a:pt x="6504077" y="359513"/>
                  </a:lnTo>
                  <a:lnTo>
                    <a:pt x="6539079" y="388014"/>
                  </a:lnTo>
                  <a:lnTo>
                    <a:pt x="6573198" y="417424"/>
                  </a:lnTo>
                  <a:lnTo>
                    <a:pt x="6606413" y="447722"/>
                  </a:lnTo>
                  <a:lnTo>
                    <a:pt x="6638702" y="478889"/>
                  </a:lnTo>
                  <a:lnTo>
                    <a:pt x="6670044" y="510904"/>
                  </a:lnTo>
                  <a:lnTo>
                    <a:pt x="6700418" y="543748"/>
                  </a:lnTo>
                  <a:lnTo>
                    <a:pt x="6729802" y="577400"/>
                  </a:lnTo>
                  <a:lnTo>
                    <a:pt x="6758176" y="611841"/>
                  </a:lnTo>
                  <a:lnTo>
                    <a:pt x="6785518" y="647050"/>
                  </a:lnTo>
                  <a:lnTo>
                    <a:pt x="6811806" y="683008"/>
                  </a:lnTo>
                  <a:lnTo>
                    <a:pt x="6837019" y="719694"/>
                  </a:lnTo>
                  <a:lnTo>
                    <a:pt x="6861137" y="757089"/>
                  </a:lnTo>
                  <a:lnTo>
                    <a:pt x="6884137" y="795172"/>
                  </a:lnTo>
                  <a:lnTo>
                    <a:pt x="6905999" y="833924"/>
                  </a:lnTo>
                  <a:lnTo>
                    <a:pt x="6926700" y="873325"/>
                  </a:lnTo>
                  <a:lnTo>
                    <a:pt x="6946221" y="913354"/>
                  </a:lnTo>
                  <a:lnTo>
                    <a:pt x="6964539" y="953992"/>
                  </a:lnTo>
                  <a:lnTo>
                    <a:pt x="6981633" y="995219"/>
                  </a:lnTo>
                  <a:lnTo>
                    <a:pt x="6997482" y="1037014"/>
                  </a:lnTo>
                  <a:lnTo>
                    <a:pt x="7012065" y="1079357"/>
                  </a:lnTo>
                  <a:lnTo>
                    <a:pt x="7025360" y="1122230"/>
                  </a:lnTo>
                  <a:lnTo>
                    <a:pt x="7037346" y="1165611"/>
                  </a:lnTo>
                  <a:lnTo>
                    <a:pt x="7048001" y="1209480"/>
                  </a:lnTo>
                  <a:lnTo>
                    <a:pt x="7057305" y="1253819"/>
                  </a:lnTo>
                  <a:lnTo>
                    <a:pt x="7065236" y="1298606"/>
                  </a:lnTo>
                  <a:lnTo>
                    <a:pt x="7071773" y="1343822"/>
                  </a:lnTo>
                  <a:lnTo>
                    <a:pt x="7076894" y="1389446"/>
                  </a:lnTo>
                  <a:lnTo>
                    <a:pt x="7080578" y="1435459"/>
                  </a:lnTo>
                  <a:lnTo>
                    <a:pt x="7082805" y="1481841"/>
                  </a:lnTo>
                  <a:lnTo>
                    <a:pt x="7083552" y="1528571"/>
                  </a:lnTo>
                  <a:lnTo>
                    <a:pt x="7082805" y="1575302"/>
                  </a:lnTo>
                  <a:lnTo>
                    <a:pt x="7080578" y="1621684"/>
                  </a:lnTo>
                  <a:lnTo>
                    <a:pt x="7076894" y="1667697"/>
                  </a:lnTo>
                  <a:lnTo>
                    <a:pt x="7071773" y="1713321"/>
                  </a:lnTo>
                  <a:lnTo>
                    <a:pt x="7065236" y="1758537"/>
                  </a:lnTo>
                  <a:lnTo>
                    <a:pt x="7057305" y="1803324"/>
                  </a:lnTo>
                  <a:lnTo>
                    <a:pt x="7048001" y="1847663"/>
                  </a:lnTo>
                  <a:lnTo>
                    <a:pt x="7037346" y="1891532"/>
                  </a:lnTo>
                  <a:lnTo>
                    <a:pt x="7025360" y="1934913"/>
                  </a:lnTo>
                  <a:lnTo>
                    <a:pt x="7012065" y="1977786"/>
                  </a:lnTo>
                  <a:lnTo>
                    <a:pt x="6997482" y="2020129"/>
                  </a:lnTo>
                  <a:lnTo>
                    <a:pt x="6981633" y="2061924"/>
                  </a:lnTo>
                  <a:lnTo>
                    <a:pt x="6964539" y="2103151"/>
                  </a:lnTo>
                  <a:lnTo>
                    <a:pt x="6946221" y="2143789"/>
                  </a:lnTo>
                  <a:lnTo>
                    <a:pt x="6926700" y="2183818"/>
                  </a:lnTo>
                  <a:lnTo>
                    <a:pt x="6905999" y="2223219"/>
                  </a:lnTo>
                  <a:lnTo>
                    <a:pt x="6884137" y="2261971"/>
                  </a:lnTo>
                  <a:lnTo>
                    <a:pt x="6861137" y="2300054"/>
                  </a:lnTo>
                  <a:lnTo>
                    <a:pt x="6837019" y="2337449"/>
                  </a:lnTo>
                  <a:lnTo>
                    <a:pt x="6811806" y="2374135"/>
                  </a:lnTo>
                  <a:lnTo>
                    <a:pt x="6785518" y="2410093"/>
                  </a:lnTo>
                  <a:lnTo>
                    <a:pt x="6758176" y="2445302"/>
                  </a:lnTo>
                  <a:lnTo>
                    <a:pt x="6729802" y="2479743"/>
                  </a:lnTo>
                  <a:lnTo>
                    <a:pt x="6700418" y="2513395"/>
                  </a:lnTo>
                  <a:lnTo>
                    <a:pt x="6670044" y="2546239"/>
                  </a:lnTo>
                  <a:lnTo>
                    <a:pt x="6638702" y="2578254"/>
                  </a:lnTo>
                  <a:lnTo>
                    <a:pt x="6606413" y="2609421"/>
                  </a:lnTo>
                  <a:lnTo>
                    <a:pt x="6573198" y="2639719"/>
                  </a:lnTo>
                  <a:lnTo>
                    <a:pt x="6539079" y="2669129"/>
                  </a:lnTo>
                  <a:lnTo>
                    <a:pt x="6504077" y="2697630"/>
                  </a:lnTo>
                  <a:lnTo>
                    <a:pt x="6468213" y="2725203"/>
                  </a:lnTo>
                  <a:lnTo>
                    <a:pt x="6431509" y="2751827"/>
                  </a:lnTo>
                  <a:lnTo>
                    <a:pt x="6393986" y="2777483"/>
                  </a:lnTo>
                  <a:lnTo>
                    <a:pt x="6355666" y="2802150"/>
                  </a:lnTo>
                  <a:lnTo>
                    <a:pt x="6316568" y="2825810"/>
                  </a:lnTo>
                  <a:lnTo>
                    <a:pt x="6276716" y="2848440"/>
                  </a:lnTo>
                  <a:lnTo>
                    <a:pt x="6236129" y="2870022"/>
                  </a:lnTo>
                  <a:lnTo>
                    <a:pt x="6194831" y="2890536"/>
                  </a:lnTo>
                  <a:lnTo>
                    <a:pt x="6152840" y="2909962"/>
                  </a:lnTo>
                  <a:lnTo>
                    <a:pt x="6110180" y="2928279"/>
                  </a:lnTo>
                  <a:lnTo>
                    <a:pt x="6066872" y="2945467"/>
                  </a:lnTo>
                  <a:lnTo>
                    <a:pt x="6022935" y="2961508"/>
                  </a:lnTo>
                  <a:lnTo>
                    <a:pt x="5978393" y="2976380"/>
                  </a:lnTo>
                  <a:lnTo>
                    <a:pt x="5933266" y="2990063"/>
                  </a:lnTo>
                  <a:lnTo>
                    <a:pt x="5887576" y="3002539"/>
                  </a:lnTo>
                  <a:lnTo>
                    <a:pt x="5841344" y="3013786"/>
                  </a:lnTo>
                  <a:lnTo>
                    <a:pt x="5794590" y="3023785"/>
                  </a:lnTo>
                  <a:lnTo>
                    <a:pt x="5747337" y="3032515"/>
                  </a:lnTo>
                  <a:lnTo>
                    <a:pt x="5699606" y="3039957"/>
                  </a:lnTo>
                  <a:lnTo>
                    <a:pt x="5651418" y="3046091"/>
                  </a:lnTo>
                  <a:lnTo>
                    <a:pt x="5602794" y="3050896"/>
                  </a:lnTo>
                  <a:lnTo>
                    <a:pt x="5553756" y="3054354"/>
                  </a:lnTo>
                  <a:lnTo>
                    <a:pt x="5504325" y="3056443"/>
                  </a:lnTo>
                  <a:lnTo>
                    <a:pt x="5454523" y="3057143"/>
                  </a:lnTo>
                  <a:lnTo>
                    <a:pt x="1629029" y="3057143"/>
                  </a:lnTo>
                  <a:lnTo>
                    <a:pt x="1579226" y="3056443"/>
                  </a:lnTo>
                  <a:lnTo>
                    <a:pt x="1529795" y="3054354"/>
                  </a:lnTo>
                  <a:lnTo>
                    <a:pt x="1480757" y="3050896"/>
                  </a:lnTo>
                  <a:lnTo>
                    <a:pt x="1432133" y="3046091"/>
                  </a:lnTo>
                  <a:lnTo>
                    <a:pt x="1383945" y="3039957"/>
                  </a:lnTo>
                  <a:lnTo>
                    <a:pt x="1336214" y="3032515"/>
                  </a:lnTo>
                  <a:lnTo>
                    <a:pt x="1288961" y="3023785"/>
                  </a:lnTo>
                  <a:lnTo>
                    <a:pt x="1242207" y="3013786"/>
                  </a:lnTo>
                  <a:lnTo>
                    <a:pt x="1195975" y="3002539"/>
                  </a:lnTo>
                  <a:lnTo>
                    <a:pt x="1150285" y="2990063"/>
                  </a:lnTo>
                  <a:lnTo>
                    <a:pt x="1105158" y="2976380"/>
                  </a:lnTo>
                  <a:lnTo>
                    <a:pt x="1060616" y="2961508"/>
                  </a:lnTo>
                  <a:lnTo>
                    <a:pt x="1016679" y="2945467"/>
                  </a:lnTo>
                  <a:lnTo>
                    <a:pt x="973371" y="2928279"/>
                  </a:lnTo>
                  <a:lnTo>
                    <a:pt x="930711" y="2909962"/>
                  </a:lnTo>
                  <a:lnTo>
                    <a:pt x="888720" y="2890536"/>
                  </a:lnTo>
                  <a:lnTo>
                    <a:pt x="847422" y="2870022"/>
                  </a:lnTo>
                  <a:lnTo>
                    <a:pt x="806835" y="2848440"/>
                  </a:lnTo>
                  <a:lnTo>
                    <a:pt x="766983" y="2825810"/>
                  </a:lnTo>
                  <a:lnTo>
                    <a:pt x="727885" y="2802150"/>
                  </a:lnTo>
                  <a:lnTo>
                    <a:pt x="689565" y="2777483"/>
                  </a:lnTo>
                  <a:lnTo>
                    <a:pt x="652042" y="2751827"/>
                  </a:lnTo>
                  <a:lnTo>
                    <a:pt x="615338" y="2725203"/>
                  </a:lnTo>
                  <a:lnTo>
                    <a:pt x="579474" y="2697630"/>
                  </a:lnTo>
                  <a:lnTo>
                    <a:pt x="544472" y="2669129"/>
                  </a:lnTo>
                  <a:lnTo>
                    <a:pt x="510353" y="2639719"/>
                  </a:lnTo>
                  <a:lnTo>
                    <a:pt x="477139" y="2609421"/>
                  </a:lnTo>
                  <a:lnTo>
                    <a:pt x="444849" y="2578254"/>
                  </a:lnTo>
                  <a:lnTo>
                    <a:pt x="413507" y="2546239"/>
                  </a:lnTo>
                  <a:lnTo>
                    <a:pt x="383133" y="2513395"/>
                  </a:lnTo>
                  <a:lnTo>
                    <a:pt x="353749" y="2479743"/>
                  </a:lnTo>
                  <a:lnTo>
                    <a:pt x="325375" y="2445302"/>
                  </a:lnTo>
                  <a:lnTo>
                    <a:pt x="298033" y="2410093"/>
                  </a:lnTo>
                  <a:lnTo>
                    <a:pt x="271745" y="2374135"/>
                  </a:lnTo>
                  <a:lnTo>
                    <a:pt x="246532" y="2337449"/>
                  </a:lnTo>
                  <a:lnTo>
                    <a:pt x="222414" y="2300054"/>
                  </a:lnTo>
                  <a:lnTo>
                    <a:pt x="199414" y="2261971"/>
                  </a:lnTo>
                  <a:lnTo>
                    <a:pt x="177552" y="2223219"/>
                  </a:lnTo>
                  <a:lnTo>
                    <a:pt x="156851" y="2183818"/>
                  </a:lnTo>
                  <a:lnTo>
                    <a:pt x="137330" y="2143789"/>
                  </a:lnTo>
                  <a:lnTo>
                    <a:pt x="119012" y="2103151"/>
                  </a:lnTo>
                  <a:lnTo>
                    <a:pt x="101918" y="2061924"/>
                  </a:lnTo>
                  <a:lnTo>
                    <a:pt x="86069" y="2020129"/>
                  </a:lnTo>
                  <a:lnTo>
                    <a:pt x="71486" y="1977786"/>
                  </a:lnTo>
                  <a:lnTo>
                    <a:pt x="58191" y="1934913"/>
                  </a:lnTo>
                  <a:lnTo>
                    <a:pt x="46205" y="1891532"/>
                  </a:lnTo>
                  <a:lnTo>
                    <a:pt x="35550" y="1847663"/>
                  </a:lnTo>
                  <a:lnTo>
                    <a:pt x="26246" y="1803324"/>
                  </a:lnTo>
                  <a:lnTo>
                    <a:pt x="18315" y="1758537"/>
                  </a:lnTo>
                  <a:lnTo>
                    <a:pt x="11778" y="1713321"/>
                  </a:lnTo>
                  <a:lnTo>
                    <a:pt x="6657" y="1667697"/>
                  </a:lnTo>
                  <a:lnTo>
                    <a:pt x="2973" y="1621684"/>
                  </a:lnTo>
                  <a:lnTo>
                    <a:pt x="746" y="1575302"/>
                  </a:lnTo>
                  <a:lnTo>
                    <a:pt x="0" y="1528571"/>
                  </a:lnTo>
                  <a:lnTo>
                    <a:pt x="746" y="1481841"/>
                  </a:lnTo>
                  <a:lnTo>
                    <a:pt x="2973" y="1435459"/>
                  </a:lnTo>
                  <a:lnTo>
                    <a:pt x="6657" y="1389446"/>
                  </a:lnTo>
                  <a:lnTo>
                    <a:pt x="11778" y="1343822"/>
                  </a:lnTo>
                  <a:lnTo>
                    <a:pt x="18315" y="1298606"/>
                  </a:lnTo>
                  <a:lnTo>
                    <a:pt x="26246" y="1253819"/>
                  </a:lnTo>
                  <a:lnTo>
                    <a:pt x="35550" y="1209480"/>
                  </a:lnTo>
                  <a:lnTo>
                    <a:pt x="46205" y="1165611"/>
                  </a:lnTo>
                  <a:lnTo>
                    <a:pt x="58191" y="1122230"/>
                  </a:lnTo>
                  <a:lnTo>
                    <a:pt x="71486" y="1079357"/>
                  </a:lnTo>
                  <a:lnTo>
                    <a:pt x="86069" y="1037014"/>
                  </a:lnTo>
                  <a:lnTo>
                    <a:pt x="101918" y="995219"/>
                  </a:lnTo>
                  <a:lnTo>
                    <a:pt x="119012" y="953992"/>
                  </a:lnTo>
                  <a:lnTo>
                    <a:pt x="137330" y="913354"/>
                  </a:lnTo>
                  <a:lnTo>
                    <a:pt x="156851" y="873325"/>
                  </a:lnTo>
                  <a:lnTo>
                    <a:pt x="177552" y="833924"/>
                  </a:lnTo>
                  <a:lnTo>
                    <a:pt x="199414" y="795172"/>
                  </a:lnTo>
                  <a:lnTo>
                    <a:pt x="222414" y="757089"/>
                  </a:lnTo>
                  <a:lnTo>
                    <a:pt x="246532" y="719694"/>
                  </a:lnTo>
                  <a:lnTo>
                    <a:pt x="271745" y="683008"/>
                  </a:lnTo>
                  <a:lnTo>
                    <a:pt x="298033" y="647050"/>
                  </a:lnTo>
                  <a:lnTo>
                    <a:pt x="325375" y="611841"/>
                  </a:lnTo>
                  <a:lnTo>
                    <a:pt x="353749" y="577400"/>
                  </a:lnTo>
                  <a:lnTo>
                    <a:pt x="383133" y="543748"/>
                  </a:lnTo>
                  <a:lnTo>
                    <a:pt x="413507" y="510904"/>
                  </a:lnTo>
                  <a:lnTo>
                    <a:pt x="444849" y="478889"/>
                  </a:lnTo>
                  <a:lnTo>
                    <a:pt x="477139" y="447722"/>
                  </a:lnTo>
                  <a:lnTo>
                    <a:pt x="510353" y="417424"/>
                  </a:lnTo>
                  <a:lnTo>
                    <a:pt x="544472" y="388014"/>
                  </a:lnTo>
                  <a:lnTo>
                    <a:pt x="579474" y="359513"/>
                  </a:lnTo>
                  <a:lnTo>
                    <a:pt x="615338" y="331940"/>
                  </a:lnTo>
                  <a:lnTo>
                    <a:pt x="652042" y="305316"/>
                  </a:lnTo>
                  <a:lnTo>
                    <a:pt x="689565" y="279660"/>
                  </a:lnTo>
                  <a:lnTo>
                    <a:pt x="727885" y="254993"/>
                  </a:lnTo>
                  <a:lnTo>
                    <a:pt x="766983" y="231333"/>
                  </a:lnTo>
                  <a:lnTo>
                    <a:pt x="806835" y="208703"/>
                  </a:lnTo>
                  <a:lnTo>
                    <a:pt x="847422" y="187121"/>
                  </a:lnTo>
                  <a:lnTo>
                    <a:pt x="888720" y="166607"/>
                  </a:lnTo>
                  <a:lnTo>
                    <a:pt x="930711" y="147181"/>
                  </a:lnTo>
                  <a:lnTo>
                    <a:pt x="973371" y="128864"/>
                  </a:lnTo>
                  <a:lnTo>
                    <a:pt x="1016679" y="111676"/>
                  </a:lnTo>
                  <a:lnTo>
                    <a:pt x="1060616" y="95635"/>
                  </a:lnTo>
                  <a:lnTo>
                    <a:pt x="1105158" y="80763"/>
                  </a:lnTo>
                  <a:lnTo>
                    <a:pt x="1150285" y="67080"/>
                  </a:lnTo>
                  <a:lnTo>
                    <a:pt x="1195975" y="54604"/>
                  </a:lnTo>
                  <a:lnTo>
                    <a:pt x="1242207" y="43357"/>
                  </a:lnTo>
                  <a:lnTo>
                    <a:pt x="1288961" y="33358"/>
                  </a:lnTo>
                  <a:lnTo>
                    <a:pt x="1336214" y="24628"/>
                  </a:lnTo>
                  <a:lnTo>
                    <a:pt x="1383945" y="17186"/>
                  </a:lnTo>
                  <a:lnTo>
                    <a:pt x="1432133" y="11052"/>
                  </a:lnTo>
                  <a:lnTo>
                    <a:pt x="1480757" y="6247"/>
                  </a:lnTo>
                  <a:lnTo>
                    <a:pt x="1529795" y="2789"/>
                  </a:lnTo>
                  <a:lnTo>
                    <a:pt x="1579226" y="700"/>
                  </a:lnTo>
                  <a:lnTo>
                    <a:pt x="1629029" y="0"/>
                  </a:lnTo>
                  <a:lnTo>
                    <a:pt x="5454523" y="0"/>
                  </a:lnTo>
                  <a:close/>
                </a:path>
              </a:pathLst>
            </a:custGeom>
            <a:ln w="19812">
              <a:solidFill>
                <a:srgbClr val="41436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461" y="7011162"/>
              <a:ext cx="7084059" cy="3057525"/>
            </a:xfrm>
            <a:custGeom>
              <a:avLst/>
              <a:gdLst/>
              <a:ahLst/>
              <a:cxnLst/>
              <a:rect l="l" t="t" r="r" b="b"/>
              <a:pathLst>
                <a:path w="7084059" h="3057525">
                  <a:moveTo>
                    <a:pt x="5454523" y="0"/>
                  </a:moveTo>
                  <a:lnTo>
                    <a:pt x="1629029" y="0"/>
                  </a:lnTo>
                  <a:lnTo>
                    <a:pt x="1579226" y="700"/>
                  </a:lnTo>
                  <a:lnTo>
                    <a:pt x="1529795" y="2789"/>
                  </a:lnTo>
                  <a:lnTo>
                    <a:pt x="1480757" y="6247"/>
                  </a:lnTo>
                  <a:lnTo>
                    <a:pt x="1432133" y="11052"/>
                  </a:lnTo>
                  <a:lnTo>
                    <a:pt x="1383945" y="17186"/>
                  </a:lnTo>
                  <a:lnTo>
                    <a:pt x="1336214" y="24628"/>
                  </a:lnTo>
                  <a:lnTo>
                    <a:pt x="1288961" y="33358"/>
                  </a:lnTo>
                  <a:lnTo>
                    <a:pt x="1242207" y="43357"/>
                  </a:lnTo>
                  <a:lnTo>
                    <a:pt x="1195975" y="54604"/>
                  </a:lnTo>
                  <a:lnTo>
                    <a:pt x="1150285" y="67080"/>
                  </a:lnTo>
                  <a:lnTo>
                    <a:pt x="1105158" y="80763"/>
                  </a:lnTo>
                  <a:lnTo>
                    <a:pt x="1060616" y="95635"/>
                  </a:lnTo>
                  <a:lnTo>
                    <a:pt x="1016679" y="111676"/>
                  </a:lnTo>
                  <a:lnTo>
                    <a:pt x="973371" y="128864"/>
                  </a:lnTo>
                  <a:lnTo>
                    <a:pt x="930711" y="147181"/>
                  </a:lnTo>
                  <a:lnTo>
                    <a:pt x="888720" y="166607"/>
                  </a:lnTo>
                  <a:lnTo>
                    <a:pt x="847422" y="187121"/>
                  </a:lnTo>
                  <a:lnTo>
                    <a:pt x="806835" y="208703"/>
                  </a:lnTo>
                  <a:lnTo>
                    <a:pt x="766983" y="231333"/>
                  </a:lnTo>
                  <a:lnTo>
                    <a:pt x="727885" y="254993"/>
                  </a:lnTo>
                  <a:lnTo>
                    <a:pt x="689565" y="279660"/>
                  </a:lnTo>
                  <a:lnTo>
                    <a:pt x="652042" y="305316"/>
                  </a:lnTo>
                  <a:lnTo>
                    <a:pt x="615338" y="331940"/>
                  </a:lnTo>
                  <a:lnTo>
                    <a:pt x="579474" y="359513"/>
                  </a:lnTo>
                  <a:lnTo>
                    <a:pt x="544472" y="388014"/>
                  </a:lnTo>
                  <a:lnTo>
                    <a:pt x="510353" y="417424"/>
                  </a:lnTo>
                  <a:lnTo>
                    <a:pt x="477139" y="447722"/>
                  </a:lnTo>
                  <a:lnTo>
                    <a:pt x="444849" y="478889"/>
                  </a:lnTo>
                  <a:lnTo>
                    <a:pt x="413507" y="510904"/>
                  </a:lnTo>
                  <a:lnTo>
                    <a:pt x="383133" y="543748"/>
                  </a:lnTo>
                  <a:lnTo>
                    <a:pt x="353749" y="577400"/>
                  </a:lnTo>
                  <a:lnTo>
                    <a:pt x="325375" y="611841"/>
                  </a:lnTo>
                  <a:lnTo>
                    <a:pt x="298033" y="647050"/>
                  </a:lnTo>
                  <a:lnTo>
                    <a:pt x="271745" y="683008"/>
                  </a:lnTo>
                  <a:lnTo>
                    <a:pt x="246532" y="719694"/>
                  </a:lnTo>
                  <a:lnTo>
                    <a:pt x="222414" y="757089"/>
                  </a:lnTo>
                  <a:lnTo>
                    <a:pt x="199414" y="795172"/>
                  </a:lnTo>
                  <a:lnTo>
                    <a:pt x="177552" y="833924"/>
                  </a:lnTo>
                  <a:lnTo>
                    <a:pt x="156851" y="873325"/>
                  </a:lnTo>
                  <a:lnTo>
                    <a:pt x="137330" y="913354"/>
                  </a:lnTo>
                  <a:lnTo>
                    <a:pt x="119012" y="953992"/>
                  </a:lnTo>
                  <a:lnTo>
                    <a:pt x="101918" y="995219"/>
                  </a:lnTo>
                  <a:lnTo>
                    <a:pt x="86069" y="1037014"/>
                  </a:lnTo>
                  <a:lnTo>
                    <a:pt x="71486" y="1079357"/>
                  </a:lnTo>
                  <a:lnTo>
                    <a:pt x="58191" y="1122230"/>
                  </a:lnTo>
                  <a:lnTo>
                    <a:pt x="46205" y="1165611"/>
                  </a:lnTo>
                  <a:lnTo>
                    <a:pt x="35550" y="1209480"/>
                  </a:lnTo>
                  <a:lnTo>
                    <a:pt x="26246" y="1253819"/>
                  </a:lnTo>
                  <a:lnTo>
                    <a:pt x="18315" y="1298606"/>
                  </a:lnTo>
                  <a:lnTo>
                    <a:pt x="11778" y="1343822"/>
                  </a:lnTo>
                  <a:lnTo>
                    <a:pt x="6657" y="1389446"/>
                  </a:lnTo>
                  <a:lnTo>
                    <a:pt x="2973" y="1435459"/>
                  </a:lnTo>
                  <a:lnTo>
                    <a:pt x="746" y="1481841"/>
                  </a:lnTo>
                  <a:lnTo>
                    <a:pt x="0" y="1528572"/>
                  </a:lnTo>
                  <a:lnTo>
                    <a:pt x="746" y="1575304"/>
                  </a:lnTo>
                  <a:lnTo>
                    <a:pt x="2973" y="1621688"/>
                  </a:lnTo>
                  <a:lnTo>
                    <a:pt x="6657" y="1667703"/>
                  </a:lnTo>
                  <a:lnTo>
                    <a:pt x="11778" y="1713329"/>
                  </a:lnTo>
                  <a:lnTo>
                    <a:pt x="18315" y="1758546"/>
                  </a:lnTo>
                  <a:lnTo>
                    <a:pt x="26246" y="1803334"/>
                  </a:lnTo>
                  <a:lnTo>
                    <a:pt x="35550" y="1847674"/>
                  </a:lnTo>
                  <a:lnTo>
                    <a:pt x="46205" y="1891545"/>
                  </a:lnTo>
                  <a:lnTo>
                    <a:pt x="58191" y="1934927"/>
                  </a:lnTo>
                  <a:lnTo>
                    <a:pt x="71486" y="1977800"/>
                  </a:lnTo>
                  <a:lnTo>
                    <a:pt x="86069" y="2020144"/>
                  </a:lnTo>
                  <a:lnTo>
                    <a:pt x="101918" y="2061940"/>
                  </a:lnTo>
                  <a:lnTo>
                    <a:pt x="119012" y="2103167"/>
                  </a:lnTo>
                  <a:lnTo>
                    <a:pt x="137330" y="2143805"/>
                  </a:lnTo>
                  <a:lnTo>
                    <a:pt x="156851" y="2183835"/>
                  </a:lnTo>
                  <a:lnTo>
                    <a:pt x="177552" y="2223235"/>
                  </a:lnTo>
                  <a:lnTo>
                    <a:pt x="199414" y="2261988"/>
                  </a:lnTo>
                  <a:lnTo>
                    <a:pt x="222414" y="2300071"/>
                  </a:lnTo>
                  <a:lnTo>
                    <a:pt x="246532" y="2337466"/>
                  </a:lnTo>
                  <a:lnTo>
                    <a:pt x="271745" y="2374152"/>
                  </a:lnTo>
                  <a:lnTo>
                    <a:pt x="298033" y="2410110"/>
                  </a:lnTo>
                  <a:lnTo>
                    <a:pt x="325375" y="2445319"/>
                  </a:lnTo>
                  <a:lnTo>
                    <a:pt x="353749" y="2479759"/>
                  </a:lnTo>
                  <a:lnTo>
                    <a:pt x="383133" y="2513411"/>
                  </a:lnTo>
                  <a:lnTo>
                    <a:pt x="413507" y="2546254"/>
                  </a:lnTo>
                  <a:lnTo>
                    <a:pt x="444849" y="2578269"/>
                  </a:lnTo>
                  <a:lnTo>
                    <a:pt x="477139" y="2609435"/>
                  </a:lnTo>
                  <a:lnTo>
                    <a:pt x="510353" y="2639733"/>
                  </a:lnTo>
                  <a:lnTo>
                    <a:pt x="544472" y="2669142"/>
                  </a:lnTo>
                  <a:lnTo>
                    <a:pt x="579474" y="2697643"/>
                  </a:lnTo>
                  <a:lnTo>
                    <a:pt x="615338" y="2725215"/>
                  </a:lnTo>
                  <a:lnTo>
                    <a:pt x="652042" y="2751838"/>
                  </a:lnTo>
                  <a:lnTo>
                    <a:pt x="689565" y="2777494"/>
                  </a:lnTo>
                  <a:lnTo>
                    <a:pt x="727885" y="2802160"/>
                  </a:lnTo>
                  <a:lnTo>
                    <a:pt x="766983" y="2825819"/>
                  </a:lnTo>
                  <a:lnTo>
                    <a:pt x="806835" y="2848449"/>
                  </a:lnTo>
                  <a:lnTo>
                    <a:pt x="847422" y="2870030"/>
                  </a:lnTo>
                  <a:lnTo>
                    <a:pt x="888720" y="2890543"/>
                  </a:lnTo>
                  <a:lnTo>
                    <a:pt x="930711" y="2909968"/>
                  </a:lnTo>
                  <a:lnTo>
                    <a:pt x="973371" y="2928284"/>
                  </a:lnTo>
                  <a:lnTo>
                    <a:pt x="1016679" y="2945472"/>
                  </a:lnTo>
                  <a:lnTo>
                    <a:pt x="1060616" y="2961512"/>
                  </a:lnTo>
                  <a:lnTo>
                    <a:pt x="1105158" y="2976384"/>
                  </a:lnTo>
                  <a:lnTo>
                    <a:pt x="1150285" y="2990067"/>
                  </a:lnTo>
                  <a:lnTo>
                    <a:pt x="1195975" y="3002541"/>
                  </a:lnTo>
                  <a:lnTo>
                    <a:pt x="1242207" y="3013788"/>
                  </a:lnTo>
                  <a:lnTo>
                    <a:pt x="1288961" y="3023786"/>
                  </a:lnTo>
                  <a:lnTo>
                    <a:pt x="1336214" y="3032516"/>
                  </a:lnTo>
                  <a:lnTo>
                    <a:pt x="1383945" y="3039958"/>
                  </a:lnTo>
                  <a:lnTo>
                    <a:pt x="1432133" y="3046091"/>
                  </a:lnTo>
                  <a:lnTo>
                    <a:pt x="1480757" y="3050897"/>
                  </a:lnTo>
                  <a:lnTo>
                    <a:pt x="1529795" y="3054354"/>
                  </a:lnTo>
                  <a:lnTo>
                    <a:pt x="1579226" y="3056443"/>
                  </a:lnTo>
                  <a:lnTo>
                    <a:pt x="1629029" y="3057144"/>
                  </a:lnTo>
                  <a:lnTo>
                    <a:pt x="5454523" y="3057144"/>
                  </a:lnTo>
                  <a:lnTo>
                    <a:pt x="5504325" y="3056443"/>
                  </a:lnTo>
                  <a:lnTo>
                    <a:pt x="5553756" y="3054354"/>
                  </a:lnTo>
                  <a:lnTo>
                    <a:pt x="5602794" y="3050897"/>
                  </a:lnTo>
                  <a:lnTo>
                    <a:pt x="5651418" y="3046091"/>
                  </a:lnTo>
                  <a:lnTo>
                    <a:pt x="5699606" y="3039958"/>
                  </a:lnTo>
                  <a:lnTo>
                    <a:pt x="5747337" y="3032516"/>
                  </a:lnTo>
                  <a:lnTo>
                    <a:pt x="5794590" y="3023786"/>
                  </a:lnTo>
                  <a:lnTo>
                    <a:pt x="5841344" y="3013788"/>
                  </a:lnTo>
                  <a:lnTo>
                    <a:pt x="5887576" y="3002541"/>
                  </a:lnTo>
                  <a:lnTo>
                    <a:pt x="5933266" y="2990067"/>
                  </a:lnTo>
                  <a:lnTo>
                    <a:pt x="5978393" y="2976384"/>
                  </a:lnTo>
                  <a:lnTo>
                    <a:pt x="6022935" y="2961512"/>
                  </a:lnTo>
                  <a:lnTo>
                    <a:pt x="6066872" y="2945472"/>
                  </a:lnTo>
                  <a:lnTo>
                    <a:pt x="6110180" y="2928284"/>
                  </a:lnTo>
                  <a:lnTo>
                    <a:pt x="6152840" y="2909968"/>
                  </a:lnTo>
                  <a:lnTo>
                    <a:pt x="6194831" y="2890543"/>
                  </a:lnTo>
                  <a:lnTo>
                    <a:pt x="6236129" y="2870030"/>
                  </a:lnTo>
                  <a:lnTo>
                    <a:pt x="6276716" y="2848449"/>
                  </a:lnTo>
                  <a:lnTo>
                    <a:pt x="6316568" y="2825819"/>
                  </a:lnTo>
                  <a:lnTo>
                    <a:pt x="6355666" y="2802160"/>
                  </a:lnTo>
                  <a:lnTo>
                    <a:pt x="6393986" y="2777494"/>
                  </a:lnTo>
                  <a:lnTo>
                    <a:pt x="6431509" y="2751838"/>
                  </a:lnTo>
                  <a:lnTo>
                    <a:pt x="6468213" y="2725215"/>
                  </a:lnTo>
                  <a:lnTo>
                    <a:pt x="6504077" y="2697643"/>
                  </a:lnTo>
                  <a:lnTo>
                    <a:pt x="6539079" y="2669142"/>
                  </a:lnTo>
                  <a:lnTo>
                    <a:pt x="6573198" y="2639733"/>
                  </a:lnTo>
                  <a:lnTo>
                    <a:pt x="6606413" y="2609435"/>
                  </a:lnTo>
                  <a:lnTo>
                    <a:pt x="6638702" y="2578269"/>
                  </a:lnTo>
                  <a:lnTo>
                    <a:pt x="6670044" y="2546254"/>
                  </a:lnTo>
                  <a:lnTo>
                    <a:pt x="6700418" y="2513411"/>
                  </a:lnTo>
                  <a:lnTo>
                    <a:pt x="6729802" y="2479759"/>
                  </a:lnTo>
                  <a:lnTo>
                    <a:pt x="6758176" y="2445319"/>
                  </a:lnTo>
                  <a:lnTo>
                    <a:pt x="6785518" y="2410110"/>
                  </a:lnTo>
                  <a:lnTo>
                    <a:pt x="6811806" y="2374152"/>
                  </a:lnTo>
                  <a:lnTo>
                    <a:pt x="6837019" y="2337466"/>
                  </a:lnTo>
                  <a:lnTo>
                    <a:pt x="6861137" y="2300071"/>
                  </a:lnTo>
                  <a:lnTo>
                    <a:pt x="6884137" y="2261988"/>
                  </a:lnTo>
                  <a:lnTo>
                    <a:pt x="6905999" y="2223235"/>
                  </a:lnTo>
                  <a:lnTo>
                    <a:pt x="6926700" y="2183835"/>
                  </a:lnTo>
                  <a:lnTo>
                    <a:pt x="6946221" y="2143805"/>
                  </a:lnTo>
                  <a:lnTo>
                    <a:pt x="6964539" y="2103167"/>
                  </a:lnTo>
                  <a:lnTo>
                    <a:pt x="6981633" y="2061940"/>
                  </a:lnTo>
                  <a:lnTo>
                    <a:pt x="6997482" y="2020144"/>
                  </a:lnTo>
                  <a:lnTo>
                    <a:pt x="7012065" y="1977800"/>
                  </a:lnTo>
                  <a:lnTo>
                    <a:pt x="7025360" y="1934927"/>
                  </a:lnTo>
                  <a:lnTo>
                    <a:pt x="7037346" y="1891545"/>
                  </a:lnTo>
                  <a:lnTo>
                    <a:pt x="7048001" y="1847674"/>
                  </a:lnTo>
                  <a:lnTo>
                    <a:pt x="7057305" y="1803334"/>
                  </a:lnTo>
                  <a:lnTo>
                    <a:pt x="7065236" y="1758546"/>
                  </a:lnTo>
                  <a:lnTo>
                    <a:pt x="7071773" y="1713329"/>
                  </a:lnTo>
                  <a:lnTo>
                    <a:pt x="7076894" y="1667703"/>
                  </a:lnTo>
                  <a:lnTo>
                    <a:pt x="7080578" y="1621688"/>
                  </a:lnTo>
                  <a:lnTo>
                    <a:pt x="7082805" y="1575304"/>
                  </a:lnTo>
                  <a:lnTo>
                    <a:pt x="7083552" y="1528572"/>
                  </a:lnTo>
                  <a:lnTo>
                    <a:pt x="7082805" y="1481841"/>
                  </a:lnTo>
                  <a:lnTo>
                    <a:pt x="7080578" y="1435459"/>
                  </a:lnTo>
                  <a:lnTo>
                    <a:pt x="7076894" y="1389446"/>
                  </a:lnTo>
                  <a:lnTo>
                    <a:pt x="7071773" y="1343822"/>
                  </a:lnTo>
                  <a:lnTo>
                    <a:pt x="7065236" y="1298606"/>
                  </a:lnTo>
                  <a:lnTo>
                    <a:pt x="7057305" y="1253819"/>
                  </a:lnTo>
                  <a:lnTo>
                    <a:pt x="7048001" y="1209480"/>
                  </a:lnTo>
                  <a:lnTo>
                    <a:pt x="7037346" y="1165611"/>
                  </a:lnTo>
                  <a:lnTo>
                    <a:pt x="7025360" y="1122230"/>
                  </a:lnTo>
                  <a:lnTo>
                    <a:pt x="7012065" y="1079357"/>
                  </a:lnTo>
                  <a:lnTo>
                    <a:pt x="6997482" y="1037014"/>
                  </a:lnTo>
                  <a:lnTo>
                    <a:pt x="6981633" y="995219"/>
                  </a:lnTo>
                  <a:lnTo>
                    <a:pt x="6964539" y="953992"/>
                  </a:lnTo>
                  <a:lnTo>
                    <a:pt x="6946221" y="913354"/>
                  </a:lnTo>
                  <a:lnTo>
                    <a:pt x="6926700" y="873325"/>
                  </a:lnTo>
                  <a:lnTo>
                    <a:pt x="6905999" y="833924"/>
                  </a:lnTo>
                  <a:lnTo>
                    <a:pt x="6884137" y="795172"/>
                  </a:lnTo>
                  <a:lnTo>
                    <a:pt x="6861137" y="757089"/>
                  </a:lnTo>
                  <a:lnTo>
                    <a:pt x="6837019" y="719694"/>
                  </a:lnTo>
                  <a:lnTo>
                    <a:pt x="6811806" y="683008"/>
                  </a:lnTo>
                  <a:lnTo>
                    <a:pt x="6785518" y="647050"/>
                  </a:lnTo>
                  <a:lnTo>
                    <a:pt x="6758176" y="611841"/>
                  </a:lnTo>
                  <a:lnTo>
                    <a:pt x="6729802" y="577400"/>
                  </a:lnTo>
                  <a:lnTo>
                    <a:pt x="6700418" y="543748"/>
                  </a:lnTo>
                  <a:lnTo>
                    <a:pt x="6670044" y="510904"/>
                  </a:lnTo>
                  <a:lnTo>
                    <a:pt x="6638702" y="478889"/>
                  </a:lnTo>
                  <a:lnTo>
                    <a:pt x="6606413" y="447722"/>
                  </a:lnTo>
                  <a:lnTo>
                    <a:pt x="6573198" y="417424"/>
                  </a:lnTo>
                  <a:lnTo>
                    <a:pt x="6539079" y="388014"/>
                  </a:lnTo>
                  <a:lnTo>
                    <a:pt x="6504077" y="359513"/>
                  </a:lnTo>
                  <a:lnTo>
                    <a:pt x="6468213" y="331940"/>
                  </a:lnTo>
                  <a:lnTo>
                    <a:pt x="6431509" y="305316"/>
                  </a:lnTo>
                  <a:lnTo>
                    <a:pt x="6393986" y="279660"/>
                  </a:lnTo>
                  <a:lnTo>
                    <a:pt x="6355666" y="254993"/>
                  </a:lnTo>
                  <a:lnTo>
                    <a:pt x="6316568" y="231333"/>
                  </a:lnTo>
                  <a:lnTo>
                    <a:pt x="6276716" y="208703"/>
                  </a:lnTo>
                  <a:lnTo>
                    <a:pt x="6236129" y="187121"/>
                  </a:lnTo>
                  <a:lnTo>
                    <a:pt x="6194831" y="166607"/>
                  </a:lnTo>
                  <a:lnTo>
                    <a:pt x="6152840" y="147181"/>
                  </a:lnTo>
                  <a:lnTo>
                    <a:pt x="6110180" y="128864"/>
                  </a:lnTo>
                  <a:lnTo>
                    <a:pt x="6066872" y="111676"/>
                  </a:lnTo>
                  <a:lnTo>
                    <a:pt x="6022935" y="95635"/>
                  </a:lnTo>
                  <a:lnTo>
                    <a:pt x="5978393" y="80763"/>
                  </a:lnTo>
                  <a:lnTo>
                    <a:pt x="5933266" y="67080"/>
                  </a:lnTo>
                  <a:lnTo>
                    <a:pt x="5887576" y="54604"/>
                  </a:lnTo>
                  <a:lnTo>
                    <a:pt x="5841344" y="43357"/>
                  </a:lnTo>
                  <a:lnTo>
                    <a:pt x="5794590" y="33358"/>
                  </a:lnTo>
                  <a:lnTo>
                    <a:pt x="5747337" y="24628"/>
                  </a:lnTo>
                  <a:lnTo>
                    <a:pt x="5699606" y="17186"/>
                  </a:lnTo>
                  <a:lnTo>
                    <a:pt x="5651418" y="11052"/>
                  </a:lnTo>
                  <a:lnTo>
                    <a:pt x="5602794" y="6247"/>
                  </a:lnTo>
                  <a:lnTo>
                    <a:pt x="5553756" y="2789"/>
                  </a:lnTo>
                  <a:lnTo>
                    <a:pt x="5504325" y="700"/>
                  </a:lnTo>
                  <a:lnTo>
                    <a:pt x="545452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9461" y="7011162"/>
              <a:ext cx="7084059" cy="3057525"/>
            </a:xfrm>
            <a:custGeom>
              <a:avLst/>
              <a:gdLst/>
              <a:ahLst/>
              <a:cxnLst/>
              <a:rect l="l" t="t" r="r" b="b"/>
              <a:pathLst>
                <a:path w="7084059" h="3057525">
                  <a:moveTo>
                    <a:pt x="5454523" y="0"/>
                  </a:moveTo>
                  <a:lnTo>
                    <a:pt x="5504325" y="700"/>
                  </a:lnTo>
                  <a:lnTo>
                    <a:pt x="5553756" y="2789"/>
                  </a:lnTo>
                  <a:lnTo>
                    <a:pt x="5602794" y="6247"/>
                  </a:lnTo>
                  <a:lnTo>
                    <a:pt x="5651418" y="11052"/>
                  </a:lnTo>
                  <a:lnTo>
                    <a:pt x="5699606" y="17186"/>
                  </a:lnTo>
                  <a:lnTo>
                    <a:pt x="5747337" y="24628"/>
                  </a:lnTo>
                  <a:lnTo>
                    <a:pt x="5794590" y="33358"/>
                  </a:lnTo>
                  <a:lnTo>
                    <a:pt x="5841344" y="43357"/>
                  </a:lnTo>
                  <a:lnTo>
                    <a:pt x="5887576" y="54604"/>
                  </a:lnTo>
                  <a:lnTo>
                    <a:pt x="5933266" y="67080"/>
                  </a:lnTo>
                  <a:lnTo>
                    <a:pt x="5978393" y="80763"/>
                  </a:lnTo>
                  <a:lnTo>
                    <a:pt x="6022935" y="95635"/>
                  </a:lnTo>
                  <a:lnTo>
                    <a:pt x="6066872" y="111676"/>
                  </a:lnTo>
                  <a:lnTo>
                    <a:pt x="6110180" y="128864"/>
                  </a:lnTo>
                  <a:lnTo>
                    <a:pt x="6152840" y="147181"/>
                  </a:lnTo>
                  <a:lnTo>
                    <a:pt x="6194831" y="166607"/>
                  </a:lnTo>
                  <a:lnTo>
                    <a:pt x="6236129" y="187121"/>
                  </a:lnTo>
                  <a:lnTo>
                    <a:pt x="6276716" y="208703"/>
                  </a:lnTo>
                  <a:lnTo>
                    <a:pt x="6316568" y="231333"/>
                  </a:lnTo>
                  <a:lnTo>
                    <a:pt x="6355666" y="254993"/>
                  </a:lnTo>
                  <a:lnTo>
                    <a:pt x="6393986" y="279660"/>
                  </a:lnTo>
                  <a:lnTo>
                    <a:pt x="6431509" y="305316"/>
                  </a:lnTo>
                  <a:lnTo>
                    <a:pt x="6468213" y="331940"/>
                  </a:lnTo>
                  <a:lnTo>
                    <a:pt x="6504077" y="359513"/>
                  </a:lnTo>
                  <a:lnTo>
                    <a:pt x="6539079" y="388014"/>
                  </a:lnTo>
                  <a:lnTo>
                    <a:pt x="6573198" y="417424"/>
                  </a:lnTo>
                  <a:lnTo>
                    <a:pt x="6606413" y="447722"/>
                  </a:lnTo>
                  <a:lnTo>
                    <a:pt x="6638702" y="478889"/>
                  </a:lnTo>
                  <a:lnTo>
                    <a:pt x="6670044" y="510904"/>
                  </a:lnTo>
                  <a:lnTo>
                    <a:pt x="6700418" y="543748"/>
                  </a:lnTo>
                  <a:lnTo>
                    <a:pt x="6729802" y="577400"/>
                  </a:lnTo>
                  <a:lnTo>
                    <a:pt x="6758176" y="611841"/>
                  </a:lnTo>
                  <a:lnTo>
                    <a:pt x="6785518" y="647050"/>
                  </a:lnTo>
                  <a:lnTo>
                    <a:pt x="6811806" y="683008"/>
                  </a:lnTo>
                  <a:lnTo>
                    <a:pt x="6837019" y="719694"/>
                  </a:lnTo>
                  <a:lnTo>
                    <a:pt x="6861137" y="757089"/>
                  </a:lnTo>
                  <a:lnTo>
                    <a:pt x="6884137" y="795172"/>
                  </a:lnTo>
                  <a:lnTo>
                    <a:pt x="6905999" y="833924"/>
                  </a:lnTo>
                  <a:lnTo>
                    <a:pt x="6926700" y="873325"/>
                  </a:lnTo>
                  <a:lnTo>
                    <a:pt x="6946221" y="913354"/>
                  </a:lnTo>
                  <a:lnTo>
                    <a:pt x="6964539" y="953992"/>
                  </a:lnTo>
                  <a:lnTo>
                    <a:pt x="6981633" y="995219"/>
                  </a:lnTo>
                  <a:lnTo>
                    <a:pt x="6997482" y="1037014"/>
                  </a:lnTo>
                  <a:lnTo>
                    <a:pt x="7012065" y="1079357"/>
                  </a:lnTo>
                  <a:lnTo>
                    <a:pt x="7025360" y="1122230"/>
                  </a:lnTo>
                  <a:lnTo>
                    <a:pt x="7037346" y="1165611"/>
                  </a:lnTo>
                  <a:lnTo>
                    <a:pt x="7048001" y="1209480"/>
                  </a:lnTo>
                  <a:lnTo>
                    <a:pt x="7057305" y="1253819"/>
                  </a:lnTo>
                  <a:lnTo>
                    <a:pt x="7065236" y="1298606"/>
                  </a:lnTo>
                  <a:lnTo>
                    <a:pt x="7071773" y="1343822"/>
                  </a:lnTo>
                  <a:lnTo>
                    <a:pt x="7076894" y="1389446"/>
                  </a:lnTo>
                  <a:lnTo>
                    <a:pt x="7080578" y="1435459"/>
                  </a:lnTo>
                  <a:lnTo>
                    <a:pt x="7082805" y="1481841"/>
                  </a:lnTo>
                  <a:lnTo>
                    <a:pt x="7083552" y="1528572"/>
                  </a:lnTo>
                  <a:lnTo>
                    <a:pt x="7082805" y="1575304"/>
                  </a:lnTo>
                  <a:lnTo>
                    <a:pt x="7080578" y="1621688"/>
                  </a:lnTo>
                  <a:lnTo>
                    <a:pt x="7076894" y="1667703"/>
                  </a:lnTo>
                  <a:lnTo>
                    <a:pt x="7071773" y="1713329"/>
                  </a:lnTo>
                  <a:lnTo>
                    <a:pt x="7065236" y="1758546"/>
                  </a:lnTo>
                  <a:lnTo>
                    <a:pt x="7057305" y="1803334"/>
                  </a:lnTo>
                  <a:lnTo>
                    <a:pt x="7048001" y="1847674"/>
                  </a:lnTo>
                  <a:lnTo>
                    <a:pt x="7037346" y="1891545"/>
                  </a:lnTo>
                  <a:lnTo>
                    <a:pt x="7025360" y="1934927"/>
                  </a:lnTo>
                  <a:lnTo>
                    <a:pt x="7012065" y="1977800"/>
                  </a:lnTo>
                  <a:lnTo>
                    <a:pt x="6997482" y="2020144"/>
                  </a:lnTo>
                  <a:lnTo>
                    <a:pt x="6981633" y="2061940"/>
                  </a:lnTo>
                  <a:lnTo>
                    <a:pt x="6964539" y="2103167"/>
                  </a:lnTo>
                  <a:lnTo>
                    <a:pt x="6946221" y="2143805"/>
                  </a:lnTo>
                  <a:lnTo>
                    <a:pt x="6926700" y="2183835"/>
                  </a:lnTo>
                  <a:lnTo>
                    <a:pt x="6905999" y="2223235"/>
                  </a:lnTo>
                  <a:lnTo>
                    <a:pt x="6884137" y="2261988"/>
                  </a:lnTo>
                  <a:lnTo>
                    <a:pt x="6861137" y="2300071"/>
                  </a:lnTo>
                  <a:lnTo>
                    <a:pt x="6837019" y="2337466"/>
                  </a:lnTo>
                  <a:lnTo>
                    <a:pt x="6811806" y="2374152"/>
                  </a:lnTo>
                  <a:lnTo>
                    <a:pt x="6785518" y="2410110"/>
                  </a:lnTo>
                  <a:lnTo>
                    <a:pt x="6758176" y="2445319"/>
                  </a:lnTo>
                  <a:lnTo>
                    <a:pt x="6729802" y="2479759"/>
                  </a:lnTo>
                  <a:lnTo>
                    <a:pt x="6700418" y="2513411"/>
                  </a:lnTo>
                  <a:lnTo>
                    <a:pt x="6670044" y="2546254"/>
                  </a:lnTo>
                  <a:lnTo>
                    <a:pt x="6638702" y="2578269"/>
                  </a:lnTo>
                  <a:lnTo>
                    <a:pt x="6606413" y="2609435"/>
                  </a:lnTo>
                  <a:lnTo>
                    <a:pt x="6573198" y="2639733"/>
                  </a:lnTo>
                  <a:lnTo>
                    <a:pt x="6539079" y="2669142"/>
                  </a:lnTo>
                  <a:lnTo>
                    <a:pt x="6504077" y="2697643"/>
                  </a:lnTo>
                  <a:lnTo>
                    <a:pt x="6468213" y="2725215"/>
                  </a:lnTo>
                  <a:lnTo>
                    <a:pt x="6431509" y="2751838"/>
                  </a:lnTo>
                  <a:lnTo>
                    <a:pt x="6393986" y="2777494"/>
                  </a:lnTo>
                  <a:lnTo>
                    <a:pt x="6355666" y="2802160"/>
                  </a:lnTo>
                  <a:lnTo>
                    <a:pt x="6316568" y="2825819"/>
                  </a:lnTo>
                  <a:lnTo>
                    <a:pt x="6276716" y="2848449"/>
                  </a:lnTo>
                  <a:lnTo>
                    <a:pt x="6236129" y="2870030"/>
                  </a:lnTo>
                  <a:lnTo>
                    <a:pt x="6194831" y="2890543"/>
                  </a:lnTo>
                  <a:lnTo>
                    <a:pt x="6152840" y="2909968"/>
                  </a:lnTo>
                  <a:lnTo>
                    <a:pt x="6110180" y="2928284"/>
                  </a:lnTo>
                  <a:lnTo>
                    <a:pt x="6066872" y="2945472"/>
                  </a:lnTo>
                  <a:lnTo>
                    <a:pt x="6022935" y="2961512"/>
                  </a:lnTo>
                  <a:lnTo>
                    <a:pt x="5978393" y="2976384"/>
                  </a:lnTo>
                  <a:lnTo>
                    <a:pt x="5933266" y="2990067"/>
                  </a:lnTo>
                  <a:lnTo>
                    <a:pt x="5887576" y="3002541"/>
                  </a:lnTo>
                  <a:lnTo>
                    <a:pt x="5841344" y="3013788"/>
                  </a:lnTo>
                  <a:lnTo>
                    <a:pt x="5794590" y="3023786"/>
                  </a:lnTo>
                  <a:lnTo>
                    <a:pt x="5747337" y="3032516"/>
                  </a:lnTo>
                  <a:lnTo>
                    <a:pt x="5699606" y="3039958"/>
                  </a:lnTo>
                  <a:lnTo>
                    <a:pt x="5651418" y="3046091"/>
                  </a:lnTo>
                  <a:lnTo>
                    <a:pt x="5602794" y="3050897"/>
                  </a:lnTo>
                  <a:lnTo>
                    <a:pt x="5553756" y="3054354"/>
                  </a:lnTo>
                  <a:lnTo>
                    <a:pt x="5504325" y="3056443"/>
                  </a:lnTo>
                  <a:lnTo>
                    <a:pt x="5454523" y="3057144"/>
                  </a:lnTo>
                  <a:lnTo>
                    <a:pt x="1629029" y="3057144"/>
                  </a:lnTo>
                  <a:lnTo>
                    <a:pt x="1579226" y="3056443"/>
                  </a:lnTo>
                  <a:lnTo>
                    <a:pt x="1529795" y="3054354"/>
                  </a:lnTo>
                  <a:lnTo>
                    <a:pt x="1480757" y="3050897"/>
                  </a:lnTo>
                  <a:lnTo>
                    <a:pt x="1432133" y="3046091"/>
                  </a:lnTo>
                  <a:lnTo>
                    <a:pt x="1383945" y="3039958"/>
                  </a:lnTo>
                  <a:lnTo>
                    <a:pt x="1336214" y="3032516"/>
                  </a:lnTo>
                  <a:lnTo>
                    <a:pt x="1288961" y="3023786"/>
                  </a:lnTo>
                  <a:lnTo>
                    <a:pt x="1242207" y="3013788"/>
                  </a:lnTo>
                  <a:lnTo>
                    <a:pt x="1195975" y="3002541"/>
                  </a:lnTo>
                  <a:lnTo>
                    <a:pt x="1150285" y="2990067"/>
                  </a:lnTo>
                  <a:lnTo>
                    <a:pt x="1105158" y="2976384"/>
                  </a:lnTo>
                  <a:lnTo>
                    <a:pt x="1060616" y="2961512"/>
                  </a:lnTo>
                  <a:lnTo>
                    <a:pt x="1016679" y="2945472"/>
                  </a:lnTo>
                  <a:lnTo>
                    <a:pt x="973371" y="2928284"/>
                  </a:lnTo>
                  <a:lnTo>
                    <a:pt x="930711" y="2909968"/>
                  </a:lnTo>
                  <a:lnTo>
                    <a:pt x="888720" y="2890543"/>
                  </a:lnTo>
                  <a:lnTo>
                    <a:pt x="847422" y="2870030"/>
                  </a:lnTo>
                  <a:lnTo>
                    <a:pt x="806835" y="2848449"/>
                  </a:lnTo>
                  <a:lnTo>
                    <a:pt x="766983" y="2825819"/>
                  </a:lnTo>
                  <a:lnTo>
                    <a:pt x="727885" y="2802160"/>
                  </a:lnTo>
                  <a:lnTo>
                    <a:pt x="689565" y="2777494"/>
                  </a:lnTo>
                  <a:lnTo>
                    <a:pt x="652042" y="2751838"/>
                  </a:lnTo>
                  <a:lnTo>
                    <a:pt x="615338" y="2725215"/>
                  </a:lnTo>
                  <a:lnTo>
                    <a:pt x="579474" y="2697643"/>
                  </a:lnTo>
                  <a:lnTo>
                    <a:pt x="544472" y="2669142"/>
                  </a:lnTo>
                  <a:lnTo>
                    <a:pt x="510353" y="2639733"/>
                  </a:lnTo>
                  <a:lnTo>
                    <a:pt x="477139" y="2609435"/>
                  </a:lnTo>
                  <a:lnTo>
                    <a:pt x="444849" y="2578269"/>
                  </a:lnTo>
                  <a:lnTo>
                    <a:pt x="413507" y="2546254"/>
                  </a:lnTo>
                  <a:lnTo>
                    <a:pt x="383133" y="2513411"/>
                  </a:lnTo>
                  <a:lnTo>
                    <a:pt x="353749" y="2479759"/>
                  </a:lnTo>
                  <a:lnTo>
                    <a:pt x="325375" y="2445319"/>
                  </a:lnTo>
                  <a:lnTo>
                    <a:pt x="298033" y="2410110"/>
                  </a:lnTo>
                  <a:lnTo>
                    <a:pt x="271745" y="2374152"/>
                  </a:lnTo>
                  <a:lnTo>
                    <a:pt x="246532" y="2337466"/>
                  </a:lnTo>
                  <a:lnTo>
                    <a:pt x="222414" y="2300071"/>
                  </a:lnTo>
                  <a:lnTo>
                    <a:pt x="199414" y="2261988"/>
                  </a:lnTo>
                  <a:lnTo>
                    <a:pt x="177552" y="2223235"/>
                  </a:lnTo>
                  <a:lnTo>
                    <a:pt x="156851" y="2183835"/>
                  </a:lnTo>
                  <a:lnTo>
                    <a:pt x="137330" y="2143805"/>
                  </a:lnTo>
                  <a:lnTo>
                    <a:pt x="119012" y="2103167"/>
                  </a:lnTo>
                  <a:lnTo>
                    <a:pt x="101918" y="2061940"/>
                  </a:lnTo>
                  <a:lnTo>
                    <a:pt x="86069" y="2020144"/>
                  </a:lnTo>
                  <a:lnTo>
                    <a:pt x="71486" y="1977800"/>
                  </a:lnTo>
                  <a:lnTo>
                    <a:pt x="58191" y="1934927"/>
                  </a:lnTo>
                  <a:lnTo>
                    <a:pt x="46205" y="1891545"/>
                  </a:lnTo>
                  <a:lnTo>
                    <a:pt x="35550" y="1847674"/>
                  </a:lnTo>
                  <a:lnTo>
                    <a:pt x="26246" y="1803334"/>
                  </a:lnTo>
                  <a:lnTo>
                    <a:pt x="18315" y="1758546"/>
                  </a:lnTo>
                  <a:lnTo>
                    <a:pt x="11778" y="1713329"/>
                  </a:lnTo>
                  <a:lnTo>
                    <a:pt x="6657" y="1667703"/>
                  </a:lnTo>
                  <a:lnTo>
                    <a:pt x="2973" y="1621688"/>
                  </a:lnTo>
                  <a:lnTo>
                    <a:pt x="746" y="1575304"/>
                  </a:lnTo>
                  <a:lnTo>
                    <a:pt x="0" y="1528572"/>
                  </a:lnTo>
                  <a:lnTo>
                    <a:pt x="746" y="1481841"/>
                  </a:lnTo>
                  <a:lnTo>
                    <a:pt x="2973" y="1435459"/>
                  </a:lnTo>
                  <a:lnTo>
                    <a:pt x="6657" y="1389446"/>
                  </a:lnTo>
                  <a:lnTo>
                    <a:pt x="11778" y="1343822"/>
                  </a:lnTo>
                  <a:lnTo>
                    <a:pt x="18315" y="1298606"/>
                  </a:lnTo>
                  <a:lnTo>
                    <a:pt x="26246" y="1253819"/>
                  </a:lnTo>
                  <a:lnTo>
                    <a:pt x="35550" y="1209480"/>
                  </a:lnTo>
                  <a:lnTo>
                    <a:pt x="46205" y="1165611"/>
                  </a:lnTo>
                  <a:lnTo>
                    <a:pt x="58191" y="1122230"/>
                  </a:lnTo>
                  <a:lnTo>
                    <a:pt x="71486" y="1079357"/>
                  </a:lnTo>
                  <a:lnTo>
                    <a:pt x="86069" y="1037014"/>
                  </a:lnTo>
                  <a:lnTo>
                    <a:pt x="101918" y="995219"/>
                  </a:lnTo>
                  <a:lnTo>
                    <a:pt x="119012" y="953992"/>
                  </a:lnTo>
                  <a:lnTo>
                    <a:pt x="137330" y="913354"/>
                  </a:lnTo>
                  <a:lnTo>
                    <a:pt x="156851" y="873325"/>
                  </a:lnTo>
                  <a:lnTo>
                    <a:pt x="177552" y="833924"/>
                  </a:lnTo>
                  <a:lnTo>
                    <a:pt x="199414" y="795172"/>
                  </a:lnTo>
                  <a:lnTo>
                    <a:pt x="222414" y="757089"/>
                  </a:lnTo>
                  <a:lnTo>
                    <a:pt x="246532" y="719694"/>
                  </a:lnTo>
                  <a:lnTo>
                    <a:pt x="271745" y="683008"/>
                  </a:lnTo>
                  <a:lnTo>
                    <a:pt x="298033" y="647050"/>
                  </a:lnTo>
                  <a:lnTo>
                    <a:pt x="325375" y="611841"/>
                  </a:lnTo>
                  <a:lnTo>
                    <a:pt x="353749" y="577400"/>
                  </a:lnTo>
                  <a:lnTo>
                    <a:pt x="383133" y="543748"/>
                  </a:lnTo>
                  <a:lnTo>
                    <a:pt x="413507" y="510904"/>
                  </a:lnTo>
                  <a:lnTo>
                    <a:pt x="444849" y="478889"/>
                  </a:lnTo>
                  <a:lnTo>
                    <a:pt x="477139" y="447722"/>
                  </a:lnTo>
                  <a:lnTo>
                    <a:pt x="510353" y="417424"/>
                  </a:lnTo>
                  <a:lnTo>
                    <a:pt x="544472" y="388014"/>
                  </a:lnTo>
                  <a:lnTo>
                    <a:pt x="579474" y="359513"/>
                  </a:lnTo>
                  <a:lnTo>
                    <a:pt x="615338" y="331940"/>
                  </a:lnTo>
                  <a:lnTo>
                    <a:pt x="652042" y="305316"/>
                  </a:lnTo>
                  <a:lnTo>
                    <a:pt x="689565" y="279660"/>
                  </a:lnTo>
                  <a:lnTo>
                    <a:pt x="727885" y="254993"/>
                  </a:lnTo>
                  <a:lnTo>
                    <a:pt x="766983" y="231333"/>
                  </a:lnTo>
                  <a:lnTo>
                    <a:pt x="806835" y="208703"/>
                  </a:lnTo>
                  <a:lnTo>
                    <a:pt x="847422" y="187121"/>
                  </a:lnTo>
                  <a:lnTo>
                    <a:pt x="888720" y="166607"/>
                  </a:lnTo>
                  <a:lnTo>
                    <a:pt x="930711" y="147181"/>
                  </a:lnTo>
                  <a:lnTo>
                    <a:pt x="973371" y="128864"/>
                  </a:lnTo>
                  <a:lnTo>
                    <a:pt x="1016679" y="111676"/>
                  </a:lnTo>
                  <a:lnTo>
                    <a:pt x="1060616" y="95635"/>
                  </a:lnTo>
                  <a:lnTo>
                    <a:pt x="1105158" y="80763"/>
                  </a:lnTo>
                  <a:lnTo>
                    <a:pt x="1150285" y="67080"/>
                  </a:lnTo>
                  <a:lnTo>
                    <a:pt x="1195975" y="54604"/>
                  </a:lnTo>
                  <a:lnTo>
                    <a:pt x="1242207" y="43357"/>
                  </a:lnTo>
                  <a:lnTo>
                    <a:pt x="1288961" y="33358"/>
                  </a:lnTo>
                  <a:lnTo>
                    <a:pt x="1336214" y="24628"/>
                  </a:lnTo>
                  <a:lnTo>
                    <a:pt x="1383945" y="17186"/>
                  </a:lnTo>
                  <a:lnTo>
                    <a:pt x="1432133" y="11052"/>
                  </a:lnTo>
                  <a:lnTo>
                    <a:pt x="1480757" y="6247"/>
                  </a:lnTo>
                  <a:lnTo>
                    <a:pt x="1529795" y="2789"/>
                  </a:lnTo>
                  <a:lnTo>
                    <a:pt x="1579226" y="700"/>
                  </a:lnTo>
                  <a:lnTo>
                    <a:pt x="1629029" y="0"/>
                  </a:lnTo>
                  <a:lnTo>
                    <a:pt x="5454523" y="0"/>
                  </a:lnTo>
                  <a:close/>
                </a:path>
              </a:pathLst>
            </a:custGeom>
            <a:ln w="19812">
              <a:solidFill>
                <a:srgbClr val="41436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9847" y="4904232"/>
            <a:ext cx="4753356" cy="53827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80945" y="6751959"/>
            <a:ext cx="3025013" cy="35350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674740"/>
            <a:ext cx="1567180" cy="27080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64107" y="710676"/>
            <a:ext cx="65424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i="1" spc="-10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3000" i="1" spc="-5" dirty="0">
                <a:solidFill>
                  <a:srgbClr val="212266"/>
                </a:solidFill>
                <a:latin typeface="Calibri"/>
                <a:cs typeface="Calibri"/>
              </a:rPr>
              <a:t>Collection </a:t>
            </a:r>
            <a:r>
              <a:rPr sz="3000" i="1" spc="-60" dirty="0">
                <a:solidFill>
                  <a:srgbClr val="212266"/>
                </a:solidFill>
                <a:latin typeface="Calibri"/>
                <a:cs typeface="Calibri"/>
              </a:rPr>
              <a:t>Tools </a:t>
            </a:r>
            <a:r>
              <a:rPr sz="3000" i="1" dirty="0">
                <a:solidFill>
                  <a:srgbClr val="212266"/>
                </a:solidFill>
                <a:latin typeface="Calibri"/>
                <a:cs typeface="Calibri"/>
              </a:rPr>
              <a:t>and </a:t>
            </a:r>
            <a:r>
              <a:rPr sz="3000" i="1" spc="-25" dirty="0">
                <a:solidFill>
                  <a:srgbClr val="212266"/>
                </a:solidFill>
                <a:latin typeface="Calibri"/>
                <a:cs typeface="Calibri"/>
              </a:rPr>
              <a:t>Techniques: </a:t>
            </a:r>
            <a:r>
              <a:rPr sz="3000" i="1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Quantitative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surveys: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Quantitative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surveys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were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used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to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gather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standardized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user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experiences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&amp;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workflow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disruptions.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2615">
              <a:lnSpc>
                <a:spcPct val="116700"/>
              </a:lnSpc>
              <a:spcBef>
                <a:spcPts val="95"/>
              </a:spcBef>
            </a:pPr>
            <a:r>
              <a:rPr i="1" spc="-5" dirty="0">
                <a:latin typeface="Calibri"/>
                <a:cs typeface="Calibri"/>
              </a:rPr>
              <a:t>Sample </a:t>
            </a:r>
            <a:r>
              <a:rPr i="1" spc="-15" dirty="0">
                <a:latin typeface="Calibri"/>
                <a:cs typeface="Calibri"/>
              </a:rPr>
              <a:t>Size</a:t>
            </a:r>
            <a:r>
              <a:rPr spc="-15" dirty="0"/>
              <a:t>: </a:t>
            </a:r>
            <a:r>
              <a:rPr spc="-60" dirty="0"/>
              <a:t>Total </a:t>
            </a:r>
            <a:r>
              <a:rPr dirty="0"/>
              <a:t>100 - </a:t>
            </a:r>
            <a:r>
              <a:rPr spc="-10" dirty="0"/>
              <a:t>hospital </a:t>
            </a:r>
            <a:r>
              <a:rPr spc="-5" dirty="0"/>
              <a:t> </a:t>
            </a:r>
            <a:r>
              <a:rPr spc="-15" dirty="0"/>
              <a:t>administrative, </a:t>
            </a:r>
            <a:r>
              <a:rPr spc="-10" dirty="0"/>
              <a:t>medical </a:t>
            </a:r>
            <a:r>
              <a:rPr dirty="0"/>
              <a:t>and </a:t>
            </a:r>
            <a:r>
              <a:rPr spc="-15" dirty="0"/>
              <a:t>para- </a:t>
            </a:r>
            <a:r>
              <a:rPr spc="-665" dirty="0"/>
              <a:t> </a:t>
            </a:r>
            <a:r>
              <a:rPr spc="-10" dirty="0"/>
              <a:t>medical </a:t>
            </a:r>
            <a:r>
              <a:rPr spc="-25" dirty="0"/>
              <a:t>staff</a:t>
            </a:r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/>
          </a:p>
          <a:p>
            <a:pPr marL="240029" marR="5080">
              <a:lnSpc>
                <a:spcPct val="116700"/>
              </a:lnSpc>
            </a:pPr>
            <a:r>
              <a:rPr i="1" spc="-5" dirty="0">
                <a:latin typeface="Calibri"/>
                <a:cs typeface="Calibri"/>
              </a:rPr>
              <a:t>Sampling </a:t>
            </a:r>
            <a:r>
              <a:rPr i="1" spc="-25" dirty="0">
                <a:latin typeface="Calibri"/>
                <a:cs typeface="Calibri"/>
              </a:rPr>
              <a:t>Technique: </a:t>
            </a:r>
            <a:r>
              <a:rPr spc="-10" dirty="0"/>
              <a:t>Purposive </a:t>
            </a:r>
            <a:r>
              <a:rPr spc="-5" dirty="0"/>
              <a:t> sampling </a:t>
            </a:r>
            <a:r>
              <a:rPr spc="-15" dirty="0"/>
              <a:t>to </a:t>
            </a:r>
            <a:r>
              <a:rPr spc="-20" dirty="0"/>
              <a:t>target </a:t>
            </a:r>
            <a:r>
              <a:rPr spc="-10" dirty="0"/>
              <a:t>healthcare </a:t>
            </a:r>
            <a:r>
              <a:rPr spc="-5" dirty="0"/>
              <a:t> </a:t>
            </a:r>
            <a:r>
              <a:rPr spc="-20" dirty="0"/>
              <a:t>providers</a:t>
            </a:r>
            <a:r>
              <a:rPr spc="10" dirty="0"/>
              <a:t> </a:t>
            </a:r>
            <a:r>
              <a:rPr spc="-15" dirty="0"/>
              <a:t>representing</a:t>
            </a:r>
            <a:r>
              <a:rPr spc="10" dirty="0"/>
              <a:t> </a:t>
            </a:r>
            <a:r>
              <a:rPr spc="-20" dirty="0"/>
              <a:t>diverse </a:t>
            </a:r>
            <a:r>
              <a:rPr spc="-15" dirty="0"/>
              <a:t>roles </a:t>
            </a:r>
            <a:r>
              <a:rPr spc="-660" dirty="0"/>
              <a:t> </a:t>
            </a:r>
            <a:r>
              <a:rPr dirty="0"/>
              <a:t>and </a:t>
            </a:r>
            <a:r>
              <a:rPr spc="-5" dirty="0"/>
              <a:t>functionalities within </a:t>
            </a:r>
            <a:r>
              <a:rPr dirty="0"/>
              <a:t>the </a:t>
            </a:r>
            <a:r>
              <a:rPr spc="-5" dirty="0"/>
              <a:t>HMIS </a:t>
            </a:r>
            <a:r>
              <a:rPr spc="-665" dirty="0"/>
              <a:t> </a:t>
            </a:r>
            <a:r>
              <a:rPr spc="-10" dirty="0"/>
              <a:t>Clinical </a:t>
            </a:r>
            <a:r>
              <a:rPr spc="-5" dirty="0"/>
              <a:t>Module.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897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METHODOLOGY</a:t>
            </a:r>
            <a:r>
              <a:rPr spc="-80" dirty="0"/>
              <a:t> </a:t>
            </a:r>
            <a:r>
              <a:rPr spc="-5" dirty="0"/>
              <a:t>(2/2)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9381743" y="1589532"/>
            <a:ext cx="7103745" cy="3078480"/>
            <a:chOff x="9381743" y="1589532"/>
            <a:chExt cx="7103745" cy="3078480"/>
          </a:xfrm>
        </p:grpSpPr>
        <p:sp>
          <p:nvSpPr>
            <p:cNvPr id="19" name="object 19"/>
            <p:cNvSpPr/>
            <p:nvPr/>
          </p:nvSpPr>
          <p:spPr>
            <a:xfrm>
              <a:off x="9391649" y="1599438"/>
              <a:ext cx="7084059" cy="3058795"/>
            </a:xfrm>
            <a:custGeom>
              <a:avLst/>
              <a:gdLst/>
              <a:ahLst/>
              <a:cxnLst/>
              <a:rect l="l" t="t" r="r" b="b"/>
              <a:pathLst>
                <a:path w="7084059" h="3058795">
                  <a:moveTo>
                    <a:pt x="5454523" y="0"/>
                  </a:moveTo>
                  <a:lnTo>
                    <a:pt x="1629028" y="0"/>
                  </a:lnTo>
                  <a:lnTo>
                    <a:pt x="1579226" y="701"/>
                  </a:lnTo>
                  <a:lnTo>
                    <a:pt x="1529795" y="2790"/>
                  </a:lnTo>
                  <a:lnTo>
                    <a:pt x="1480757" y="6249"/>
                  </a:lnTo>
                  <a:lnTo>
                    <a:pt x="1432133" y="11056"/>
                  </a:lnTo>
                  <a:lnTo>
                    <a:pt x="1383945" y="17193"/>
                  </a:lnTo>
                  <a:lnTo>
                    <a:pt x="1336214" y="24638"/>
                  </a:lnTo>
                  <a:lnTo>
                    <a:pt x="1288961" y="33371"/>
                  </a:lnTo>
                  <a:lnTo>
                    <a:pt x="1242207" y="43374"/>
                  </a:lnTo>
                  <a:lnTo>
                    <a:pt x="1195975" y="54625"/>
                  </a:lnTo>
                  <a:lnTo>
                    <a:pt x="1150285" y="67106"/>
                  </a:lnTo>
                  <a:lnTo>
                    <a:pt x="1105158" y="80795"/>
                  </a:lnTo>
                  <a:lnTo>
                    <a:pt x="1060616" y="95673"/>
                  </a:lnTo>
                  <a:lnTo>
                    <a:pt x="1016679" y="111720"/>
                  </a:lnTo>
                  <a:lnTo>
                    <a:pt x="973371" y="128915"/>
                  </a:lnTo>
                  <a:lnTo>
                    <a:pt x="930711" y="147240"/>
                  </a:lnTo>
                  <a:lnTo>
                    <a:pt x="888720" y="166674"/>
                  </a:lnTo>
                  <a:lnTo>
                    <a:pt x="847422" y="187196"/>
                  </a:lnTo>
                  <a:lnTo>
                    <a:pt x="806835" y="208788"/>
                  </a:lnTo>
                  <a:lnTo>
                    <a:pt x="766983" y="231428"/>
                  </a:lnTo>
                  <a:lnTo>
                    <a:pt x="727885" y="255097"/>
                  </a:lnTo>
                  <a:lnTo>
                    <a:pt x="689565" y="279775"/>
                  </a:lnTo>
                  <a:lnTo>
                    <a:pt x="652042" y="305442"/>
                  </a:lnTo>
                  <a:lnTo>
                    <a:pt x="615338" y="332078"/>
                  </a:lnTo>
                  <a:lnTo>
                    <a:pt x="579474" y="359664"/>
                  </a:lnTo>
                  <a:lnTo>
                    <a:pt x="544472" y="388178"/>
                  </a:lnTo>
                  <a:lnTo>
                    <a:pt x="510353" y="417601"/>
                  </a:lnTo>
                  <a:lnTo>
                    <a:pt x="477138" y="447913"/>
                  </a:lnTo>
                  <a:lnTo>
                    <a:pt x="444849" y="479094"/>
                  </a:lnTo>
                  <a:lnTo>
                    <a:pt x="413507" y="511124"/>
                  </a:lnTo>
                  <a:lnTo>
                    <a:pt x="383133" y="543983"/>
                  </a:lnTo>
                  <a:lnTo>
                    <a:pt x="353749" y="577651"/>
                  </a:lnTo>
                  <a:lnTo>
                    <a:pt x="325375" y="612108"/>
                  </a:lnTo>
                  <a:lnTo>
                    <a:pt x="298033" y="647334"/>
                  </a:lnTo>
                  <a:lnTo>
                    <a:pt x="271745" y="683310"/>
                  </a:lnTo>
                  <a:lnTo>
                    <a:pt x="246532" y="720014"/>
                  </a:lnTo>
                  <a:lnTo>
                    <a:pt x="222414" y="757428"/>
                  </a:lnTo>
                  <a:lnTo>
                    <a:pt x="199414" y="795530"/>
                  </a:lnTo>
                  <a:lnTo>
                    <a:pt x="177552" y="834302"/>
                  </a:lnTo>
                  <a:lnTo>
                    <a:pt x="156851" y="873722"/>
                  </a:lnTo>
                  <a:lnTo>
                    <a:pt x="137330" y="913772"/>
                  </a:lnTo>
                  <a:lnTo>
                    <a:pt x="119012" y="954431"/>
                  </a:lnTo>
                  <a:lnTo>
                    <a:pt x="101918" y="995680"/>
                  </a:lnTo>
                  <a:lnTo>
                    <a:pt x="86069" y="1037497"/>
                  </a:lnTo>
                  <a:lnTo>
                    <a:pt x="71486" y="1079863"/>
                  </a:lnTo>
                  <a:lnTo>
                    <a:pt x="58191" y="1122759"/>
                  </a:lnTo>
                  <a:lnTo>
                    <a:pt x="46205" y="1166164"/>
                  </a:lnTo>
                  <a:lnTo>
                    <a:pt x="35550" y="1210058"/>
                  </a:lnTo>
                  <a:lnTo>
                    <a:pt x="26246" y="1254421"/>
                  </a:lnTo>
                  <a:lnTo>
                    <a:pt x="18315" y="1299233"/>
                  </a:lnTo>
                  <a:lnTo>
                    <a:pt x="11778" y="1344475"/>
                  </a:lnTo>
                  <a:lnTo>
                    <a:pt x="6657" y="1390126"/>
                  </a:lnTo>
                  <a:lnTo>
                    <a:pt x="2973" y="1436166"/>
                  </a:lnTo>
                  <a:lnTo>
                    <a:pt x="746" y="1482575"/>
                  </a:lnTo>
                  <a:lnTo>
                    <a:pt x="0" y="1529333"/>
                  </a:lnTo>
                  <a:lnTo>
                    <a:pt x="746" y="1576092"/>
                  </a:lnTo>
                  <a:lnTo>
                    <a:pt x="2973" y="1622501"/>
                  </a:lnTo>
                  <a:lnTo>
                    <a:pt x="6657" y="1668541"/>
                  </a:lnTo>
                  <a:lnTo>
                    <a:pt x="11778" y="1714192"/>
                  </a:lnTo>
                  <a:lnTo>
                    <a:pt x="18315" y="1759434"/>
                  </a:lnTo>
                  <a:lnTo>
                    <a:pt x="26246" y="1804246"/>
                  </a:lnTo>
                  <a:lnTo>
                    <a:pt x="35550" y="1848609"/>
                  </a:lnTo>
                  <a:lnTo>
                    <a:pt x="46205" y="1892503"/>
                  </a:lnTo>
                  <a:lnTo>
                    <a:pt x="58191" y="1935908"/>
                  </a:lnTo>
                  <a:lnTo>
                    <a:pt x="71486" y="1978804"/>
                  </a:lnTo>
                  <a:lnTo>
                    <a:pt x="86069" y="2021170"/>
                  </a:lnTo>
                  <a:lnTo>
                    <a:pt x="101918" y="2062988"/>
                  </a:lnTo>
                  <a:lnTo>
                    <a:pt x="119012" y="2104236"/>
                  </a:lnTo>
                  <a:lnTo>
                    <a:pt x="137330" y="2144895"/>
                  </a:lnTo>
                  <a:lnTo>
                    <a:pt x="156851" y="2184945"/>
                  </a:lnTo>
                  <a:lnTo>
                    <a:pt x="177552" y="2224365"/>
                  </a:lnTo>
                  <a:lnTo>
                    <a:pt x="199414" y="2263137"/>
                  </a:lnTo>
                  <a:lnTo>
                    <a:pt x="222414" y="2301240"/>
                  </a:lnTo>
                  <a:lnTo>
                    <a:pt x="246532" y="2338653"/>
                  </a:lnTo>
                  <a:lnTo>
                    <a:pt x="271745" y="2375357"/>
                  </a:lnTo>
                  <a:lnTo>
                    <a:pt x="298033" y="2411333"/>
                  </a:lnTo>
                  <a:lnTo>
                    <a:pt x="325375" y="2446559"/>
                  </a:lnTo>
                  <a:lnTo>
                    <a:pt x="353749" y="2481016"/>
                  </a:lnTo>
                  <a:lnTo>
                    <a:pt x="383133" y="2514684"/>
                  </a:lnTo>
                  <a:lnTo>
                    <a:pt x="413507" y="2547543"/>
                  </a:lnTo>
                  <a:lnTo>
                    <a:pt x="444849" y="2579573"/>
                  </a:lnTo>
                  <a:lnTo>
                    <a:pt x="477139" y="2610754"/>
                  </a:lnTo>
                  <a:lnTo>
                    <a:pt x="510353" y="2641066"/>
                  </a:lnTo>
                  <a:lnTo>
                    <a:pt x="544472" y="2670489"/>
                  </a:lnTo>
                  <a:lnTo>
                    <a:pt x="579474" y="2699004"/>
                  </a:lnTo>
                  <a:lnTo>
                    <a:pt x="615338" y="2726589"/>
                  </a:lnTo>
                  <a:lnTo>
                    <a:pt x="652042" y="2753225"/>
                  </a:lnTo>
                  <a:lnTo>
                    <a:pt x="689565" y="2778892"/>
                  </a:lnTo>
                  <a:lnTo>
                    <a:pt x="727885" y="2803570"/>
                  </a:lnTo>
                  <a:lnTo>
                    <a:pt x="766983" y="2827239"/>
                  </a:lnTo>
                  <a:lnTo>
                    <a:pt x="806835" y="2849879"/>
                  </a:lnTo>
                  <a:lnTo>
                    <a:pt x="847422" y="2871471"/>
                  </a:lnTo>
                  <a:lnTo>
                    <a:pt x="888720" y="2891993"/>
                  </a:lnTo>
                  <a:lnTo>
                    <a:pt x="930711" y="2911427"/>
                  </a:lnTo>
                  <a:lnTo>
                    <a:pt x="973371" y="2929752"/>
                  </a:lnTo>
                  <a:lnTo>
                    <a:pt x="1016679" y="2946947"/>
                  </a:lnTo>
                  <a:lnTo>
                    <a:pt x="1060616" y="2962994"/>
                  </a:lnTo>
                  <a:lnTo>
                    <a:pt x="1105158" y="2977872"/>
                  </a:lnTo>
                  <a:lnTo>
                    <a:pt x="1150285" y="2991561"/>
                  </a:lnTo>
                  <a:lnTo>
                    <a:pt x="1195975" y="3004042"/>
                  </a:lnTo>
                  <a:lnTo>
                    <a:pt x="1242207" y="3015293"/>
                  </a:lnTo>
                  <a:lnTo>
                    <a:pt x="1288961" y="3025296"/>
                  </a:lnTo>
                  <a:lnTo>
                    <a:pt x="1336214" y="3034029"/>
                  </a:lnTo>
                  <a:lnTo>
                    <a:pt x="1383945" y="3041474"/>
                  </a:lnTo>
                  <a:lnTo>
                    <a:pt x="1432133" y="3047611"/>
                  </a:lnTo>
                  <a:lnTo>
                    <a:pt x="1480757" y="3052418"/>
                  </a:lnTo>
                  <a:lnTo>
                    <a:pt x="1529795" y="3055877"/>
                  </a:lnTo>
                  <a:lnTo>
                    <a:pt x="1579226" y="3057966"/>
                  </a:lnTo>
                  <a:lnTo>
                    <a:pt x="1629028" y="3058667"/>
                  </a:lnTo>
                  <a:lnTo>
                    <a:pt x="5454523" y="3058667"/>
                  </a:lnTo>
                  <a:lnTo>
                    <a:pt x="5504325" y="3057966"/>
                  </a:lnTo>
                  <a:lnTo>
                    <a:pt x="5553756" y="3055877"/>
                  </a:lnTo>
                  <a:lnTo>
                    <a:pt x="5602794" y="3052418"/>
                  </a:lnTo>
                  <a:lnTo>
                    <a:pt x="5651418" y="3047611"/>
                  </a:lnTo>
                  <a:lnTo>
                    <a:pt x="5699606" y="3041474"/>
                  </a:lnTo>
                  <a:lnTo>
                    <a:pt x="5747337" y="3034029"/>
                  </a:lnTo>
                  <a:lnTo>
                    <a:pt x="5794590" y="3025296"/>
                  </a:lnTo>
                  <a:lnTo>
                    <a:pt x="5841344" y="3015293"/>
                  </a:lnTo>
                  <a:lnTo>
                    <a:pt x="5887576" y="3004042"/>
                  </a:lnTo>
                  <a:lnTo>
                    <a:pt x="5933266" y="2991561"/>
                  </a:lnTo>
                  <a:lnTo>
                    <a:pt x="5978393" y="2977872"/>
                  </a:lnTo>
                  <a:lnTo>
                    <a:pt x="6022935" y="2962994"/>
                  </a:lnTo>
                  <a:lnTo>
                    <a:pt x="6066872" y="2946947"/>
                  </a:lnTo>
                  <a:lnTo>
                    <a:pt x="6110180" y="2929752"/>
                  </a:lnTo>
                  <a:lnTo>
                    <a:pt x="6152840" y="2911427"/>
                  </a:lnTo>
                  <a:lnTo>
                    <a:pt x="6194831" y="2891993"/>
                  </a:lnTo>
                  <a:lnTo>
                    <a:pt x="6236129" y="2871471"/>
                  </a:lnTo>
                  <a:lnTo>
                    <a:pt x="6276716" y="2849879"/>
                  </a:lnTo>
                  <a:lnTo>
                    <a:pt x="6316568" y="2827239"/>
                  </a:lnTo>
                  <a:lnTo>
                    <a:pt x="6355666" y="2803570"/>
                  </a:lnTo>
                  <a:lnTo>
                    <a:pt x="6393986" y="2778892"/>
                  </a:lnTo>
                  <a:lnTo>
                    <a:pt x="6431509" y="2753225"/>
                  </a:lnTo>
                  <a:lnTo>
                    <a:pt x="6468213" y="2726589"/>
                  </a:lnTo>
                  <a:lnTo>
                    <a:pt x="6504077" y="2699003"/>
                  </a:lnTo>
                  <a:lnTo>
                    <a:pt x="6539079" y="2670489"/>
                  </a:lnTo>
                  <a:lnTo>
                    <a:pt x="6573198" y="2641066"/>
                  </a:lnTo>
                  <a:lnTo>
                    <a:pt x="6606412" y="2610754"/>
                  </a:lnTo>
                  <a:lnTo>
                    <a:pt x="6638702" y="2579573"/>
                  </a:lnTo>
                  <a:lnTo>
                    <a:pt x="6670044" y="2547543"/>
                  </a:lnTo>
                  <a:lnTo>
                    <a:pt x="6700418" y="2514684"/>
                  </a:lnTo>
                  <a:lnTo>
                    <a:pt x="6729802" y="2481016"/>
                  </a:lnTo>
                  <a:lnTo>
                    <a:pt x="6758176" y="2446559"/>
                  </a:lnTo>
                  <a:lnTo>
                    <a:pt x="6785518" y="2411333"/>
                  </a:lnTo>
                  <a:lnTo>
                    <a:pt x="6811806" y="2375357"/>
                  </a:lnTo>
                  <a:lnTo>
                    <a:pt x="6837019" y="2338653"/>
                  </a:lnTo>
                  <a:lnTo>
                    <a:pt x="6861137" y="2301239"/>
                  </a:lnTo>
                  <a:lnTo>
                    <a:pt x="6884137" y="2263137"/>
                  </a:lnTo>
                  <a:lnTo>
                    <a:pt x="6905999" y="2224365"/>
                  </a:lnTo>
                  <a:lnTo>
                    <a:pt x="6926700" y="2184945"/>
                  </a:lnTo>
                  <a:lnTo>
                    <a:pt x="6946221" y="2144895"/>
                  </a:lnTo>
                  <a:lnTo>
                    <a:pt x="6964539" y="2104236"/>
                  </a:lnTo>
                  <a:lnTo>
                    <a:pt x="6981633" y="2062987"/>
                  </a:lnTo>
                  <a:lnTo>
                    <a:pt x="6997482" y="2021170"/>
                  </a:lnTo>
                  <a:lnTo>
                    <a:pt x="7012065" y="1978804"/>
                  </a:lnTo>
                  <a:lnTo>
                    <a:pt x="7025360" y="1935908"/>
                  </a:lnTo>
                  <a:lnTo>
                    <a:pt x="7037346" y="1892503"/>
                  </a:lnTo>
                  <a:lnTo>
                    <a:pt x="7048001" y="1848609"/>
                  </a:lnTo>
                  <a:lnTo>
                    <a:pt x="7057305" y="1804246"/>
                  </a:lnTo>
                  <a:lnTo>
                    <a:pt x="7065236" y="1759434"/>
                  </a:lnTo>
                  <a:lnTo>
                    <a:pt x="7071773" y="1714192"/>
                  </a:lnTo>
                  <a:lnTo>
                    <a:pt x="7076894" y="1668541"/>
                  </a:lnTo>
                  <a:lnTo>
                    <a:pt x="7080578" y="1622501"/>
                  </a:lnTo>
                  <a:lnTo>
                    <a:pt x="7082805" y="1576092"/>
                  </a:lnTo>
                  <a:lnTo>
                    <a:pt x="7083552" y="1529333"/>
                  </a:lnTo>
                  <a:lnTo>
                    <a:pt x="7082805" y="1482575"/>
                  </a:lnTo>
                  <a:lnTo>
                    <a:pt x="7080578" y="1436166"/>
                  </a:lnTo>
                  <a:lnTo>
                    <a:pt x="7076894" y="1390126"/>
                  </a:lnTo>
                  <a:lnTo>
                    <a:pt x="7071773" y="1344475"/>
                  </a:lnTo>
                  <a:lnTo>
                    <a:pt x="7065236" y="1299233"/>
                  </a:lnTo>
                  <a:lnTo>
                    <a:pt x="7057305" y="1254421"/>
                  </a:lnTo>
                  <a:lnTo>
                    <a:pt x="7048001" y="1210058"/>
                  </a:lnTo>
                  <a:lnTo>
                    <a:pt x="7037346" y="1166164"/>
                  </a:lnTo>
                  <a:lnTo>
                    <a:pt x="7025360" y="1122759"/>
                  </a:lnTo>
                  <a:lnTo>
                    <a:pt x="7012065" y="1079863"/>
                  </a:lnTo>
                  <a:lnTo>
                    <a:pt x="6997482" y="1037497"/>
                  </a:lnTo>
                  <a:lnTo>
                    <a:pt x="6981633" y="995679"/>
                  </a:lnTo>
                  <a:lnTo>
                    <a:pt x="6964539" y="954431"/>
                  </a:lnTo>
                  <a:lnTo>
                    <a:pt x="6946221" y="913772"/>
                  </a:lnTo>
                  <a:lnTo>
                    <a:pt x="6926700" y="873722"/>
                  </a:lnTo>
                  <a:lnTo>
                    <a:pt x="6905999" y="834302"/>
                  </a:lnTo>
                  <a:lnTo>
                    <a:pt x="6884137" y="795530"/>
                  </a:lnTo>
                  <a:lnTo>
                    <a:pt x="6861137" y="757427"/>
                  </a:lnTo>
                  <a:lnTo>
                    <a:pt x="6837019" y="720014"/>
                  </a:lnTo>
                  <a:lnTo>
                    <a:pt x="6811806" y="683310"/>
                  </a:lnTo>
                  <a:lnTo>
                    <a:pt x="6785518" y="647334"/>
                  </a:lnTo>
                  <a:lnTo>
                    <a:pt x="6758176" y="612108"/>
                  </a:lnTo>
                  <a:lnTo>
                    <a:pt x="6729802" y="577651"/>
                  </a:lnTo>
                  <a:lnTo>
                    <a:pt x="6700418" y="543983"/>
                  </a:lnTo>
                  <a:lnTo>
                    <a:pt x="6670044" y="511124"/>
                  </a:lnTo>
                  <a:lnTo>
                    <a:pt x="6638702" y="479094"/>
                  </a:lnTo>
                  <a:lnTo>
                    <a:pt x="6606413" y="447913"/>
                  </a:lnTo>
                  <a:lnTo>
                    <a:pt x="6573198" y="417601"/>
                  </a:lnTo>
                  <a:lnTo>
                    <a:pt x="6539079" y="388178"/>
                  </a:lnTo>
                  <a:lnTo>
                    <a:pt x="6504077" y="359664"/>
                  </a:lnTo>
                  <a:lnTo>
                    <a:pt x="6468213" y="332078"/>
                  </a:lnTo>
                  <a:lnTo>
                    <a:pt x="6431509" y="305442"/>
                  </a:lnTo>
                  <a:lnTo>
                    <a:pt x="6393986" y="279775"/>
                  </a:lnTo>
                  <a:lnTo>
                    <a:pt x="6355666" y="255097"/>
                  </a:lnTo>
                  <a:lnTo>
                    <a:pt x="6316568" y="231428"/>
                  </a:lnTo>
                  <a:lnTo>
                    <a:pt x="6276716" y="208788"/>
                  </a:lnTo>
                  <a:lnTo>
                    <a:pt x="6236129" y="187196"/>
                  </a:lnTo>
                  <a:lnTo>
                    <a:pt x="6194831" y="166674"/>
                  </a:lnTo>
                  <a:lnTo>
                    <a:pt x="6152840" y="147240"/>
                  </a:lnTo>
                  <a:lnTo>
                    <a:pt x="6110180" y="128915"/>
                  </a:lnTo>
                  <a:lnTo>
                    <a:pt x="6066872" y="111720"/>
                  </a:lnTo>
                  <a:lnTo>
                    <a:pt x="6022935" y="95673"/>
                  </a:lnTo>
                  <a:lnTo>
                    <a:pt x="5978393" y="80795"/>
                  </a:lnTo>
                  <a:lnTo>
                    <a:pt x="5933266" y="67106"/>
                  </a:lnTo>
                  <a:lnTo>
                    <a:pt x="5887576" y="54625"/>
                  </a:lnTo>
                  <a:lnTo>
                    <a:pt x="5841344" y="43374"/>
                  </a:lnTo>
                  <a:lnTo>
                    <a:pt x="5794590" y="33371"/>
                  </a:lnTo>
                  <a:lnTo>
                    <a:pt x="5747337" y="24638"/>
                  </a:lnTo>
                  <a:lnTo>
                    <a:pt x="5699606" y="17193"/>
                  </a:lnTo>
                  <a:lnTo>
                    <a:pt x="5651418" y="11056"/>
                  </a:lnTo>
                  <a:lnTo>
                    <a:pt x="5602794" y="6249"/>
                  </a:lnTo>
                  <a:lnTo>
                    <a:pt x="5553756" y="2790"/>
                  </a:lnTo>
                  <a:lnTo>
                    <a:pt x="5504325" y="701"/>
                  </a:lnTo>
                  <a:lnTo>
                    <a:pt x="545452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91649" y="1599438"/>
              <a:ext cx="7084059" cy="3058795"/>
            </a:xfrm>
            <a:custGeom>
              <a:avLst/>
              <a:gdLst/>
              <a:ahLst/>
              <a:cxnLst/>
              <a:rect l="l" t="t" r="r" b="b"/>
              <a:pathLst>
                <a:path w="7084059" h="3058795">
                  <a:moveTo>
                    <a:pt x="5454523" y="0"/>
                  </a:moveTo>
                  <a:lnTo>
                    <a:pt x="5504325" y="701"/>
                  </a:lnTo>
                  <a:lnTo>
                    <a:pt x="5553756" y="2790"/>
                  </a:lnTo>
                  <a:lnTo>
                    <a:pt x="5602794" y="6249"/>
                  </a:lnTo>
                  <a:lnTo>
                    <a:pt x="5651418" y="11056"/>
                  </a:lnTo>
                  <a:lnTo>
                    <a:pt x="5699606" y="17193"/>
                  </a:lnTo>
                  <a:lnTo>
                    <a:pt x="5747337" y="24638"/>
                  </a:lnTo>
                  <a:lnTo>
                    <a:pt x="5794590" y="33371"/>
                  </a:lnTo>
                  <a:lnTo>
                    <a:pt x="5841344" y="43374"/>
                  </a:lnTo>
                  <a:lnTo>
                    <a:pt x="5887576" y="54625"/>
                  </a:lnTo>
                  <a:lnTo>
                    <a:pt x="5933266" y="67106"/>
                  </a:lnTo>
                  <a:lnTo>
                    <a:pt x="5978393" y="80795"/>
                  </a:lnTo>
                  <a:lnTo>
                    <a:pt x="6022935" y="95673"/>
                  </a:lnTo>
                  <a:lnTo>
                    <a:pt x="6066872" y="111720"/>
                  </a:lnTo>
                  <a:lnTo>
                    <a:pt x="6110180" y="128915"/>
                  </a:lnTo>
                  <a:lnTo>
                    <a:pt x="6152840" y="147240"/>
                  </a:lnTo>
                  <a:lnTo>
                    <a:pt x="6194831" y="166674"/>
                  </a:lnTo>
                  <a:lnTo>
                    <a:pt x="6236129" y="187196"/>
                  </a:lnTo>
                  <a:lnTo>
                    <a:pt x="6276716" y="208788"/>
                  </a:lnTo>
                  <a:lnTo>
                    <a:pt x="6316568" y="231428"/>
                  </a:lnTo>
                  <a:lnTo>
                    <a:pt x="6355666" y="255097"/>
                  </a:lnTo>
                  <a:lnTo>
                    <a:pt x="6393986" y="279775"/>
                  </a:lnTo>
                  <a:lnTo>
                    <a:pt x="6431509" y="305442"/>
                  </a:lnTo>
                  <a:lnTo>
                    <a:pt x="6468213" y="332078"/>
                  </a:lnTo>
                  <a:lnTo>
                    <a:pt x="6504077" y="359664"/>
                  </a:lnTo>
                  <a:lnTo>
                    <a:pt x="6539079" y="388178"/>
                  </a:lnTo>
                  <a:lnTo>
                    <a:pt x="6573198" y="417601"/>
                  </a:lnTo>
                  <a:lnTo>
                    <a:pt x="6606413" y="447913"/>
                  </a:lnTo>
                  <a:lnTo>
                    <a:pt x="6638702" y="479094"/>
                  </a:lnTo>
                  <a:lnTo>
                    <a:pt x="6670044" y="511124"/>
                  </a:lnTo>
                  <a:lnTo>
                    <a:pt x="6700418" y="543983"/>
                  </a:lnTo>
                  <a:lnTo>
                    <a:pt x="6729802" y="577651"/>
                  </a:lnTo>
                  <a:lnTo>
                    <a:pt x="6758176" y="612108"/>
                  </a:lnTo>
                  <a:lnTo>
                    <a:pt x="6785518" y="647334"/>
                  </a:lnTo>
                  <a:lnTo>
                    <a:pt x="6811806" y="683310"/>
                  </a:lnTo>
                  <a:lnTo>
                    <a:pt x="6837019" y="720014"/>
                  </a:lnTo>
                  <a:lnTo>
                    <a:pt x="6861137" y="757427"/>
                  </a:lnTo>
                  <a:lnTo>
                    <a:pt x="6884137" y="795530"/>
                  </a:lnTo>
                  <a:lnTo>
                    <a:pt x="6905999" y="834302"/>
                  </a:lnTo>
                  <a:lnTo>
                    <a:pt x="6926700" y="873722"/>
                  </a:lnTo>
                  <a:lnTo>
                    <a:pt x="6946221" y="913772"/>
                  </a:lnTo>
                  <a:lnTo>
                    <a:pt x="6964539" y="954431"/>
                  </a:lnTo>
                  <a:lnTo>
                    <a:pt x="6981633" y="995679"/>
                  </a:lnTo>
                  <a:lnTo>
                    <a:pt x="6997482" y="1037497"/>
                  </a:lnTo>
                  <a:lnTo>
                    <a:pt x="7012065" y="1079863"/>
                  </a:lnTo>
                  <a:lnTo>
                    <a:pt x="7025360" y="1122759"/>
                  </a:lnTo>
                  <a:lnTo>
                    <a:pt x="7037346" y="1166164"/>
                  </a:lnTo>
                  <a:lnTo>
                    <a:pt x="7048001" y="1210058"/>
                  </a:lnTo>
                  <a:lnTo>
                    <a:pt x="7057305" y="1254421"/>
                  </a:lnTo>
                  <a:lnTo>
                    <a:pt x="7065236" y="1299233"/>
                  </a:lnTo>
                  <a:lnTo>
                    <a:pt x="7071773" y="1344475"/>
                  </a:lnTo>
                  <a:lnTo>
                    <a:pt x="7076894" y="1390126"/>
                  </a:lnTo>
                  <a:lnTo>
                    <a:pt x="7080578" y="1436166"/>
                  </a:lnTo>
                  <a:lnTo>
                    <a:pt x="7082805" y="1482575"/>
                  </a:lnTo>
                  <a:lnTo>
                    <a:pt x="7083552" y="1529333"/>
                  </a:lnTo>
                  <a:lnTo>
                    <a:pt x="7082805" y="1576092"/>
                  </a:lnTo>
                  <a:lnTo>
                    <a:pt x="7080578" y="1622501"/>
                  </a:lnTo>
                  <a:lnTo>
                    <a:pt x="7076894" y="1668541"/>
                  </a:lnTo>
                  <a:lnTo>
                    <a:pt x="7071773" y="1714192"/>
                  </a:lnTo>
                  <a:lnTo>
                    <a:pt x="7065236" y="1759434"/>
                  </a:lnTo>
                  <a:lnTo>
                    <a:pt x="7057305" y="1804246"/>
                  </a:lnTo>
                  <a:lnTo>
                    <a:pt x="7048001" y="1848609"/>
                  </a:lnTo>
                  <a:lnTo>
                    <a:pt x="7037346" y="1892503"/>
                  </a:lnTo>
                  <a:lnTo>
                    <a:pt x="7025360" y="1935908"/>
                  </a:lnTo>
                  <a:lnTo>
                    <a:pt x="7012065" y="1978804"/>
                  </a:lnTo>
                  <a:lnTo>
                    <a:pt x="6997482" y="2021170"/>
                  </a:lnTo>
                  <a:lnTo>
                    <a:pt x="6981633" y="2062987"/>
                  </a:lnTo>
                  <a:lnTo>
                    <a:pt x="6964539" y="2104236"/>
                  </a:lnTo>
                  <a:lnTo>
                    <a:pt x="6946221" y="2144895"/>
                  </a:lnTo>
                  <a:lnTo>
                    <a:pt x="6926700" y="2184945"/>
                  </a:lnTo>
                  <a:lnTo>
                    <a:pt x="6905999" y="2224365"/>
                  </a:lnTo>
                  <a:lnTo>
                    <a:pt x="6884137" y="2263137"/>
                  </a:lnTo>
                  <a:lnTo>
                    <a:pt x="6861137" y="2301239"/>
                  </a:lnTo>
                  <a:lnTo>
                    <a:pt x="6837019" y="2338653"/>
                  </a:lnTo>
                  <a:lnTo>
                    <a:pt x="6811806" y="2375357"/>
                  </a:lnTo>
                  <a:lnTo>
                    <a:pt x="6785518" y="2411333"/>
                  </a:lnTo>
                  <a:lnTo>
                    <a:pt x="6758176" y="2446559"/>
                  </a:lnTo>
                  <a:lnTo>
                    <a:pt x="6729802" y="2481016"/>
                  </a:lnTo>
                  <a:lnTo>
                    <a:pt x="6700418" y="2514684"/>
                  </a:lnTo>
                  <a:lnTo>
                    <a:pt x="6670044" y="2547543"/>
                  </a:lnTo>
                  <a:lnTo>
                    <a:pt x="6638702" y="2579573"/>
                  </a:lnTo>
                  <a:lnTo>
                    <a:pt x="6606412" y="2610754"/>
                  </a:lnTo>
                  <a:lnTo>
                    <a:pt x="6573198" y="2641066"/>
                  </a:lnTo>
                  <a:lnTo>
                    <a:pt x="6539079" y="2670489"/>
                  </a:lnTo>
                  <a:lnTo>
                    <a:pt x="6504077" y="2699003"/>
                  </a:lnTo>
                  <a:lnTo>
                    <a:pt x="6468213" y="2726589"/>
                  </a:lnTo>
                  <a:lnTo>
                    <a:pt x="6431509" y="2753225"/>
                  </a:lnTo>
                  <a:lnTo>
                    <a:pt x="6393986" y="2778892"/>
                  </a:lnTo>
                  <a:lnTo>
                    <a:pt x="6355666" y="2803570"/>
                  </a:lnTo>
                  <a:lnTo>
                    <a:pt x="6316568" y="2827239"/>
                  </a:lnTo>
                  <a:lnTo>
                    <a:pt x="6276716" y="2849879"/>
                  </a:lnTo>
                  <a:lnTo>
                    <a:pt x="6236129" y="2871471"/>
                  </a:lnTo>
                  <a:lnTo>
                    <a:pt x="6194831" y="2891993"/>
                  </a:lnTo>
                  <a:lnTo>
                    <a:pt x="6152840" y="2911427"/>
                  </a:lnTo>
                  <a:lnTo>
                    <a:pt x="6110180" y="2929752"/>
                  </a:lnTo>
                  <a:lnTo>
                    <a:pt x="6066872" y="2946947"/>
                  </a:lnTo>
                  <a:lnTo>
                    <a:pt x="6022935" y="2962994"/>
                  </a:lnTo>
                  <a:lnTo>
                    <a:pt x="5978393" y="2977872"/>
                  </a:lnTo>
                  <a:lnTo>
                    <a:pt x="5933266" y="2991561"/>
                  </a:lnTo>
                  <a:lnTo>
                    <a:pt x="5887576" y="3004042"/>
                  </a:lnTo>
                  <a:lnTo>
                    <a:pt x="5841344" y="3015293"/>
                  </a:lnTo>
                  <a:lnTo>
                    <a:pt x="5794590" y="3025296"/>
                  </a:lnTo>
                  <a:lnTo>
                    <a:pt x="5747337" y="3034029"/>
                  </a:lnTo>
                  <a:lnTo>
                    <a:pt x="5699606" y="3041474"/>
                  </a:lnTo>
                  <a:lnTo>
                    <a:pt x="5651418" y="3047611"/>
                  </a:lnTo>
                  <a:lnTo>
                    <a:pt x="5602794" y="3052418"/>
                  </a:lnTo>
                  <a:lnTo>
                    <a:pt x="5553756" y="3055877"/>
                  </a:lnTo>
                  <a:lnTo>
                    <a:pt x="5504325" y="3057966"/>
                  </a:lnTo>
                  <a:lnTo>
                    <a:pt x="5454523" y="3058667"/>
                  </a:lnTo>
                  <a:lnTo>
                    <a:pt x="1629028" y="3058667"/>
                  </a:lnTo>
                  <a:lnTo>
                    <a:pt x="1579226" y="3057966"/>
                  </a:lnTo>
                  <a:lnTo>
                    <a:pt x="1529795" y="3055877"/>
                  </a:lnTo>
                  <a:lnTo>
                    <a:pt x="1480757" y="3052418"/>
                  </a:lnTo>
                  <a:lnTo>
                    <a:pt x="1432133" y="3047611"/>
                  </a:lnTo>
                  <a:lnTo>
                    <a:pt x="1383945" y="3041474"/>
                  </a:lnTo>
                  <a:lnTo>
                    <a:pt x="1336214" y="3034029"/>
                  </a:lnTo>
                  <a:lnTo>
                    <a:pt x="1288961" y="3025296"/>
                  </a:lnTo>
                  <a:lnTo>
                    <a:pt x="1242207" y="3015293"/>
                  </a:lnTo>
                  <a:lnTo>
                    <a:pt x="1195975" y="3004042"/>
                  </a:lnTo>
                  <a:lnTo>
                    <a:pt x="1150285" y="2991561"/>
                  </a:lnTo>
                  <a:lnTo>
                    <a:pt x="1105158" y="2977872"/>
                  </a:lnTo>
                  <a:lnTo>
                    <a:pt x="1060616" y="2962994"/>
                  </a:lnTo>
                  <a:lnTo>
                    <a:pt x="1016679" y="2946947"/>
                  </a:lnTo>
                  <a:lnTo>
                    <a:pt x="973371" y="2929752"/>
                  </a:lnTo>
                  <a:lnTo>
                    <a:pt x="930711" y="2911427"/>
                  </a:lnTo>
                  <a:lnTo>
                    <a:pt x="888720" y="2891993"/>
                  </a:lnTo>
                  <a:lnTo>
                    <a:pt x="847422" y="2871471"/>
                  </a:lnTo>
                  <a:lnTo>
                    <a:pt x="806835" y="2849879"/>
                  </a:lnTo>
                  <a:lnTo>
                    <a:pt x="766983" y="2827239"/>
                  </a:lnTo>
                  <a:lnTo>
                    <a:pt x="727885" y="2803570"/>
                  </a:lnTo>
                  <a:lnTo>
                    <a:pt x="689565" y="2778892"/>
                  </a:lnTo>
                  <a:lnTo>
                    <a:pt x="652042" y="2753225"/>
                  </a:lnTo>
                  <a:lnTo>
                    <a:pt x="615338" y="2726589"/>
                  </a:lnTo>
                  <a:lnTo>
                    <a:pt x="579474" y="2699004"/>
                  </a:lnTo>
                  <a:lnTo>
                    <a:pt x="544472" y="2670489"/>
                  </a:lnTo>
                  <a:lnTo>
                    <a:pt x="510353" y="2641066"/>
                  </a:lnTo>
                  <a:lnTo>
                    <a:pt x="477139" y="2610754"/>
                  </a:lnTo>
                  <a:lnTo>
                    <a:pt x="444849" y="2579573"/>
                  </a:lnTo>
                  <a:lnTo>
                    <a:pt x="413507" y="2547543"/>
                  </a:lnTo>
                  <a:lnTo>
                    <a:pt x="383133" y="2514684"/>
                  </a:lnTo>
                  <a:lnTo>
                    <a:pt x="353749" y="2481016"/>
                  </a:lnTo>
                  <a:lnTo>
                    <a:pt x="325375" y="2446559"/>
                  </a:lnTo>
                  <a:lnTo>
                    <a:pt x="298033" y="2411333"/>
                  </a:lnTo>
                  <a:lnTo>
                    <a:pt x="271745" y="2375357"/>
                  </a:lnTo>
                  <a:lnTo>
                    <a:pt x="246532" y="2338653"/>
                  </a:lnTo>
                  <a:lnTo>
                    <a:pt x="222414" y="2301240"/>
                  </a:lnTo>
                  <a:lnTo>
                    <a:pt x="199414" y="2263137"/>
                  </a:lnTo>
                  <a:lnTo>
                    <a:pt x="177552" y="2224365"/>
                  </a:lnTo>
                  <a:lnTo>
                    <a:pt x="156851" y="2184945"/>
                  </a:lnTo>
                  <a:lnTo>
                    <a:pt x="137330" y="2144895"/>
                  </a:lnTo>
                  <a:lnTo>
                    <a:pt x="119012" y="2104236"/>
                  </a:lnTo>
                  <a:lnTo>
                    <a:pt x="101918" y="2062988"/>
                  </a:lnTo>
                  <a:lnTo>
                    <a:pt x="86069" y="2021170"/>
                  </a:lnTo>
                  <a:lnTo>
                    <a:pt x="71486" y="1978804"/>
                  </a:lnTo>
                  <a:lnTo>
                    <a:pt x="58191" y="1935908"/>
                  </a:lnTo>
                  <a:lnTo>
                    <a:pt x="46205" y="1892503"/>
                  </a:lnTo>
                  <a:lnTo>
                    <a:pt x="35550" y="1848609"/>
                  </a:lnTo>
                  <a:lnTo>
                    <a:pt x="26246" y="1804246"/>
                  </a:lnTo>
                  <a:lnTo>
                    <a:pt x="18315" y="1759434"/>
                  </a:lnTo>
                  <a:lnTo>
                    <a:pt x="11778" y="1714192"/>
                  </a:lnTo>
                  <a:lnTo>
                    <a:pt x="6657" y="1668541"/>
                  </a:lnTo>
                  <a:lnTo>
                    <a:pt x="2973" y="1622501"/>
                  </a:lnTo>
                  <a:lnTo>
                    <a:pt x="746" y="1576092"/>
                  </a:lnTo>
                  <a:lnTo>
                    <a:pt x="0" y="1529333"/>
                  </a:lnTo>
                  <a:lnTo>
                    <a:pt x="746" y="1482575"/>
                  </a:lnTo>
                  <a:lnTo>
                    <a:pt x="2973" y="1436166"/>
                  </a:lnTo>
                  <a:lnTo>
                    <a:pt x="6657" y="1390126"/>
                  </a:lnTo>
                  <a:lnTo>
                    <a:pt x="11778" y="1344475"/>
                  </a:lnTo>
                  <a:lnTo>
                    <a:pt x="18315" y="1299233"/>
                  </a:lnTo>
                  <a:lnTo>
                    <a:pt x="26246" y="1254421"/>
                  </a:lnTo>
                  <a:lnTo>
                    <a:pt x="35550" y="1210058"/>
                  </a:lnTo>
                  <a:lnTo>
                    <a:pt x="46205" y="1166164"/>
                  </a:lnTo>
                  <a:lnTo>
                    <a:pt x="58191" y="1122759"/>
                  </a:lnTo>
                  <a:lnTo>
                    <a:pt x="71486" y="1079863"/>
                  </a:lnTo>
                  <a:lnTo>
                    <a:pt x="86069" y="1037497"/>
                  </a:lnTo>
                  <a:lnTo>
                    <a:pt x="101918" y="995680"/>
                  </a:lnTo>
                  <a:lnTo>
                    <a:pt x="119012" y="954431"/>
                  </a:lnTo>
                  <a:lnTo>
                    <a:pt x="137330" y="913772"/>
                  </a:lnTo>
                  <a:lnTo>
                    <a:pt x="156851" y="873722"/>
                  </a:lnTo>
                  <a:lnTo>
                    <a:pt x="177552" y="834302"/>
                  </a:lnTo>
                  <a:lnTo>
                    <a:pt x="199414" y="795530"/>
                  </a:lnTo>
                  <a:lnTo>
                    <a:pt x="222414" y="757428"/>
                  </a:lnTo>
                  <a:lnTo>
                    <a:pt x="246532" y="720014"/>
                  </a:lnTo>
                  <a:lnTo>
                    <a:pt x="271745" y="683310"/>
                  </a:lnTo>
                  <a:lnTo>
                    <a:pt x="298033" y="647334"/>
                  </a:lnTo>
                  <a:lnTo>
                    <a:pt x="325375" y="612108"/>
                  </a:lnTo>
                  <a:lnTo>
                    <a:pt x="353749" y="577651"/>
                  </a:lnTo>
                  <a:lnTo>
                    <a:pt x="383133" y="543983"/>
                  </a:lnTo>
                  <a:lnTo>
                    <a:pt x="413507" y="511124"/>
                  </a:lnTo>
                  <a:lnTo>
                    <a:pt x="444849" y="479094"/>
                  </a:lnTo>
                  <a:lnTo>
                    <a:pt x="477138" y="447913"/>
                  </a:lnTo>
                  <a:lnTo>
                    <a:pt x="510353" y="417601"/>
                  </a:lnTo>
                  <a:lnTo>
                    <a:pt x="544472" y="388178"/>
                  </a:lnTo>
                  <a:lnTo>
                    <a:pt x="579474" y="359664"/>
                  </a:lnTo>
                  <a:lnTo>
                    <a:pt x="615338" y="332078"/>
                  </a:lnTo>
                  <a:lnTo>
                    <a:pt x="652042" y="305442"/>
                  </a:lnTo>
                  <a:lnTo>
                    <a:pt x="689565" y="279775"/>
                  </a:lnTo>
                  <a:lnTo>
                    <a:pt x="727885" y="255097"/>
                  </a:lnTo>
                  <a:lnTo>
                    <a:pt x="766983" y="231428"/>
                  </a:lnTo>
                  <a:lnTo>
                    <a:pt x="806835" y="208788"/>
                  </a:lnTo>
                  <a:lnTo>
                    <a:pt x="847422" y="187196"/>
                  </a:lnTo>
                  <a:lnTo>
                    <a:pt x="888720" y="166674"/>
                  </a:lnTo>
                  <a:lnTo>
                    <a:pt x="930711" y="147240"/>
                  </a:lnTo>
                  <a:lnTo>
                    <a:pt x="973371" y="128915"/>
                  </a:lnTo>
                  <a:lnTo>
                    <a:pt x="1016679" y="111720"/>
                  </a:lnTo>
                  <a:lnTo>
                    <a:pt x="1060616" y="95673"/>
                  </a:lnTo>
                  <a:lnTo>
                    <a:pt x="1105158" y="80795"/>
                  </a:lnTo>
                  <a:lnTo>
                    <a:pt x="1150285" y="67106"/>
                  </a:lnTo>
                  <a:lnTo>
                    <a:pt x="1195975" y="54625"/>
                  </a:lnTo>
                  <a:lnTo>
                    <a:pt x="1242207" y="43374"/>
                  </a:lnTo>
                  <a:lnTo>
                    <a:pt x="1288961" y="33371"/>
                  </a:lnTo>
                  <a:lnTo>
                    <a:pt x="1336214" y="24638"/>
                  </a:lnTo>
                  <a:lnTo>
                    <a:pt x="1383945" y="17193"/>
                  </a:lnTo>
                  <a:lnTo>
                    <a:pt x="1432133" y="11056"/>
                  </a:lnTo>
                  <a:lnTo>
                    <a:pt x="1480757" y="6249"/>
                  </a:lnTo>
                  <a:lnTo>
                    <a:pt x="1529795" y="2790"/>
                  </a:lnTo>
                  <a:lnTo>
                    <a:pt x="1579226" y="701"/>
                  </a:lnTo>
                  <a:lnTo>
                    <a:pt x="1629028" y="0"/>
                  </a:lnTo>
                  <a:lnTo>
                    <a:pt x="5454523" y="0"/>
                  </a:lnTo>
                  <a:close/>
                </a:path>
              </a:pathLst>
            </a:custGeom>
            <a:ln w="19812">
              <a:solidFill>
                <a:srgbClr val="41436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25355" y="1672564"/>
            <a:ext cx="6544945" cy="263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2900" i="1" spc="-1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Analysis: </a:t>
            </a:r>
            <a:r>
              <a:rPr sz="2900" i="1" spc="-10" dirty="0">
                <a:solidFill>
                  <a:srgbClr val="212266"/>
                </a:solidFill>
                <a:latin typeface="Calibri"/>
                <a:cs typeface="Calibri"/>
              </a:rPr>
              <a:t>Quantitative </a:t>
            </a:r>
            <a:r>
              <a:rPr sz="2900" i="1" spc="-1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2900" i="1" dirty="0">
                <a:solidFill>
                  <a:srgbClr val="212266"/>
                </a:solidFill>
                <a:latin typeface="Calibri"/>
                <a:cs typeface="Calibri"/>
              </a:rPr>
              <a:t>were </a:t>
            </a:r>
            <a:r>
              <a:rPr sz="2900" i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900" i="1" spc="-10" dirty="0">
                <a:solidFill>
                  <a:srgbClr val="212266"/>
                </a:solidFill>
                <a:latin typeface="Calibri"/>
                <a:cs typeface="Calibri"/>
              </a:rPr>
              <a:t>analyzed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using descriptive </a:t>
            </a:r>
            <a:r>
              <a:rPr sz="2900" i="1" spc="-15" dirty="0">
                <a:solidFill>
                  <a:srgbClr val="212266"/>
                </a:solidFill>
                <a:latin typeface="Calibri"/>
                <a:cs typeface="Calibri"/>
              </a:rPr>
              <a:t>statistics </a:t>
            </a:r>
            <a:r>
              <a:rPr sz="2900" i="1" dirty="0">
                <a:solidFill>
                  <a:srgbClr val="212266"/>
                </a:solidFill>
                <a:latin typeface="Calibri"/>
                <a:cs typeface="Calibri"/>
              </a:rPr>
              <a:t>&amp; </a:t>
            </a:r>
            <a:r>
              <a:rPr sz="2900" i="1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900" i="1" spc="-10" dirty="0">
                <a:solidFill>
                  <a:srgbClr val="212266"/>
                </a:solidFill>
                <a:latin typeface="Calibri"/>
                <a:cs typeface="Calibri"/>
              </a:rPr>
              <a:t>qualitative </a:t>
            </a:r>
            <a:r>
              <a:rPr sz="2900" i="1" spc="-1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2900" i="1" dirty="0">
                <a:solidFill>
                  <a:srgbClr val="212266"/>
                </a:solidFill>
                <a:latin typeface="Calibri"/>
                <a:cs typeface="Calibri"/>
              </a:rPr>
              <a:t>were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thematically </a:t>
            </a:r>
            <a:r>
              <a:rPr sz="2900" i="1" spc="-10" dirty="0">
                <a:solidFill>
                  <a:srgbClr val="212266"/>
                </a:solidFill>
                <a:latin typeface="Calibri"/>
                <a:cs typeface="Calibri"/>
              </a:rPr>
              <a:t>analyzed </a:t>
            </a:r>
            <a:r>
              <a:rPr sz="2900" i="1" spc="-6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900" i="1" spc="-20" dirty="0">
                <a:solidFill>
                  <a:srgbClr val="212266"/>
                </a:solidFill>
                <a:latin typeface="Calibri"/>
                <a:cs typeface="Calibri"/>
              </a:rPr>
              <a:t>to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identify </a:t>
            </a:r>
            <a:r>
              <a:rPr sz="2900" i="1" dirty="0">
                <a:solidFill>
                  <a:srgbClr val="212266"/>
                </a:solidFill>
                <a:latin typeface="Calibri"/>
                <a:cs typeface="Calibri"/>
              </a:rPr>
              <a:t>recurring </a:t>
            </a:r>
            <a:r>
              <a:rPr sz="2900" i="1" spc="-10" dirty="0">
                <a:solidFill>
                  <a:srgbClr val="212266"/>
                </a:solidFill>
                <a:latin typeface="Calibri"/>
                <a:cs typeface="Calibri"/>
              </a:rPr>
              <a:t>patterns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and user </a:t>
            </a:r>
            <a:r>
              <a:rPr sz="2900" i="1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900" i="1" spc="-5" dirty="0">
                <a:solidFill>
                  <a:srgbClr val="212266"/>
                </a:solidFill>
                <a:latin typeface="Calibri"/>
                <a:cs typeface="Calibri"/>
              </a:rPr>
              <a:t>concerns.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35171" y="109728"/>
            <a:ext cx="2052828" cy="96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3731" y="0"/>
            <a:ext cx="5954395" cy="10287000"/>
          </a:xfrm>
          <a:custGeom>
            <a:avLst/>
            <a:gdLst/>
            <a:ahLst/>
            <a:cxnLst/>
            <a:rect l="l" t="t" r="r" b="b"/>
            <a:pathLst>
              <a:path w="5954394" h="10287000">
                <a:moveTo>
                  <a:pt x="0" y="10287000"/>
                </a:moveTo>
                <a:lnTo>
                  <a:pt x="5954267" y="10287000"/>
                </a:lnTo>
                <a:lnTo>
                  <a:pt x="595426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7368" y="1732788"/>
              <a:ext cx="6580632" cy="8554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334240" cy="10287000"/>
            </a:xfrm>
            <a:custGeom>
              <a:avLst/>
              <a:gdLst/>
              <a:ahLst/>
              <a:cxnLst/>
              <a:rect l="l" t="t" r="r" b="b"/>
              <a:pathLst>
                <a:path w="12334240" h="10287000">
                  <a:moveTo>
                    <a:pt x="12333732" y="10286994"/>
                  </a:moveTo>
                  <a:lnTo>
                    <a:pt x="12333732" y="0"/>
                  </a:lnTo>
                  <a:lnTo>
                    <a:pt x="0" y="0"/>
                  </a:lnTo>
                  <a:lnTo>
                    <a:pt x="0" y="10286994"/>
                  </a:lnTo>
                  <a:lnTo>
                    <a:pt x="12333732" y="10286994"/>
                  </a:lnTo>
                  <a:close/>
                </a:path>
              </a:pathLst>
            </a:custGeom>
            <a:solidFill>
              <a:srgbClr val="C9E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20304"/>
              <a:ext cx="3897376" cy="22666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0972" y="2772155"/>
              <a:ext cx="9407652" cy="5332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80972" y="2772155"/>
              <a:ext cx="9408160" cy="5332730"/>
            </a:xfrm>
            <a:custGeom>
              <a:avLst/>
              <a:gdLst/>
              <a:ahLst/>
              <a:cxnLst/>
              <a:rect l="l" t="t" r="r" b="b"/>
              <a:pathLst>
                <a:path w="9408160" h="5332730">
                  <a:moveTo>
                    <a:pt x="0" y="5332476"/>
                  </a:moveTo>
                  <a:lnTo>
                    <a:pt x="9407652" y="5332476"/>
                  </a:lnTo>
                  <a:lnTo>
                    <a:pt x="9407652" y="0"/>
                  </a:lnTo>
                  <a:lnTo>
                    <a:pt x="0" y="0"/>
                  </a:lnTo>
                  <a:lnTo>
                    <a:pt x="0" y="53324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2516" y="254965"/>
            <a:ext cx="22872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3A6A7D"/>
                </a:solidFill>
              </a:rPr>
              <a:t>RESULTS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2516" y="1285134"/>
            <a:ext cx="7698740" cy="13144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Professional</a:t>
            </a:r>
            <a:r>
              <a:rPr sz="3000" spc="1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Distribution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of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Survey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Participants</a:t>
            </a:r>
            <a:endParaRPr sz="3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545"/>
              </a:spcBef>
            </a:pPr>
            <a:r>
              <a:rPr sz="2000" spc="-5" dirty="0">
                <a:solidFill>
                  <a:srgbClr val="3A6A7D"/>
                </a:solidFill>
                <a:latin typeface="Calibri"/>
                <a:cs typeface="Calibri"/>
              </a:rPr>
              <a:t>Sample</a:t>
            </a:r>
            <a:r>
              <a:rPr sz="2000" spc="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A6A7D"/>
                </a:solidFill>
                <a:latin typeface="Calibri"/>
                <a:cs typeface="Calibri"/>
              </a:rPr>
              <a:t>Size:</a:t>
            </a:r>
            <a:r>
              <a:rPr sz="2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A6A7D"/>
                </a:solidFill>
                <a:latin typeface="Calibri"/>
                <a:cs typeface="Calibri"/>
              </a:rPr>
              <a:t>Total</a:t>
            </a:r>
            <a:r>
              <a:rPr sz="2000" spc="1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A6A7D"/>
                </a:solidFill>
                <a:latin typeface="Calibri"/>
                <a:cs typeface="Calibri"/>
              </a:rPr>
              <a:t>100</a:t>
            </a:r>
            <a:r>
              <a:rPr sz="2000" spc="-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A6A7D"/>
                </a:solidFill>
                <a:latin typeface="Calibri"/>
                <a:cs typeface="Calibri"/>
              </a:rPr>
              <a:t>-</a:t>
            </a:r>
            <a:r>
              <a:rPr sz="2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A6A7D"/>
                </a:solidFill>
                <a:latin typeface="Calibri"/>
                <a:cs typeface="Calibri"/>
              </a:rPr>
              <a:t>hospital</a:t>
            </a:r>
            <a:r>
              <a:rPr sz="2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A6A7D"/>
                </a:solidFill>
                <a:latin typeface="Calibri"/>
                <a:cs typeface="Calibri"/>
              </a:rPr>
              <a:t>administrative,</a:t>
            </a:r>
            <a:r>
              <a:rPr sz="2000" spc="4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A6A7D"/>
                </a:solidFill>
                <a:latin typeface="Calibri"/>
                <a:cs typeface="Calibri"/>
              </a:rPr>
              <a:t>medical</a:t>
            </a:r>
            <a:r>
              <a:rPr sz="2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A6A7D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3A6A7D"/>
                </a:solidFill>
                <a:latin typeface="Calibri"/>
                <a:cs typeface="Calibri"/>
              </a:rPr>
              <a:t>para-medical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20" dirty="0">
                <a:solidFill>
                  <a:srgbClr val="3A6A7D"/>
                </a:solidFill>
                <a:latin typeface="Calibri"/>
                <a:cs typeface="Calibri"/>
              </a:rPr>
              <a:t>staff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92043" y="9144"/>
            <a:ext cx="2695955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783" y="1182624"/>
            <a:ext cx="13190219" cy="89199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13247"/>
            <a:ext cx="2214371" cy="48737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148560" y="5661659"/>
            <a:ext cx="3139440" cy="4625340"/>
            <a:chOff x="15148560" y="5661659"/>
            <a:chExt cx="3139440" cy="46253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600" y="5661659"/>
              <a:ext cx="1676400" cy="4625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8560" y="7658099"/>
              <a:ext cx="1825752" cy="262889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008376" y="1906523"/>
            <a:ext cx="5483860" cy="3299460"/>
            <a:chOff x="3008376" y="1906523"/>
            <a:chExt cx="5483860" cy="32994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2948" y="1911095"/>
              <a:ext cx="5474208" cy="3290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12948" y="1911095"/>
              <a:ext cx="5474335" cy="3290570"/>
            </a:xfrm>
            <a:custGeom>
              <a:avLst/>
              <a:gdLst/>
              <a:ahLst/>
              <a:cxnLst/>
              <a:rect l="l" t="t" r="r" b="b"/>
              <a:pathLst>
                <a:path w="5474334" h="3290570">
                  <a:moveTo>
                    <a:pt x="0" y="3290316"/>
                  </a:moveTo>
                  <a:lnTo>
                    <a:pt x="5474208" y="3290316"/>
                  </a:lnTo>
                  <a:lnTo>
                    <a:pt x="5474208" y="0"/>
                  </a:lnTo>
                  <a:lnTo>
                    <a:pt x="0" y="0"/>
                  </a:lnTo>
                  <a:lnTo>
                    <a:pt x="0" y="32903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01428" y="5780532"/>
            <a:ext cx="5165090" cy="3558540"/>
            <a:chOff x="9901428" y="5780532"/>
            <a:chExt cx="5165090" cy="35585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0" y="5785104"/>
              <a:ext cx="5155692" cy="35493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6000" y="5785104"/>
              <a:ext cx="5156200" cy="3549650"/>
            </a:xfrm>
            <a:custGeom>
              <a:avLst/>
              <a:gdLst/>
              <a:ahLst/>
              <a:cxnLst/>
              <a:rect l="l" t="t" r="r" b="b"/>
              <a:pathLst>
                <a:path w="5156200" h="3549650">
                  <a:moveTo>
                    <a:pt x="0" y="3549396"/>
                  </a:moveTo>
                  <a:lnTo>
                    <a:pt x="5155692" y="3549396"/>
                  </a:lnTo>
                  <a:lnTo>
                    <a:pt x="5155692" y="0"/>
                  </a:lnTo>
                  <a:lnTo>
                    <a:pt x="0" y="0"/>
                  </a:lnTo>
                  <a:lnTo>
                    <a:pt x="0" y="35493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08376" y="5815584"/>
            <a:ext cx="6784975" cy="3627120"/>
            <a:chOff x="3008376" y="5815584"/>
            <a:chExt cx="6784975" cy="36271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2948" y="5820156"/>
              <a:ext cx="6775704" cy="36179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12948" y="5820156"/>
              <a:ext cx="6776084" cy="3618229"/>
            </a:xfrm>
            <a:custGeom>
              <a:avLst/>
              <a:gdLst/>
              <a:ahLst/>
              <a:cxnLst/>
              <a:rect l="l" t="t" r="r" b="b"/>
              <a:pathLst>
                <a:path w="6776084" h="3618229">
                  <a:moveTo>
                    <a:pt x="0" y="3617976"/>
                  </a:moveTo>
                  <a:lnTo>
                    <a:pt x="6775704" y="3617976"/>
                  </a:lnTo>
                  <a:lnTo>
                    <a:pt x="6775704" y="0"/>
                  </a:lnTo>
                  <a:lnTo>
                    <a:pt x="0" y="0"/>
                  </a:lnTo>
                  <a:lnTo>
                    <a:pt x="0" y="36179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625840" y="1949195"/>
            <a:ext cx="6466840" cy="3243580"/>
            <a:chOff x="8625840" y="1949195"/>
            <a:chExt cx="6466840" cy="32435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0412" y="1953767"/>
              <a:ext cx="6457188" cy="32339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30412" y="1953767"/>
              <a:ext cx="6457315" cy="3234055"/>
            </a:xfrm>
            <a:custGeom>
              <a:avLst/>
              <a:gdLst/>
              <a:ahLst/>
              <a:cxnLst/>
              <a:rect l="l" t="t" r="r" b="b"/>
              <a:pathLst>
                <a:path w="6457315" h="3234054">
                  <a:moveTo>
                    <a:pt x="0" y="3233928"/>
                  </a:moveTo>
                  <a:lnTo>
                    <a:pt x="6457188" y="3233928"/>
                  </a:lnTo>
                  <a:lnTo>
                    <a:pt x="6457188" y="0"/>
                  </a:lnTo>
                  <a:lnTo>
                    <a:pt x="0" y="0"/>
                  </a:lnTo>
                  <a:lnTo>
                    <a:pt x="0" y="32339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50338" y="85166"/>
            <a:ext cx="22872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3A6A7D"/>
                </a:solidFill>
              </a:rPr>
              <a:t>RESULTS</a:t>
            </a: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17012" y="15240"/>
            <a:ext cx="2570988" cy="12694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201400" y="20955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0927015" y="200974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>
                    <a:lumMod val="50000"/>
                  </a:schemeClr>
                </a:solidFill>
              </a:rPr>
              <a:t>Categories</a:t>
            </a:r>
            <a:r>
              <a:rPr lang="en-IN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E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8631" y="1811528"/>
            <a:ext cx="12046585" cy="8027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i="1" spc="-30" dirty="0">
                <a:solidFill>
                  <a:srgbClr val="212266"/>
                </a:solidFill>
                <a:latin typeface="Calibri"/>
                <a:cs typeface="Calibri"/>
              </a:rPr>
              <a:t>Key</a:t>
            </a:r>
            <a:r>
              <a:rPr sz="3000" i="1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212266"/>
                </a:solidFill>
                <a:latin typeface="Calibri"/>
                <a:cs typeface="Calibri"/>
              </a:rPr>
              <a:t>Findings</a:t>
            </a:r>
            <a:endParaRPr sz="3000">
              <a:latin typeface="Calibri"/>
              <a:cs typeface="Calibri"/>
            </a:endParaRPr>
          </a:p>
          <a:p>
            <a:pPr marL="660400" marR="601980" indent="-323215">
              <a:lnSpc>
                <a:spcPts val="4200"/>
              </a:lnSpc>
              <a:spcBef>
                <a:spcPts val="240"/>
              </a:spcBef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3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Training </a:t>
            </a:r>
            <a:r>
              <a:rPr sz="3000" u="heavy" spc="-10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Received: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90%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participants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felt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they received adequate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training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on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using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HMIS.</a:t>
            </a:r>
            <a:endParaRPr sz="3000">
              <a:latin typeface="Calibri"/>
              <a:cs typeface="Calibri"/>
            </a:endParaRPr>
          </a:p>
          <a:p>
            <a:pPr marL="660400" marR="5080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User-Friendliness: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26%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found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very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user-friendly,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44%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user-friendly,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20%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neutral,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and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10%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difficult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to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use.</a:t>
            </a:r>
            <a:endParaRPr sz="3000">
              <a:latin typeface="Calibri"/>
              <a:cs typeface="Calibri"/>
            </a:endParaRPr>
          </a:p>
          <a:p>
            <a:pPr marL="660400" marR="603885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Ease</a:t>
            </a:r>
            <a:r>
              <a:rPr sz="3000" u="heavy" spc="-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of</a:t>
            </a: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Navigation: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20%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always,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48%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212266"/>
                </a:solidFill>
                <a:latin typeface="Calibri"/>
                <a:cs typeface="Calibri"/>
              </a:rPr>
              <a:t>frequently,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22%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sometimes,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10% </a:t>
            </a:r>
            <a:r>
              <a:rPr sz="3000" spc="-66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rarely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found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it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easy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to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navigate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HMIS.</a:t>
            </a:r>
            <a:endParaRPr sz="3000">
              <a:latin typeface="Calibri"/>
              <a:cs typeface="Calibri"/>
            </a:endParaRPr>
          </a:p>
          <a:p>
            <a:pPr marL="660400" marR="45085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20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Data </a:t>
            </a:r>
            <a:r>
              <a:rPr sz="3000" u="heavy" spc="-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Entry:</a:t>
            </a:r>
            <a:r>
              <a:rPr sz="3000" u="heavy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8%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always,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30%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212266"/>
                </a:solidFill>
                <a:latin typeface="Calibri"/>
                <a:cs typeface="Calibri"/>
              </a:rPr>
              <a:t>frequently,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46%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sometimes,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16%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rarely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found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entry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time-consuming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or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cumbersome.</a:t>
            </a:r>
            <a:endParaRPr sz="3000">
              <a:latin typeface="Calibri"/>
              <a:cs typeface="Calibri"/>
            </a:endParaRPr>
          </a:p>
          <a:p>
            <a:pPr marL="660400" marR="1450975" indent="-323215">
              <a:lnSpc>
                <a:spcPts val="4200"/>
              </a:lnSpc>
              <a:spcBef>
                <a:spcPts val="5"/>
              </a:spcBef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2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Workflow</a:t>
            </a:r>
            <a:r>
              <a:rPr sz="3000" u="heavy" spc="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Efficiency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: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14%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significantly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improved,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38%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improved,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38%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no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change,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10%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decreased.</a:t>
            </a:r>
            <a:endParaRPr sz="3000">
              <a:latin typeface="Calibri"/>
              <a:cs typeface="Calibri"/>
            </a:endParaRPr>
          </a:p>
          <a:p>
            <a:pPr marL="660400" marR="765175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20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Patient</a:t>
            </a:r>
            <a:r>
              <a:rPr sz="3000" u="heavy" spc="-2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Interaction: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8%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always,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20%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212266"/>
                </a:solidFill>
                <a:latin typeface="Calibri"/>
                <a:cs typeface="Calibri"/>
              </a:rPr>
              <a:t>frequently,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40%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sometimes,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24%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212266"/>
                </a:solidFill>
                <a:latin typeface="Calibri"/>
                <a:cs typeface="Calibri"/>
              </a:rPr>
              <a:t>rarely,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8%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never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felt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disrupted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patient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interaction.</a:t>
            </a:r>
            <a:endParaRPr sz="3000">
              <a:latin typeface="Calibri"/>
              <a:cs typeface="Calibri"/>
            </a:endParaRPr>
          </a:p>
          <a:p>
            <a:pPr marL="660400" marR="700405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Overall</a:t>
            </a:r>
            <a:r>
              <a:rPr sz="3000" u="heavy" spc="-10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212266"/>
                </a:solidFill>
                <a:uFill>
                  <a:solidFill>
                    <a:srgbClr val="212266"/>
                  </a:solidFill>
                </a:uFill>
                <a:latin typeface="Calibri"/>
                <a:cs typeface="Calibri"/>
              </a:rPr>
              <a:t>Satisfaction: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30%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very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satisfied,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44%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 satisfied,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15% </a:t>
            </a:r>
            <a:r>
              <a:rPr sz="3000" spc="-66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neutral,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8%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somewhat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dissatisfied,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3%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very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dissatisfied.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8631" y="629793"/>
            <a:ext cx="22885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3A6A7D"/>
                </a:solidFill>
              </a:rPr>
              <a:t>R</a:t>
            </a:r>
            <a:r>
              <a:rPr spc="15" dirty="0">
                <a:solidFill>
                  <a:srgbClr val="3A6A7D"/>
                </a:solidFill>
              </a:rPr>
              <a:t>E</a:t>
            </a:r>
            <a:r>
              <a:rPr spc="65" dirty="0">
                <a:solidFill>
                  <a:srgbClr val="3A6A7D"/>
                </a:solidFill>
              </a:rPr>
              <a:t>SU</a:t>
            </a:r>
            <a:r>
              <a:rPr spc="-290" dirty="0">
                <a:solidFill>
                  <a:srgbClr val="3A6A7D"/>
                </a:solidFill>
              </a:rPr>
              <a:t>L</a:t>
            </a:r>
            <a:r>
              <a:rPr spc="35" dirty="0">
                <a:solidFill>
                  <a:srgbClr val="3A6A7D"/>
                </a:solidFill>
              </a:rPr>
              <a:t>T</a:t>
            </a:r>
            <a:r>
              <a:rPr dirty="0">
                <a:solidFill>
                  <a:srgbClr val="3A6A7D"/>
                </a:solidFill>
              </a:rPr>
              <a:t>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3643" y="3003804"/>
            <a:ext cx="4642104" cy="57637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200" y="0"/>
            <a:ext cx="2590800" cy="126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7588" y="0"/>
            <a:ext cx="8630920" cy="10287000"/>
          </a:xfrm>
          <a:custGeom>
            <a:avLst/>
            <a:gdLst/>
            <a:ahLst/>
            <a:cxnLst/>
            <a:rect l="l" t="t" r="r" b="b"/>
            <a:pathLst>
              <a:path w="8630919" h="10287000">
                <a:moveTo>
                  <a:pt x="0" y="10287000"/>
                </a:moveTo>
                <a:lnTo>
                  <a:pt x="8630412" y="10287000"/>
                </a:lnTo>
                <a:lnTo>
                  <a:pt x="8630412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5076" y="2584704"/>
            <a:ext cx="6364224" cy="77022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657715" cy="10287000"/>
            <a:chOff x="0" y="0"/>
            <a:chExt cx="9657715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657715" cy="10287000"/>
            </a:xfrm>
            <a:custGeom>
              <a:avLst/>
              <a:gdLst/>
              <a:ahLst/>
              <a:cxnLst/>
              <a:rect l="l" t="t" r="r" b="b"/>
              <a:pathLst>
                <a:path w="9657715" h="10287000">
                  <a:moveTo>
                    <a:pt x="9657588" y="10286994"/>
                  </a:moveTo>
                  <a:lnTo>
                    <a:pt x="9657588" y="0"/>
                  </a:lnTo>
                  <a:lnTo>
                    <a:pt x="0" y="0"/>
                  </a:lnTo>
                  <a:lnTo>
                    <a:pt x="0" y="10286994"/>
                  </a:lnTo>
                  <a:lnTo>
                    <a:pt x="9657588" y="10286994"/>
                  </a:lnTo>
                  <a:close/>
                </a:path>
              </a:pathLst>
            </a:custGeom>
            <a:solidFill>
              <a:srgbClr val="C9E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94193"/>
              <a:ext cx="3041903" cy="18928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8150" y="513969"/>
            <a:ext cx="51612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solidFill>
                  <a:srgbClr val="3A6A7D"/>
                </a:solidFill>
              </a:rPr>
              <a:t>DISCUSSIONS</a:t>
            </a:r>
            <a:r>
              <a:rPr spc="85" dirty="0">
                <a:solidFill>
                  <a:srgbClr val="3A6A7D"/>
                </a:solidFill>
              </a:rPr>
              <a:t> </a:t>
            </a:r>
            <a:r>
              <a:rPr spc="50" dirty="0">
                <a:solidFill>
                  <a:srgbClr val="3A6A7D"/>
                </a:solidFill>
              </a:rPr>
              <a:t>(1/2)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150" y="2102052"/>
            <a:ext cx="8944610" cy="5361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000" i="1" spc="-20" dirty="0">
                <a:solidFill>
                  <a:srgbClr val="212266"/>
                </a:solidFill>
                <a:latin typeface="Calibri"/>
                <a:cs typeface="Calibri"/>
              </a:rPr>
              <a:t>Resistance</a:t>
            </a:r>
            <a:r>
              <a:rPr sz="3000" i="1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212266"/>
                </a:solidFill>
                <a:latin typeface="Calibri"/>
                <a:cs typeface="Calibri"/>
              </a:rPr>
              <a:t>and</a:t>
            </a:r>
            <a:r>
              <a:rPr sz="3000" i="1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i="1" spc="-10" dirty="0">
                <a:solidFill>
                  <a:srgbClr val="212266"/>
                </a:solidFill>
                <a:latin typeface="Calibri"/>
                <a:cs typeface="Calibri"/>
              </a:rPr>
              <a:t>Satisfaction</a:t>
            </a:r>
            <a:endParaRPr sz="3000">
              <a:latin typeface="Calibri"/>
              <a:cs typeface="Calibri"/>
            </a:endParaRPr>
          </a:p>
          <a:p>
            <a:pPr marL="660400" marR="5080" indent="-323215">
              <a:lnSpc>
                <a:spcPct val="1167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Resistance: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Despite receiving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adequate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training,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resistance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among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doctors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paramedics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was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noted.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This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could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be due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to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disruption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established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workflows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and the time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required to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adapt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to new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software.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12266"/>
              </a:buClr>
              <a:buFont typeface="Arial MT"/>
              <a:buChar char="•"/>
            </a:pPr>
            <a:endParaRPr sz="3400">
              <a:latin typeface="Calibri"/>
              <a:cs typeface="Calibri"/>
            </a:endParaRPr>
          </a:p>
          <a:p>
            <a:pPr marL="660400" marR="432434" indent="-323215">
              <a:lnSpc>
                <a:spcPct val="1167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Satisfaction: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Overall, users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were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satisfied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with the 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HMIS,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indicating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that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with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proper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adjustments,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system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has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potential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for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high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user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acceptance.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92043" y="0"/>
            <a:ext cx="2695955" cy="126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36" y="2956369"/>
            <a:ext cx="7971951" cy="73306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29839" y="6823964"/>
            <a:ext cx="3058159" cy="346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2899" cy="28055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5051" y="85166"/>
            <a:ext cx="51600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>
                <a:solidFill>
                  <a:srgbClr val="3A6A7D"/>
                </a:solidFill>
              </a:rPr>
              <a:t>DISCUSSIONS</a:t>
            </a:r>
            <a:r>
              <a:rPr spc="75" dirty="0">
                <a:solidFill>
                  <a:srgbClr val="3A6A7D"/>
                </a:solidFill>
              </a:rPr>
              <a:t> </a:t>
            </a:r>
            <a:r>
              <a:rPr spc="50" dirty="0">
                <a:solidFill>
                  <a:srgbClr val="3A6A7D"/>
                </a:solidFill>
              </a:rPr>
              <a:t>(2/2)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0111" y="1155572"/>
            <a:ext cx="13325475" cy="702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Identified Challenges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and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Bottlenecks</a:t>
            </a:r>
            <a:endParaRPr sz="3000">
              <a:latin typeface="Calibri"/>
              <a:cs typeface="Calibri"/>
            </a:endParaRPr>
          </a:p>
          <a:p>
            <a:pPr marL="660400" marR="476884" indent="-323215">
              <a:lnSpc>
                <a:spcPts val="4200"/>
              </a:lnSpc>
              <a:spcBef>
                <a:spcPts val="240"/>
              </a:spcBef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User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Interface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Navigation: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Some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users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found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HMIS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interface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difficult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to </a:t>
            </a:r>
            <a:r>
              <a:rPr sz="3000" spc="-66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navigate,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suggesting</a:t>
            </a:r>
            <a:r>
              <a:rPr sz="3000" spc="-2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all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the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content</a:t>
            </a:r>
            <a:r>
              <a:rPr sz="3000" spc="-3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to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accessible</a:t>
            </a:r>
            <a:r>
              <a:rPr sz="3000" spc="-3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only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on one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screen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A6A7D"/>
              </a:buClr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660400" marR="362585" indent="-323215">
              <a:lnSpc>
                <a:spcPct val="1167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Data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Entry: The time-consuming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nature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data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entry was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common complaint. </a:t>
            </a:r>
            <a:r>
              <a:rPr sz="3000" spc="-66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Streamlining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these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processes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could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significantly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improve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 user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 experience.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A6A7D"/>
              </a:buClr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592070" marR="5080" lvl="1" indent="-323215">
              <a:lnSpc>
                <a:spcPct val="116700"/>
              </a:lnSpc>
              <a:buFont typeface="Arial MT"/>
              <a:buChar char="•"/>
              <a:tabLst>
                <a:tab pos="2592070" algn="l"/>
                <a:tab pos="2592705" algn="l"/>
              </a:tabLst>
            </a:pPr>
            <a:r>
              <a:rPr sz="3000" spc="-25" dirty="0">
                <a:solidFill>
                  <a:srgbClr val="3A6A7D"/>
                </a:solidFill>
                <a:latin typeface="Calibri"/>
                <a:cs typeface="Calibri"/>
              </a:rPr>
              <a:t>Workflow</a:t>
            </a:r>
            <a:r>
              <a:rPr sz="3000" spc="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Efficiency: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Although</a:t>
            </a:r>
            <a:r>
              <a:rPr sz="3000" spc="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some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users</a:t>
            </a:r>
            <a:r>
              <a:rPr sz="3000" spc="2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reported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improved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efficien </a:t>
            </a:r>
            <a:r>
              <a:rPr sz="3000" spc="-66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others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 saw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no change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or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decrease,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indicating</a:t>
            </a:r>
            <a:r>
              <a:rPr sz="3000" spc="-2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6A7D"/>
                </a:solidFill>
                <a:latin typeface="Calibri"/>
                <a:cs typeface="Calibri"/>
              </a:rPr>
              <a:t>mixed</a:t>
            </a:r>
            <a:r>
              <a:rPr sz="3000" spc="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impacts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workflows.</a:t>
            </a:r>
            <a:endParaRPr sz="3000">
              <a:latin typeface="Calibri"/>
              <a:cs typeface="Calibri"/>
            </a:endParaRPr>
          </a:p>
          <a:p>
            <a:pPr marL="3708400" marR="862330" lvl="2" indent="-323215">
              <a:lnSpc>
                <a:spcPct val="116700"/>
              </a:lnSpc>
              <a:spcBef>
                <a:spcPts val="1655"/>
              </a:spcBef>
              <a:buFont typeface="Arial MT"/>
              <a:buChar char="•"/>
              <a:tabLst>
                <a:tab pos="3708400" algn="l"/>
                <a:tab pos="3709035" algn="l"/>
              </a:tabLst>
            </a:pP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Support: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Adequate ongoing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support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is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crucial.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Enhancing </a:t>
            </a:r>
            <a:r>
              <a:rPr sz="3000" spc="-665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support services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can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help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users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resolve </a:t>
            </a:r>
            <a:r>
              <a:rPr sz="3000" spc="-5" dirty="0">
                <a:solidFill>
                  <a:srgbClr val="3A6A7D"/>
                </a:solidFill>
                <a:latin typeface="Calibri"/>
                <a:cs typeface="Calibri"/>
              </a:rPr>
              <a:t>issues </a:t>
            </a:r>
            <a:r>
              <a:rPr sz="3000" spc="-15" dirty="0">
                <a:solidFill>
                  <a:srgbClr val="3A6A7D"/>
                </a:solidFill>
                <a:latin typeface="Calibri"/>
                <a:cs typeface="Calibri"/>
              </a:rPr>
              <a:t>promptly 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6A7D"/>
                </a:solidFill>
                <a:latin typeface="Calibri"/>
                <a:cs typeface="Calibri"/>
              </a:rPr>
              <a:t>and</a:t>
            </a:r>
            <a:r>
              <a:rPr sz="3000" spc="-10" dirty="0">
                <a:solidFill>
                  <a:srgbClr val="3A6A7D"/>
                </a:solidFill>
                <a:latin typeface="Calibri"/>
                <a:cs typeface="Calibri"/>
              </a:rPr>
              <a:t> maintain</a:t>
            </a:r>
            <a:r>
              <a:rPr sz="3000" spc="-25" dirty="0">
                <a:solidFill>
                  <a:srgbClr val="3A6A7D"/>
                </a:solidFill>
                <a:latin typeface="Calibri"/>
                <a:cs typeface="Calibri"/>
              </a:rPr>
              <a:t> productivity.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04236" y="33528"/>
            <a:ext cx="2683763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E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81300"/>
            <a:ext cx="4194048" cy="75056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7776" y="652348"/>
            <a:ext cx="360552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" dirty="0">
                <a:solidFill>
                  <a:srgbClr val="3A6A7D"/>
                </a:solidFill>
              </a:rPr>
              <a:t>C</a:t>
            </a:r>
            <a:r>
              <a:rPr spc="60" dirty="0">
                <a:solidFill>
                  <a:srgbClr val="3A6A7D"/>
                </a:solidFill>
              </a:rPr>
              <a:t>O</a:t>
            </a:r>
            <a:r>
              <a:rPr spc="70" dirty="0">
                <a:solidFill>
                  <a:srgbClr val="3A6A7D"/>
                </a:solidFill>
              </a:rPr>
              <a:t>N</a:t>
            </a:r>
            <a:r>
              <a:rPr spc="65" dirty="0">
                <a:solidFill>
                  <a:srgbClr val="3A6A7D"/>
                </a:solidFill>
              </a:rPr>
              <a:t>C</a:t>
            </a:r>
            <a:r>
              <a:rPr spc="-55" dirty="0">
                <a:solidFill>
                  <a:srgbClr val="3A6A7D"/>
                </a:solidFill>
              </a:rPr>
              <a:t>L</a:t>
            </a:r>
            <a:r>
              <a:rPr spc="60" dirty="0">
                <a:solidFill>
                  <a:srgbClr val="3A6A7D"/>
                </a:solidFill>
              </a:rPr>
              <a:t>U</a:t>
            </a:r>
            <a:r>
              <a:rPr spc="65" dirty="0">
                <a:solidFill>
                  <a:srgbClr val="3A6A7D"/>
                </a:solidFill>
              </a:rPr>
              <a:t>S</a:t>
            </a:r>
            <a:r>
              <a:rPr spc="60" dirty="0">
                <a:solidFill>
                  <a:srgbClr val="3A6A7D"/>
                </a:solidFill>
              </a:rPr>
              <a:t>IO</a:t>
            </a:r>
            <a:r>
              <a:rPr dirty="0">
                <a:solidFill>
                  <a:srgbClr val="3A6A7D"/>
                </a:solidFill>
              </a:rPr>
              <a:t>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9190" marR="144780" indent="-323850">
              <a:lnSpc>
                <a:spcPct val="116700"/>
              </a:lnSpc>
              <a:spcBef>
                <a:spcPts val="95"/>
              </a:spcBef>
              <a:buFont typeface="Arial MT"/>
              <a:buChar char="•"/>
              <a:tabLst>
                <a:tab pos="1139190" algn="l"/>
                <a:tab pos="1139825" algn="l"/>
              </a:tabLst>
            </a:pPr>
            <a:r>
              <a:rPr spc="-5" dirty="0"/>
              <a:t>The </a:t>
            </a:r>
            <a:r>
              <a:rPr spc="-10" dirty="0"/>
              <a:t>implementation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HMIS </a:t>
            </a:r>
            <a:r>
              <a:rPr spc="-10" dirty="0"/>
              <a:t>Clinical </a:t>
            </a:r>
            <a:r>
              <a:rPr spc="-5" dirty="0"/>
              <a:t>Module </a:t>
            </a:r>
            <a:r>
              <a:rPr spc="-15" dirty="0"/>
              <a:t>at Saroj Group </a:t>
            </a:r>
            <a:r>
              <a:rPr spc="-5" dirty="0"/>
              <a:t>of </a:t>
            </a:r>
            <a:r>
              <a:rPr spc="-665" dirty="0"/>
              <a:t> </a:t>
            </a:r>
            <a:r>
              <a:rPr spc="-10" dirty="0"/>
              <a:t>Hospitals </a:t>
            </a:r>
            <a:r>
              <a:rPr spc="-15" dirty="0"/>
              <a:t>faced </a:t>
            </a:r>
            <a:r>
              <a:rPr spc="-5" dirty="0"/>
              <a:t>initial </a:t>
            </a:r>
            <a:r>
              <a:rPr spc="-15" dirty="0"/>
              <a:t>resistance </a:t>
            </a:r>
            <a:r>
              <a:rPr spc="-20" dirty="0"/>
              <a:t>from </a:t>
            </a:r>
            <a:r>
              <a:rPr spc="-10" dirty="0"/>
              <a:t>healthcare </a:t>
            </a:r>
            <a:r>
              <a:rPr spc="-15" dirty="0"/>
              <a:t>providers, </a:t>
            </a:r>
            <a:r>
              <a:rPr spc="-10" dirty="0"/>
              <a:t> </a:t>
            </a:r>
            <a:r>
              <a:rPr spc="-5" dirty="0"/>
              <a:t>primarily</a:t>
            </a:r>
            <a:r>
              <a:rPr spc="10" dirty="0"/>
              <a:t> </a:t>
            </a:r>
            <a:r>
              <a:rPr spc="-5" dirty="0"/>
              <a:t>due</a:t>
            </a:r>
            <a:r>
              <a:rPr spc="-15" dirty="0"/>
              <a:t> to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disruption</a:t>
            </a:r>
            <a:r>
              <a:rPr dirty="0"/>
              <a:t> </a:t>
            </a:r>
            <a:r>
              <a:rPr spc="-5" dirty="0"/>
              <a:t>of </a:t>
            </a:r>
            <a:r>
              <a:rPr spc="-10" dirty="0"/>
              <a:t>established workflows</a:t>
            </a:r>
            <a:r>
              <a:rPr spc="5" dirty="0"/>
              <a:t> </a:t>
            </a:r>
            <a:r>
              <a:rPr dirty="0"/>
              <a:t>and </a:t>
            </a:r>
            <a:r>
              <a:rPr spc="5" dirty="0"/>
              <a:t> </a:t>
            </a:r>
            <a:r>
              <a:rPr spc="-10" dirty="0"/>
              <a:t>adaptation</a:t>
            </a:r>
            <a:r>
              <a:rPr spc="-30" dirty="0"/>
              <a:t> </a:t>
            </a:r>
            <a:r>
              <a:rPr spc="-5" dirty="0"/>
              <a:t>challenges.</a:t>
            </a:r>
          </a:p>
          <a:p>
            <a:pPr marL="803275">
              <a:lnSpc>
                <a:spcPct val="100000"/>
              </a:lnSpc>
              <a:spcBef>
                <a:spcPts val="45"/>
              </a:spcBef>
              <a:buClr>
                <a:srgbClr val="3A6A7D"/>
              </a:buClr>
              <a:buFont typeface="Arial MT"/>
              <a:buChar char="•"/>
            </a:pPr>
            <a:endParaRPr sz="3400"/>
          </a:p>
          <a:p>
            <a:pPr marL="1139190" marR="5080" indent="-323850">
              <a:lnSpc>
                <a:spcPct val="116700"/>
              </a:lnSpc>
              <a:spcBef>
                <a:spcPts val="5"/>
              </a:spcBef>
              <a:buFont typeface="Arial MT"/>
              <a:buChar char="•"/>
              <a:tabLst>
                <a:tab pos="1139190" algn="l"/>
                <a:tab pos="1139825" algn="l"/>
              </a:tabLst>
            </a:pPr>
            <a:r>
              <a:rPr spc="-45" dirty="0"/>
              <a:t>However, </a:t>
            </a:r>
            <a:r>
              <a:rPr spc="-15" dirty="0"/>
              <a:t>overall </a:t>
            </a:r>
            <a:r>
              <a:rPr spc="-10" dirty="0"/>
              <a:t>satisfaction </a:t>
            </a:r>
            <a:r>
              <a:rPr dirty="0"/>
              <a:t>with the </a:t>
            </a:r>
            <a:r>
              <a:rPr spc="-25" dirty="0"/>
              <a:t>system </a:t>
            </a:r>
            <a:r>
              <a:rPr spc="-15" dirty="0"/>
              <a:t>indicates </a:t>
            </a:r>
            <a:r>
              <a:rPr dirty="0"/>
              <a:t>its </a:t>
            </a:r>
            <a:r>
              <a:rPr spc="-10" dirty="0"/>
              <a:t>potential </a:t>
            </a:r>
            <a:r>
              <a:rPr spc="-665" dirty="0"/>
              <a:t> </a:t>
            </a:r>
            <a:r>
              <a:rPr spc="-25" dirty="0"/>
              <a:t>for</a:t>
            </a:r>
            <a:r>
              <a:rPr spc="-5" dirty="0"/>
              <a:t> success.</a:t>
            </a:r>
            <a:r>
              <a:rPr spc="-20" dirty="0"/>
              <a:t> </a:t>
            </a:r>
            <a:r>
              <a:rPr spc="-5" dirty="0"/>
              <a:t>Addressing</a:t>
            </a:r>
            <a:r>
              <a:rPr spc="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identified</a:t>
            </a:r>
            <a:r>
              <a:rPr spc="-5" dirty="0"/>
              <a:t> </a:t>
            </a:r>
            <a:r>
              <a:rPr spc="-10" dirty="0"/>
              <a:t>challenges </a:t>
            </a:r>
            <a:r>
              <a:rPr dirty="0"/>
              <a:t>and </a:t>
            </a:r>
            <a:r>
              <a:rPr spc="-10" dirty="0"/>
              <a:t>bottlenecks </a:t>
            </a:r>
            <a:r>
              <a:rPr spc="-5" dirty="0"/>
              <a:t> </a:t>
            </a:r>
            <a:r>
              <a:rPr spc="-10" dirty="0"/>
              <a:t>through</a:t>
            </a:r>
            <a:r>
              <a:rPr spc="-5" dirty="0"/>
              <a:t> enhanced </a:t>
            </a:r>
            <a:r>
              <a:rPr spc="-15" dirty="0"/>
              <a:t>training</a:t>
            </a:r>
            <a:r>
              <a:rPr dirty="0"/>
              <a:t> </a:t>
            </a:r>
            <a:r>
              <a:rPr spc="-15" dirty="0"/>
              <a:t>programs,</a:t>
            </a:r>
            <a:r>
              <a:rPr spc="5" dirty="0"/>
              <a:t> </a:t>
            </a:r>
            <a:r>
              <a:rPr spc="-10" dirty="0"/>
              <a:t>improving</a:t>
            </a:r>
            <a:r>
              <a:rPr spc="5" dirty="0"/>
              <a:t> </a:t>
            </a:r>
            <a:r>
              <a:rPr spc="-5" dirty="0"/>
              <a:t>user</a:t>
            </a:r>
            <a:r>
              <a:rPr spc="-10" dirty="0"/>
              <a:t> </a:t>
            </a:r>
            <a:r>
              <a:rPr spc="-20" dirty="0"/>
              <a:t>interface </a:t>
            </a:r>
            <a:r>
              <a:rPr spc="-15" dirty="0"/>
              <a:t> </a:t>
            </a:r>
            <a:r>
              <a:rPr spc="-10" dirty="0"/>
              <a:t>design,</a:t>
            </a:r>
            <a:r>
              <a:rPr spc="-5" dirty="0"/>
              <a:t> optimizing</a:t>
            </a:r>
            <a:r>
              <a:rPr spc="10" dirty="0"/>
              <a:t> </a:t>
            </a:r>
            <a:r>
              <a:rPr spc="-20" dirty="0"/>
              <a:t>data</a:t>
            </a:r>
            <a:r>
              <a:rPr spc="-10" dirty="0"/>
              <a:t> entry</a:t>
            </a:r>
            <a:r>
              <a:rPr spc="10" dirty="0"/>
              <a:t> </a:t>
            </a:r>
            <a:r>
              <a:rPr spc="-10" dirty="0"/>
              <a:t>processes, </a:t>
            </a:r>
            <a:r>
              <a:rPr dirty="0"/>
              <a:t>and</a:t>
            </a:r>
            <a:r>
              <a:rPr spc="5" dirty="0"/>
              <a:t> </a:t>
            </a:r>
            <a:r>
              <a:rPr spc="-15" dirty="0"/>
              <a:t>strengthening</a:t>
            </a:r>
            <a:r>
              <a:rPr spc="10" dirty="0"/>
              <a:t> </a:t>
            </a:r>
            <a:r>
              <a:rPr spc="-10" dirty="0"/>
              <a:t>support </a:t>
            </a:r>
            <a:r>
              <a:rPr spc="-665" dirty="0"/>
              <a:t> </a:t>
            </a:r>
            <a:r>
              <a:rPr spc="-5" dirty="0"/>
              <a:t>services will</a:t>
            </a:r>
            <a:r>
              <a:rPr dirty="0"/>
              <a:t> </a:t>
            </a:r>
            <a:r>
              <a:rPr spc="-20" dirty="0"/>
              <a:t>pave </a:t>
            </a:r>
            <a:r>
              <a:rPr dirty="0"/>
              <a:t>the</a:t>
            </a:r>
            <a:r>
              <a:rPr spc="-15" dirty="0"/>
              <a:t> </a:t>
            </a:r>
            <a:r>
              <a:rPr spc="-35" dirty="0"/>
              <a:t>way</a:t>
            </a:r>
            <a:r>
              <a:rPr spc="5" dirty="0"/>
              <a:t> </a:t>
            </a:r>
            <a:r>
              <a:rPr spc="-25" dirty="0"/>
              <a:t>for</a:t>
            </a:r>
            <a:r>
              <a:rPr spc="-5" dirty="0"/>
              <a:t> </a:t>
            </a:r>
            <a:r>
              <a:rPr spc="-20" dirty="0"/>
              <a:t>better</a:t>
            </a:r>
            <a:r>
              <a:rPr spc="-5" dirty="0"/>
              <a:t> HMIS</a:t>
            </a:r>
            <a:r>
              <a:rPr spc="-30" dirty="0"/>
              <a:t> </a:t>
            </a:r>
            <a:r>
              <a:rPr spc="-5" dirty="0"/>
              <a:t>adoption,</a:t>
            </a:r>
            <a:r>
              <a:rPr spc="10" dirty="0"/>
              <a:t> </a:t>
            </a:r>
            <a:r>
              <a:rPr spc="-15" dirty="0"/>
              <a:t>optimized </a:t>
            </a:r>
            <a:r>
              <a:rPr spc="-10" dirty="0"/>
              <a:t> clinical</a:t>
            </a:r>
            <a:r>
              <a:rPr spc="-5" dirty="0"/>
              <a:t> </a:t>
            </a:r>
            <a:r>
              <a:rPr spc="-15" dirty="0"/>
              <a:t>workflows,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5" dirty="0"/>
              <a:t>improved</a:t>
            </a:r>
            <a:r>
              <a:rPr spc="-10" dirty="0"/>
              <a:t> patient</a:t>
            </a:r>
            <a:r>
              <a:rPr spc="-30" dirty="0"/>
              <a:t> </a:t>
            </a:r>
            <a:r>
              <a:rPr spc="-20" dirty="0"/>
              <a:t>care</a:t>
            </a:r>
            <a:r>
              <a:rPr spc="-5" dirty="0"/>
              <a:t> </a:t>
            </a:r>
            <a:r>
              <a:rPr spc="-30" dirty="0"/>
              <a:t>quality.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4712" y="3948684"/>
            <a:ext cx="1923288" cy="63383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68243" y="6095"/>
            <a:ext cx="2619755" cy="126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F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51699" cy="39052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2742" y="0"/>
              <a:ext cx="10065258" cy="8908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8000" cy="102869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7556" y="4791455"/>
              <a:ext cx="2790444" cy="5495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733800"/>
              <a:ext cx="2165603" cy="655319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77110" y="1752572"/>
            <a:ext cx="13735685" cy="6696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6900"/>
              </a:lnSpc>
              <a:spcBef>
                <a:spcPts val="100"/>
              </a:spcBef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·[Author1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[Year]]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Consider searching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"Usability challenges of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hospital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information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systems: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systematic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review"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Ammenwerth 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(2009)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this author/title on scholarly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databases].</a:t>
            </a:r>
            <a:endParaRPr sz="2500">
              <a:latin typeface="Calibri"/>
              <a:cs typeface="Calibri"/>
            </a:endParaRPr>
          </a:p>
          <a:p>
            <a:pPr marL="12700" marR="6985" algn="just">
              <a:lnSpc>
                <a:spcPts val="3500"/>
              </a:lnSpc>
              <a:spcBef>
                <a:spcPts val="195"/>
              </a:spcBef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·[Author2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5" dirty="0">
                <a:solidFill>
                  <a:srgbClr val="3A365F"/>
                </a:solidFill>
                <a:latin typeface="Calibri"/>
                <a:cs typeface="Calibri"/>
              </a:rPr>
              <a:t>[Year]]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Search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"The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impact of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human-computer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interaction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(HCI)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on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healthcare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professionals'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use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electronic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health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records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(EHRs)"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S </a:t>
            </a:r>
            <a:r>
              <a:rPr sz="2500" spc="-70" dirty="0">
                <a:solidFill>
                  <a:srgbClr val="3A365F"/>
                </a:solidFill>
                <a:latin typeface="Calibri"/>
                <a:cs typeface="Calibri"/>
              </a:rPr>
              <a:t>Tan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(2009)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this </a:t>
            </a:r>
            <a:r>
              <a:rPr sz="25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author/title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on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scholarly</a:t>
            </a:r>
            <a:r>
              <a:rPr sz="25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databases]</a:t>
            </a:r>
            <a:endParaRPr sz="2500">
              <a:latin typeface="Calibri"/>
              <a:cs typeface="Calibri"/>
            </a:endParaRPr>
          </a:p>
          <a:p>
            <a:pPr marL="12700" marR="5080" algn="just">
              <a:lnSpc>
                <a:spcPts val="3500"/>
              </a:lnSpc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·[Author3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[Year]]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Search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"The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impact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of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implementing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an electronic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health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record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system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on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emergency department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workflow"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Bates et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al.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(2000)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 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for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this author/title on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scholarly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databases].</a:t>
            </a:r>
            <a:endParaRPr sz="2500">
              <a:latin typeface="Calibri"/>
              <a:cs typeface="Calibri"/>
            </a:endParaRPr>
          </a:p>
          <a:p>
            <a:pPr marL="12700" marR="6350" algn="just">
              <a:lnSpc>
                <a:spcPts val="3500"/>
              </a:lnSpc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 [Author4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5" dirty="0">
                <a:solidFill>
                  <a:srgbClr val="3A365F"/>
                </a:solidFill>
                <a:latin typeface="Calibri"/>
                <a:cs typeface="Calibri"/>
              </a:rPr>
              <a:t>Year]]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Search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"The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effects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electronic health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records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on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clinical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practice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at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point-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of-care"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Chaudhry</a:t>
            </a:r>
            <a:r>
              <a:rPr sz="25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et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(2006)</a:t>
            </a:r>
            <a:r>
              <a:rPr sz="2500" spc="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</a:t>
            </a:r>
            <a:r>
              <a:rPr sz="2500" spc="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this author/title on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scholarly</a:t>
            </a:r>
            <a:r>
              <a:rPr sz="25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databases].</a:t>
            </a:r>
            <a:endParaRPr sz="2500">
              <a:latin typeface="Calibri"/>
              <a:cs typeface="Calibri"/>
            </a:endParaRPr>
          </a:p>
          <a:p>
            <a:pPr marL="12700" marR="8890" algn="just">
              <a:lnSpc>
                <a:spcPts val="3490"/>
              </a:lnSpc>
              <a:spcBef>
                <a:spcPts val="20"/>
              </a:spcBef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·[Author5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[Year]]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Search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"Data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quality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in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hospital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information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systems"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Kalra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 (2001)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</a:t>
            </a:r>
            <a:r>
              <a:rPr sz="25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</a:t>
            </a:r>
            <a:r>
              <a:rPr sz="2500" spc="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 this author/title on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scholarly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 databases].</a:t>
            </a:r>
            <a:endParaRPr sz="2500">
              <a:latin typeface="Calibri"/>
              <a:cs typeface="Calibri"/>
            </a:endParaRPr>
          </a:p>
          <a:p>
            <a:pPr marL="12700" marR="7620" algn="just">
              <a:lnSpc>
                <a:spcPts val="3500"/>
              </a:lnSpc>
            </a:pP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·[Author6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al., </a:t>
            </a:r>
            <a:r>
              <a:rPr sz="2500" spc="-30" dirty="0">
                <a:solidFill>
                  <a:srgbClr val="3A365F"/>
                </a:solidFill>
                <a:latin typeface="Calibri"/>
                <a:cs typeface="Calibri"/>
              </a:rPr>
              <a:t>[Year]]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-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Search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for: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"The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impact 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of EHR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implementation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on the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quality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of clinical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data"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by 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Jha</a:t>
            </a:r>
            <a:r>
              <a:rPr sz="25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et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al.</a:t>
            </a:r>
            <a:r>
              <a:rPr sz="25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(2009)</a:t>
            </a:r>
            <a:r>
              <a:rPr sz="2500" spc="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[Look </a:t>
            </a:r>
            <a:r>
              <a:rPr sz="2500" spc="-25" dirty="0">
                <a:solidFill>
                  <a:srgbClr val="3A365F"/>
                </a:solidFill>
                <a:latin typeface="Calibri"/>
                <a:cs typeface="Calibri"/>
              </a:rPr>
              <a:t>for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publications</a:t>
            </a:r>
            <a:r>
              <a:rPr sz="2500" spc="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 this author/title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3A365F"/>
                </a:solidFill>
                <a:latin typeface="Calibri"/>
                <a:cs typeface="Calibri"/>
              </a:rPr>
              <a:t>on scholarly</a:t>
            </a:r>
            <a:r>
              <a:rPr sz="25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3A365F"/>
                </a:solidFill>
                <a:latin typeface="Calibri"/>
                <a:cs typeface="Calibri"/>
              </a:rPr>
              <a:t>databases].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983094" y="488060"/>
            <a:ext cx="33210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65F"/>
                </a:solidFill>
              </a:rPr>
              <a:t>REFER</a:t>
            </a:r>
            <a:r>
              <a:rPr spc="-15" dirty="0">
                <a:solidFill>
                  <a:srgbClr val="3A365F"/>
                </a:solidFill>
              </a:rPr>
              <a:t>E</a:t>
            </a:r>
            <a:r>
              <a:rPr dirty="0">
                <a:solidFill>
                  <a:srgbClr val="3A365F"/>
                </a:solidFill>
              </a:rPr>
              <a:t>NC</a:t>
            </a:r>
            <a:r>
              <a:rPr spc="-45" dirty="0">
                <a:solidFill>
                  <a:srgbClr val="3A365F"/>
                </a:solidFill>
              </a:rPr>
              <a:t>E</a:t>
            </a:r>
            <a:r>
              <a:rPr dirty="0">
                <a:solidFill>
                  <a:srgbClr val="3A365F"/>
                </a:solidFill>
              </a:rPr>
              <a:t>S</a:t>
            </a: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92043" y="21335"/>
            <a:ext cx="2695955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454140" cy="8776970"/>
            <a:chOff x="0" y="0"/>
            <a:chExt cx="6454140" cy="877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0036"/>
              <a:ext cx="6454140" cy="7726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741" y="0"/>
              <a:ext cx="2761615" cy="25375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2064" y="249936"/>
              <a:ext cx="6345935" cy="77251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3528" y="0"/>
              <a:ext cx="2590139" cy="24380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30295" y="603504"/>
              <a:ext cx="12091670" cy="4191000"/>
            </a:xfrm>
            <a:custGeom>
              <a:avLst/>
              <a:gdLst/>
              <a:ahLst/>
              <a:cxnLst/>
              <a:rect l="l" t="t" r="r" b="b"/>
              <a:pathLst>
                <a:path w="12091669" h="4191000">
                  <a:moveTo>
                    <a:pt x="9859137" y="0"/>
                  </a:moveTo>
                  <a:lnTo>
                    <a:pt x="2232279" y="0"/>
                  </a:lnTo>
                  <a:lnTo>
                    <a:pt x="2182425" y="512"/>
                  </a:lnTo>
                  <a:lnTo>
                    <a:pt x="2132839" y="2041"/>
                  </a:lnTo>
                  <a:lnTo>
                    <a:pt x="2083532" y="4577"/>
                  </a:lnTo>
                  <a:lnTo>
                    <a:pt x="2034514" y="8109"/>
                  </a:lnTo>
                  <a:lnTo>
                    <a:pt x="1985798" y="12627"/>
                  </a:lnTo>
                  <a:lnTo>
                    <a:pt x="1937394" y="18119"/>
                  </a:lnTo>
                  <a:lnTo>
                    <a:pt x="1889315" y="24575"/>
                  </a:lnTo>
                  <a:lnTo>
                    <a:pt x="1841570" y="31985"/>
                  </a:lnTo>
                  <a:lnTo>
                    <a:pt x="1794172" y="40337"/>
                  </a:lnTo>
                  <a:lnTo>
                    <a:pt x="1747133" y="49621"/>
                  </a:lnTo>
                  <a:lnTo>
                    <a:pt x="1700462" y="59827"/>
                  </a:lnTo>
                  <a:lnTo>
                    <a:pt x="1654172" y="70944"/>
                  </a:lnTo>
                  <a:lnTo>
                    <a:pt x="1608274" y="82961"/>
                  </a:lnTo>
                  <a:lnTo>
                    <a:pt x="1562779" y="95867"/>
                  </a:lnTo>
                  <a:lnTo>
                    <a:pt x="1517699" y="109653"/>
                  </a:lnTo>
                  <a:lnTo>
                    <a:pt x="1473045" y="124306"/>
                  </a:lnTo>
                  <a:lnTo>
                    <a:pt x="1428829" y="139817"/>
                  </a:lnTo>
                  <a:lnTo>
                    <a:pt x="1385061" y="156176"/>
                  </a:lnTo>
                  <a:lnTo>
                    <a:pt x="1341753" y="173370"/>
                  </a:lnTo>
                  <a:lnTo>
                    <a:pt x="1298916" y="191390"/>
                  </a:lnTo>
                  <a:lnTo>
                    <a:pt x="1256562" y="210225"/>
                  </a:lnTo>
                  <a:lnTo>
                    <a:pt x="1214702" y="229865"/>
                  </a:lnTo>
                  <a:lnTo>
                    <a:pt x="1173347" y="250298"/>
                  </a:lnTo>
                  <a:lnTo>
                    <a:pt x="1132509" y="271514"/>
                  </a:lnTo>
                  <a:lnTo>
                    <a:pt x="1092200" y="293503"/>
                  </a:lnTo>
                  <a:lnTo>
                    <a:pt x="1052429" y="316253"/>
                  </a:lnTo>
                  <a:lnTo>
                    <a:pt x="1013209" y="339755"/>
                  </a:lnTo>
                  <a:lnTo>
                    <a:pt x="974552" y="363997"/>
                  </a:lnTo>
                  <a:lnTo>
                    <a:pt x="936467" y="388969"/>
                  </a:lnTo>
                  <a:lnTo>
                    <a:pt x="898968" y="414661"/>
                  </a:lnTo>
                  <a:lnTo>
                    <a:pt x="862064" y="441060"/>
                  </a:lnTo>
                  <a:lnTo>
                    <a:pt x="825768" y="468158"/>
                  </a:lnTo>
                  <a:lnTo>
                    <a:pt x="790091" y="495943"/>
                  </a:lnTo>
                  <a:lnTo>
                    <a:pt x="755043" y="524405"/>
                  </a:lnTo>
                  <a:lnTo>
                    <a:pt x="720638" y="553532"/>
                  </a:lnTo>
                  <a:lnTo>
                    <a:pt x="686884" y="583315"/>
                  </a:lnTo>
                  <a:lnTo>
                    <a:pt x="653795" y="613743"/>
                  </a:lnTo>
                  <a:lnTo>
                    <a:pt x="621382" y="644805"/>
                  </a:lnTo>
                  <a:lnTo>
                    <a:pt x="589655" y="676490"/>
                  </a:lnTo>
                  <a:lnTo>
                    <a:pt x="558627" y="708788"/>
                  </a:lnTo>
                  <a:lnTo>
                    <a:pt x="528308" y="741687"/>
                  </a:lnTo>
                  <a:lnTo>
                    <a:pt x="498709" y="775179"/>
                  </a:lnTo>
                  <a:lnTo>
                    <a:pt x="469843" y="809251"/>
                  </a:lnTo>
                  <a:lnTo>
                    <a:pt x="441720" y="843894"/>
                  </a:lnTo>
                  <a:lnTo>
                    <a:pt x="414352" y="879096"/>
                  </a:lnTo>
                  <a:lnTo>
                    <a:pt x="387751" y="914846"/>
                  </a:lnTo>
                  <a:lnTo>
                    <a:pt x="361926" y="951136"/>
                  </a:lnTo>
                  <a:lnTo>
                    <a:pt x="336891" y="987952"/>
                  </a:lnTo>
                  <a:lnTo>
                    <a:pt x="312656" y="1025286"/>
                  </a:lnTo>
                  <a:lnTo>
                    <a:pt x="289232" y="1063126"/>
                  </a:lnTo>
                  <a:lnTo>
                    <a:pt x="266631" y="1101461"/>
                  </a:lnTo>
                  <a:lnTo>
                    <a:pt x="244865" y="1140282"/>
                  </a:lnTo>
                  <a:lnTo>
                    <a:pt x="223943" y="1179577"/>
                  </a:lnTo>
                  <a:lnTo>
                    <a:pt x="203879" y="1219336"/>
                  </a:lnTo>
                  <a:lnTo>
                    <a:pt x="184683" y="1259548"/>
                  </a:lnTo>
                  <a:lnTo>
                    <a:pt x="166367" y="1300202"/>
                  </a:lnTo>
                  <a:lnTo>
                    <a:pt x="148941" y="1341288"/>
                  </a:lnTo>
                  <a:lnTo>
                    <a:pt x="132418" y="1382795"/>
                  </a:lnTo>
                  <a:lnTo>
                    <a:pt x="116808" y="1424713"/>
                  </a:lnTo>
                  <a:lnTo>
                    <a:pt x="102123" y="1467030"/>
                  </a:lnTo>
                  <a:lnTo>
                    <a:pt x="88374" y="1509737"/>
                  </a:lnTo>
                  <a:lnTo>
                    <a:pt x="75573" y="1552822"/>
                  </a:lnTo>
                  <a:lnTo>
                    <a:pt x="63731" y="1596276"/>
                  </a:lnTo>
                  <a:lnTo>
                    <a:pt x="52859" y="1640086"/>
                  </a:lnTo>
                  <a:lnTo>
                    <a:pt x="42969" y="1684243"/>
                  </a:lnTo>
                  <a:lnTo>
                    <a:pt x="34072" y="1728736"/>
                  </a:lnTo>
                  <a:lnTo>
                    <a:pt x="26179" y="1773555"/>
                  </a:lnTo>
                  <a:lnTo>
                    <a:pt x="19301" y="1818688"/>
                  </a:lnTo>
                  <a:lnTo>
                    <a:pt x="13451" y="1864125"/>
                  </a:lnTo>
                  <a:lnTo>
                    <a:pt x="8638" y="1909856"/>
                  </a:lnTo>
                  <a:lnTo>
                    <a:pt x="4876" y="1955869"/>
                  </a:lnTo>
                  <a:lnTo>
                    <a:pt x="2174" y="2002155"/>
                  </a:lnTo>
                  <a:lnTo>
                    <a:pt x="545" y="2048702"/>
                  </a:lnTo>
                  <a:lnTo>
                    <a:pt x="0" y="2095500"/>
                  </a:lnTo>
                  <a:lnTo>
                    <a:pt x="545" y="2142297"/>
                  </a:lnTo>
                  <a:lnTo>
                    <a:pt x="2174" y="2188844"/>
                  </a:lnTo>
                  <a:lnTo>
                    <a:pt x="4876" y="2235130"/>
                  </a:lnTo>
                  <a:lnTo>
                    <a:pt x="8638" y="2281143"/>
                  </a:lnTo>
                  <a:lnTo>
                    <a:pt x="13451" y="2326874"/>
                  </a:lnTo>
                  <a:lnTo>
                    <a:pt x="19301" y="2372311"/>
                  </a:lnTo>
                  <a:lnTo>
                    <a:pt x="26179" y="2417444"/>
                  </a:lnTo>
                  <a:lnTo>
                    <a:pt x="34072" y="2462263"/>
                  </a:lnTo>
                  <a:lnTo>
                    <a:pt x="42969" y="2506756"/>
                  </a:lnTo>
                  <a:lnTo>
                    <a:pt x="52859" y="2550913"/>
                  </a:lnTo>
                  <a:lnTo>
                    <a:pt x="63731" y="2594723"/>
                  </a:lnTo>
                  <a:lnTo>
                    <a:pt x="75573" y="2638177"/>
                  </a:lnTo>
                  <a:lnTo>
                    <a:pt x="88374" y="2681262"/>
                  </a:lnTo>
                  <a:lnTo>
                    <a:pt x="102123" y="2723969"/>
                  </a:lnTo>
                  <a:lnTo>
                    <a:pt x="116808" y="2766286"/>
                  </a:lnTo>
                  <a:lnTo>
                    <a:pt x="132418" y="2808204"/>
                  </a:lnTo>
                  <a:lnTo>
                    <a:pt x="148941" y="2849711"/>
                  </a:lnTo>
                  <a:lnTo>
                    <a:pt x="166367" y="2890797"/>
                  </a:lnTo>
                  <a:lnTo>
                    <a:pt x="184683" y="2931451"/>
                  </a:lnTo>
                  <a:lnTo>
                    <a:pt x="203879" y="2971663"/>
                  </a:lnTo>
                  <a:lnTo>
                    <a:pt x="223943" y="3011422"/>
                  </a:lnTo>
                  <a:lnTo>
                    <a:pt x="244865" y="3050717"/>
                  </a:lnTo>
                  <a:lnTo>
                    <a:pt x="266631" y="3089538"/>
                  </a:lnTo>
                  <a:lnTo>
                    <a:pt x="289232" y="3127873"/>
                  </a:lnTo>
                  <a:lnTo>
                    <a:pt x="312656" y="3165713"/>
                  </a:lnTo>
                  <a:lnTo>
                    <a:pt x="336891" y="3203047"/>
                  </a:lnTo>
                  <a:lnTo>
                    <a:pt x="361926" y="3239863"/>
                  </a:lnTo>
                  <a:lnTo>
                    <a:pt x="387751" y="3276153"/>
                  </a:lnTo>
                  <a:lnTo>
                    <a:pt x="414352" y="3311903"/>
                  </a:lnTo>
                  <a:lnTo>
                    <a:pt x="441720" y="3347105"/>
                  </a:lnTo>
                  <a:lnTo>
                    <a:pt x="469843" y="3381748"/>
                  </a:lnTo>
                  <a:lnTo>
                    <a:pt x="498709" y="3415820"/>
                  </a:lnTo>
                  <a:lnTo>
                    <a:pt x="528308" y="3449312"/>
                  </a:lnTo>
                  <a:lnTo>
                    <a:pt x="558627" y="3482211"/>
                  </a:lnTo>
                  <a:lnTo>
                    <a:pt x="589655" y="3514509"/>
                  </a:lnTo>
                  <a:lnTo>
                    <a:pt x="621382" y="3546194"/>
                  </a:lnTo>
                  <a:lnTo>
                    <a:pt x="653795" y="3577256"/>
                  </a:lnTo>
                  <a:lnTo>
                    <a:pt x="686884" y="3607684"/>
                  </a:lnTo>
                  <a:lnTo>
                    <a:pt x="720638" y="3637467"/>
                  </a:lnTo>
                  <a:lnTo>
                    <a:pt x="755043" y="3666594"/>
                  </a:lnTo>
                  <a:lnTo>
                    <a:pt x="790091" y="3695056"/>
                  </a:lnTo>
                  <a:lnTo>
                    <a:pt x="825768" y="3722841"/>
                  </a:lnTo>
                  <a:lnTo>
                    <a:pt x="862064" y="3749939"/>
                  </a:lnTo>
                  <a:lnTo>
                    <a:pt x="898968" y="3776338"/>
                  </a:lnTo>
                  <a:lnTo>
                    <a:pt x="936467" y="3802030"/>
                  </a:lnTo>
                  <a:lnTo>
                    <a:pt x="974552" y="3827002"/>
                  </a:lnTo>
                  <a:lnTo>
                    <a:pt x="1013209" y="3851244"/>
                  </a:lnTo>
                  <a:lnTo>
                    <a:pt x="1052429" y="3874746"/>
                  </a:lnTo>
                  <a:lnTo>
                    <a:pt x="1092200" y="3897496"/>
                  </a:lnTo>
                  <a:lnTo>
                    <a:pt x="1132509" y="3919485"/>
                  </a:lnTo>
                  <a:lnTo>
                    <a:pt x="1173347" y="3940701"/>
                  </a:lnTo>
                  <a:lnTo>
                    <a:pt x="1214702" y="3961134"/>
                  </a:lnTo>
                  <a:lnTo>
                    <a:pt x="1256562" y="3980774"/>
                  </a:lnTo>
                  <a:lnTo>
                    <a:pt x="1298916" y="3999609"/>
                  </a:lnTo>
                  <a:lnTo>
                    <a:pt x="1341753" y="4017629"/>
                  </a:lnTo>
                  <a:lnTo>
                    <a:pt x="1385061" y="4034823"/>
                  </a:lnTo>
                  <a:lnTo>
                    <a:pt x="1428829" y="4051182"/>
                  </a:lnTo>
                  <a:lnTo>
                    <a:pt x="1473045" y="4066693"/>
                  </a:lnTo>
                  <a:lnTo>
                    <a:pt x="1517699" y="4081346"/>
                  </a:lnTo>
                  <a:lnTo>
                    <a:pt x="1562779" y="4095132"/>
                  </a:lnTo>
                  <a:lnTo>
                    <a:pt x="1608274" y="4108038"/>
                  </a:lnTo>
                  <a:lnTo>
                    <a:pt x="1654172" y="4120055"/>
                  </a:lnTo>
                  <a:lnTo>
                    <a:pt x="1700462" y="4131172"/>
                  </a:lnTo>
                  <a:lnTo>
                    <a:pt x="1747133" y="4141378"/>
                  </a:lnTo>
                  <a:lnTo>
                    <a:pt x="1794172" y="4150662"/>
                  </a:lnTo>
                  <a:lnTo>
                    <a:pt x="1841570" y="4159014"/>
                  </a:lnTo>
                  <a:lnTo>
                    <a:pt x="1889315" y="4166424"/>
                  </a:lnTo>
                  <a:lnTo>
                    <a:pt x="1937394" y="4172880"/>
                  </a:lnTo>
                  <a:lnTo>
                    <a:pt x="1985798" y="4178372"/>
                  </a:lnTo>
                  <a:lnTo>
                    <a:pt x="2034514" y="4182890"/>
                  </a:lnTo>
                  <a:lnTo>
                    <a:pt x="2083532" y="4186422"/>
                  </a:lnTo>
                  <a:lnTo>
                    <a:pt x="2132839" y="4188958"/>
                  </a:lnTo>
                  <a:lnTo>
                    <a:pt x="2182425" y="4190487"/>
                  </a:lnTo>
                  <a:lnTo>
                    <a:pt x="2232279" y="4191000"/>
                  </a:lnTo>
                  <a:lnTo>
                    <a:pt x="9859137" y="4191000"/>
                  </a:lnTo>
                  <a:lnTo>
                    <a:pt x="9908990" y="4190487"/>
                  </a:lnTo>
                  <a:lnTo>
                    <a:pt x="9958576" y="4188958"/>
                  </a:lnTo>
                  <a:lnTo>
                    <a:pt x="10007883" y="4186422"/>
                  </a:lnTo>
                  <a:lnTo>
                    <a:pt x="10056901" y="4182890"/>
                  </a:lnTo>
                  <a:lnTo>
                    <a:pt x="10105617" y="4178372"/>
                  </a:lnTo>
                  <a:lnTo>
                    <a:pt x="10154021" y="4172880"/>
                  </a:lnTo>
                  <a:lnTo>
                    <a:pt x="10202100" y="4166424"/>
                  </a:lnTo>
                  <a:lnTo>
                    <a:pt x="10249845" y="4159014"/>
                  </a:lnTo>
                  <a:lnTo>
                    <a:pt x="10297243" y="4150662"/>
                  </a:lnTo>
                  <a:lnTo>
                    <a:pt x="10344282" y="4141378"/>
                  </a:lnTo>
                  <a:lnTo>
                    <a:pt x="10390953" y="4131172"/>
                  </a:lnTo>
                  <a:lnTo>
                    <a:pt x="10437243" y="4120055"/>
                  </a:lnTo>
                  <a:lnTo>
                    <a:pt x="10483141" y="4108038"/>
                  </a:lnTo>
                  <a:lnTo>
                    <a:pt x="10528636" y="4095132"/>
                  </a:lnTo>
                  <a:lnTo>
                    <a:pt x="10573716" y="4081346"/>
                  </a:lnTo>
                  <a:lnTo>
                    <a:pt x="10618370" y="4066693"/>
                  </a:lnTo>
                  <a:lnTo>
                    <a:pt x="10662586" y="4051182"/>
                  </a:lnTo>
                  <a:lnTo>
                    <a:pt x="10706354" y="4034823"/>
                  </a:lnTo>
                  <a:lnTo>
                    <a:pt x="10749662" y="4017629"/>
                  </a:lnTo>
                  <a:lnTo>
                    <a:pt x="10792499" y="3999609"/>
                  </a:lnTo>
                  <a:lnTo>
                    <a:pt x="10834853" y="3980774"/>
                  </a:lnTo>
                  <a:lnTo>
                    <a:pt x="10876713" y="3961134"/>
                  </a:lnTo>
                  <a:lnTo>
                    <a:pt x="10918068" y="3940701"/>
                  </a:lnTo>
                  <a:lnTo>
                    <a:pt x="10958906" y="3919485"/>
                  </a:lnTo>
                  <a:lnTo>
                    <a:pt x="10999215" y="3897496"/>
                  </a:lnTo>
                  <a:lnTo>
                    <a:pt x="11038986" y="3874746"/>
                  </a:lnTo>
                  <a:lnTo>
                    <a:pt x="11078206" y="3851244"/>
                  </a:lnTo>
                  <a:lnTo>
                    <a:pt x="11116863" y="3827002"/>
                  </a:lnTo>
                  <a:lnTo>
                    <a:pt x="11154948" y="3802030"/>
                  </a:lnTo>
                  <a:lnTo>
                    <a:pt x="11192447" y="3776338"/>
                  </a:lnTo>
                  <a:lnTo>
                    <a:pt x="11229351" y="3749939"/>
                  </a:lnTo>
                  <a:lnTo>
                    <a:pt x="11265647" y="3722841"/>
                  </a:lnTo>
                  <a:lnTo>
                    <a:pt x="11301324" y="3695056"/>
                  </a:lnTo>
                  <a:lnTo>
                    <a:pt x="11336372" y="3666594"/>
                  </a:lnTo>
                  <a:lnTo>
                    <a:pt x="11370777" y="3637467"/>
                  </a:lnTo>
                  <a:lnTo>
                    <a:pt x="11404531" y="3607684"/>
                  </a:lnTo>
                  <a:lnTo>
                    <a:pt x="11437619" y="3577256"/>
                  </a:lnTo>
                  <a:lnTo>
                    <a:pt x="11470033" y="3546194"/>
                  </a:lnTo>
                  <a:lnTo>
                    <a:pt x="11501760" y="3514509"/>
                  </a:lnTo>
                  <a:lnTo>
                    <a:pt x="11532788" y="3482211"/>
                  </a:lnTo>
                  <a:lnTo>
                    <a:pt x="11563107" y="3449312"/>
                  </a:lnTo>
                  <a:lnTo>
                    <a:pt x="11592706" y="3415820"/>
                  </a:lnTo>
                  <a:lnTo>
                    <a:pt x="11621572" y="3381748"/>
                  </a:lnTo>
                  <a:lnTo>
                    <a:pt x="11649695" y="3347105"/>
                  </a:lnTo>
                  <a:lnTo>
                    <a:pt x="11677063" y="3311903"/>
                  </a:lnTo>
                  <a:lnTo>
                    <a:pt x="11703664" y="3276153"/>
                  </a:lnTo>
                  <a:lnTo>
                    <a:pt x="11729489" y="3239863"/>
                  </a:lnTo>
                  <a:lnTo>
                    <a:pt x="11754524" y="3203047"/>
                  </a:lnTo>
                  <a:lnTo>
                    <a:pt x="11778759" y="3165713"/>
                  </a:lnTo>
                  <a:lnTo>
                    <a:pt x="11802183" y="3127873"/>
                  </a:lnTo>
                  <a:lnTo>
                    <a:pt x="11824784" y="3089538"/>
                  </a:lnTo>
                  <a:lnTo>
                    <a:pt x="11846550" y="3050717"/>
                  </a:lnTo>
                  <a:lnTo>
                    <a:pt x="11867472" y="3011422"/>
                  </a:lnTo>
                  <a:lnTo>
                    <a:pt x="11887536" y="2971663"/>
                  </a:lnTo>
                  <a:lnTo>
                    <a:pt x="11906732" y="2931451"/>
                  </a:lnTo>
                  <a:lnTo>
                    <a:pt x="11925048" y="2890797"/>
                  </a:lnTo>
                  <a:lnTo>
                    <a:pt x="11942474" y="2849711"/>
                  </a:lnTo>
                  <a:lnTo>
                    <a:pt x="11958997" y="2808204"/>
                  </a:lnTo>
                  <a:lnTo>
                    <a:pt x="11974607" y="2766286"/>
                  </a:lnTo>
                  <a:lnTo>
                    <a:pt x="11989292" y="2723969"/>
                  </a:lnTo>
                  <a:lnTo>
                    <a:pt x="12003041" y="2681262"/>
                  </a:lnTo>
                  <a:lnTo>
                    <a:pt x="12015842" y="2638177"/>
                  </a:lnTo>
                  <a:lnTo>
                    <a:pt x="12027684" y="2594723"/>
                  </a:lnTo>
                  <a:lnTo>
                    <a:pt x="12038556" y="2550913"/>
                  </a:lnTo>
                  <a:lnTo>
                    <a:pt x="12048446" y="2506756"/>
                  </a:lnTo>
                  <a:lnTo>
                    <a:pt x="12057343" y="2462263"/>
                  </a:lnTo>
                  <a:lnTo>
                    <a:pt x="12065236" y="2417444"/>
                  </a:lnTo>
                  <a:lnTo>
                    <a:pt x="12072114" y="2372311"/>
                  </a:lnTo>
                  <a:lnTo>
                    <a:pt x="12077964" y="2326874"/>
                  </a:lnTo>
                  <a:lnTo>
                    <a:pt x="12082777" y="2281143"/>
                  </a:lnTo>
                  <a:lnTo>
                    <a:pt x="12086539" y="2235130"/>
                  </a:lnTo>
                  <a:lnTo>
                    <a:pt x="12089241" y="2188844"/>
                  </a:lnTo>
                  <a:lnTo>
                    <a:pt x="12090870" y="2142297"/>
                  </a:lnTo>
                  <a:lnTo>
                    <a:pt x="12091416" y="2095500"/>
                  </a:lnTo>
                  <a:lnTo>
                    <a:pt x="12090870" y="2048702"/>
                  </a:lnTo>
                  <a:lnTo>
                    <a:pt x="12089241" y="2002155"/>
                  </a:lnTo>
                  <a:lnTo>
                    <a:pt x="12086539" y="1955869"/>
                  </a:lnTo>
                  <a:lnTo>
                    <a:pt x="12082777" y="1909856"/>
                  </a:lnTo>
                  <a:lnTo>
                    <a:pt x="12077964" y="1864125"/>
                  </a:lnTo>
                  <a:lnTo>
                    <a:pt x="12072114" y="1818688"/>
                  </a:lnTo>
                  <a:lnTo>
                    <a:pt x="12065236" y="1773555"/>
                  </a:lnTo>
                  <a:lnTo>
                    <a:pt x="12057343" y="1728736"/>
                  </a:lnTo>
                  <a:lnTo>
                    <a:pt x="12048446" y="1684243"/>
                  </a:lnTo>
                  <a:lnTo>
                    <a:pt x="12038556" y="1640086"/>
                  </a:lnTo>
                  <a:lnTo>
                    <a:pt x="12027684" y="1596276"/>
                  </a:lnTo>
                  <a:lnTo>
                    <a:pt x="12015842" y="1552822"/>
                  </a:lnTo>
                  <a:lnTo>
                    <a:pt x="12003041" y="1509737"/>
                  </a:lnTo>
                  <a:lnTo>
                    <a:pt x="11989292" y="1467030"/>
                  </a:lnTo>
                  <a:lnTo>
                    <a:pt x="11974607" y="1424713"/>
                  </a:lnTo>
                  <a:lnTo>
                    <a:pt x="11958997" y="1382795"/>
                  </a:lnTo>
                  <a:lnTo>
                    <a:pt x="11942474" y="1341288"/>
                  </a:lnTo>
                  <a:lnTo>
                    <a:pt x="11925048" y="1300202"/>
                  </a:lnTo>
                  <a:lnTo>
                    <a:pt x="11906732" y="1259548"/>
                  </a:lnTo>
                  <a:lnTo>
                    <a:pt x="11887536" y="1219336"/>
                  </a:lnTo>
                  <a:lnTo>
                    <a:pt x="11867472" y="1179577"/>
                  </a:lnTo>
                  <a:lnTo>
                    <a:pt x="11846550" y="1140282"/>
                  </a:lnTo>
                  <a:lnTo>
                    <a:pt x="11824784" y="1101461"/>
                  </a:lnTo>
                  <a:lnTo>
                    <a:pt x="11802183" y="1063126"/>
                  </a:lnTo>
                  <a:lnTo>
                    <a:pt x="11778759" y="1025286"/>
                  </a:lnTo>
                  <a:lnTo>
                    <a:pt x="11754524" y="987952"/>
                  </a:lnTo>
                  <a:lnTo>
                    <a:pt x="11729489" y="951136"/>
                  </a:lnTo>
                  <a:lnTo>
                    <a:pt x="11703664" y="914846"/>
                  </a:lnTo>
                  <a:lnTo>
                    <a:pt x="11677063" y="879096"/>
                  </a:lnTo>
                  <a:lnTo>
                    <a:pt x="11649695" y="843894"/>
                  </a:lnTo>
                  <a:lnTo>
                    <a:pt x="11621572" y="809251"/>
                  </a:lnTo>
                  <a:lnTo>
                    <a:pt x="11592706" y="775179"/>
                  </a:lnTo>
                  <a:lnTo>
                    <a:pt x="11563107" y="741687"/>
                  </a:lnTo>
                  <a:lnTo>
                    <a:pt x="11532788" y="708788"/>
                  </a:lnTo>
                  <a:lnTo>
                    <a:pt x="11501760" y="676490"/>
                  </a:lnTo>
                  <a:lnTo>
                    <a:pt x="11470033" y="644805"/>
                  </a:lnTo>
                  <a:lnTo>
                    <a:pt x="11437619" y="613743"/>
                  </a:lnTo>
                  <a:lnTo>
                    <a:pt x="11404531" y="583315"/>
                  </a:lnTo>
                  <a:lnTo>
                    <a:pt x="11370777" y="553532"/>
                  </a:lnTo>
                  <a:lnTo>
                    <a:pt x="11336372" y="524405"/>
                  </a:lnTo>
                  <a:lnTo>
                    <a:pt x="11301324" y="495943"/>
                  </a:lnTo>
                  <a:lnTo>
                    <a:pt x="11265647" y="468158"/>
                  </a:lnTo>
                  <a:lnTo>
                    <a:pt x="11229351" y="441060"/>
                  </a:lnTo>
                  <a:lnTo>
                    <a:pt x="11192447" y="414661"/>
                  </a:lnTo>
                  <a:lnTo>
                    <a:pt x="11154948" y="388969"/>
                  </a:lnTo>
                  <a:lnTo>
                    <a:pt x="11116863" y="363997"/>
                  </a:lnTo>
                  <a:lnTo>
                    <a:pt x="11078206" y="339755"/>
                  </a:lnTo>
                  <a:lnTo>
                    <a:pt x="11038986" y="316253"/>
                  </a:lnTo>
                  <a:lnTo>
                    <a:pt x="10999215" y="293503"/>
                  </a:lnTo>
                  <a:lnTo>
                    <a:pt x="10958906" y="271514"/>
                  </a:lnTo>
                  <a:lnTo>
                    <a:pt x="10918068" y="250298"/>
                  </a:lnTo>
                  <a:lnTo>
                    <a:pt x="10876713" y="229865"/>
                  </a:lnTo>
                  <a:lnTo>
                    <a:pt x="10834853" y="210225"/>
                  </a:lnTo>
                  <a:lnTo>
                    <a:pt x="10792499" y="191390"/>
                  </a:lnTo>
                  <a:lnTo>
                    <a:pt x="10749662" y="173370"/>
                  </a:lnTo>
                  <a:lnTo>
                    <a:pt x="10706354" y="156176"/>
                  </a:lnTo>
                  <a:lnTo>
                    <a:pt x="10662586" y="139817"/>
                  </a:lnTo>
                  <a:lnTo>
                    <a:pt x="10618370" y="124306"/>
                  </a:lnTo>
                  <a:lnTo>
                    <a:pt x="10573716" y="109653"/>
                  </a:lnTo>
                  <a:lnTo>
                    <a:pt x="10528636" y="95867"/>
                  </a:lnTo>
                  <a:lnTo>
                    <a:pt x="10483141" y="82961"/>
                  </a:lnTo>
                  <a:lnTo>
                    <a:pt x="10437243" y="70944"/>
                  </a:lnTo>
                  <a:lnTo>
                    <a:pt x="10390953" y="59827"/>
                  </a:lnTo>
                  <a:lnTo>
                    <a:pt x="10344282" y="49621"/>
                  </a:lnTo>
                  <a:lnTo>
                    <a:pt x="10297243" y="40337"/>
                  </a:lnTo>
                  <a:lnTo>
                    <a:pt x="10249845" y="31985"/>
                  </a:lnTo>
                  <a:lnTo>
                    <a:pt x="10202100" y="24575"/>
                  </a:lnTo>
                  <a:lnTo>
                    <a:pt x="10154021" y="18119"/>
                  </a:lnTo>
                  <a:lnTo>
                    <a:pt x="10105617" y="12627"/>
                  </a:lnTo>
                  <a:lnTo>
                    <a:pt x="10056901" y="8109"/>
                  </a:lnTo>
                  <a:lnTo>
                    <a:pt x="10007883" y="4577"/>
                  </a:lnTo>
                  <a:lnTo>
                    <a:pt x="9958576" y="2041"/>
                  </a:lnTo>
                  <a:lnTo>
                    <a:pt x="9908990" y="512"/>
                  </a:lnTo>
                  <a:lnTo>
                    <a:pt x="9859137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3559" y="5542788"/>
              <a:ext cx="5018532" cy="4744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9567" y="5542788"/>
              <a:ext cx="3814572" cy="47442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4896" y="5542788"/>
              <a:ext cx="4030979" cy="47442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453767"/>
              <a:ext cx="3646804" cy="44823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22219" y="2395854"/>
              <a:ext cx="3065780" cy="48680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35483" y="5373623"/>
              <a:ext cx="3122676" cy="49133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4250" y="3929634"/>
              <a:ext cx="1442212" cy="14421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57733" y="3845052"/>
              <a:ext cx="1442178" cy="1442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2029" y="1741042"/>
              <a:ext cx="6759956" cy="13944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11225"/>
            <a:ext cx="553656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solidFill>
                  <a:srgbClr val="3A6A7D"/>
                </a:solidFill>
              </a:rPr>
              <a:t>PICTORIAL</a:t>
            </a:r>
            <a:r>
              <a:rPr spc="105" dirty="0">
                <a:solidFill>
                  <a:srgbClr val="3A6A7D"/>
                </a:solidFill>
              </a:rPr>
              <a:t> </a:t>
            </a:r>
            <a:r>
              <a:rPr spc="55" dirty="0">
                <a:solidFill>
                  <a:srgbClr val="3A6A7D"/>
                </a:solidFill>
              </a:rPr>
              <a:t>JOURNEY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68256" y="1383791"/>
            <a:ext cx="8248015" cy="5448300"/>
            <a:chOff x="9668256" y="1383791"/>
            <a:chExt cx="8248015" cy="5448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7400" y="1392935"/>
              <a:ext cx="8229600" cy="54300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72828" y="1388363"/>
              <a:ext cx="8239125" cy="5439410"/>
            </a:xfrm>
            <a:custGeom>
              <a:avLst/>
              <a:gdLst/>
              <a:ahLst/>
              <a:cxnLst/>
              <a:rect l="l" t="t" r="r" b="b"/>
              <a:pathLst>
                <a:path w="8239125" h="5439409">
                  <a:moveTo>
                    <a:pt x="0" y="5439156"/>
                  </a:moveTo>
                  <a:lnTo>
                    <a:pt x="8238744" y="5439156"/>
                  </a:lnTo>
                  <a:lnTo>
                    <a:pt x="8238744" y="0"/>
                  </a:lnTo>
                  <a:lnTo>
                    <a:pt x="0" y="0"/>
                  </a:lnTo>
                  <a:lnTo>
                    <a:pt x="0" y="54391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6655" y="1271016"/>
            <a:ext cx="7867015" cy="5504815"/>
            <a:chOff x="676655" y="1271016"/>
            <a:chExt cx="7867015" cy="55048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1280160"/>
              <a:ext cx="7848600" cy="5486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1227" y="1275588"/>
              <a:ext cx="7858125" cy="5495925"/>
            </a:xfrm>
            <a:custGeom>
              <a:avLst/>
              <a:gdLst/>
              <a:ahLst/>
              <a:cxnLst/>
              <a:rect l="l" t="t" r="r" b="b"/>
              <a:pathLst>
                <a:path w="7858125" h="5495925">
                  <a:moveTo>
                    <a:pt x="0" y="5495544"/>
                  </a:moveTo>
                  <a:lnTo>
                    <a:pt x="7857744" y="5495544"/>
                  </a:lnTo>
                  <a:lnTo>
                    <a:pt x="7857744" y="0"/>
                  </a:lnTo>
                  <a:lnTo>
                    <a:pt x="0" y="0"/>
                  </a:lnTo>
                  <a:lnTo>
                    <a:pt x="0" y="5495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68256" y="7002780"/>
            <a:ext cx="6724015" cy="3027045"/>
            <a:chOff x="9668256" y="7002780"/>
            <a:chExt cx="6724015" cy="30270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7011911"/>
              <a:ext cx="6705600" cy="29269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72828" y="7007352"/>
              <a:ext cx="6715125" cy="3017520"/>
            </a:xfrm>
            <a:custGeom>
              <a:avLst/>
              <a:gdLst/>
              <a:ahLst/>
              <a:cxnLst/>
              <a:rect l="l" t="t" r="r" b="b"/>
              <a:pathLst>
                <a:path w="6715125" h="3017520">
                  <a:moveTo>
                    <a:pt x="0" y="3017520"/>
                  </a:moveTo>
                  <a:lnTo>
                    <a:pt x="6714744" y="3017520"/>
                  </a:lnTo>
                  <a:lnTo>
                    <a:pt x="6714744" y="0"/>
                  </a:lnTo>
                  <a:lnTo>
                    <a:pt x="0" y="0"/>
                  </a:lnTo>
                  <a:lnTo>
                    <a:pt x="0" y="30175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35024" y="7007352"/>
            <a:ext cx="7176770" cy="2837815"/>
            <a:chOff x="1335024" y="7007352"/>
            <a:chExt cx="7176770" cy="283781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4168" y="7016496"/>
              <a:ext cx="7158228" cy="2819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39596" y="7011924"/>
              <a:ext cx="7167880" cy="2828925"/>
            </a:xfrm>
            <a:custGeom>
              <a:avLst/>
              <a:gdLst/>
              <a:ahLst/>
              <a:cxnLst/>
              <a:rect l="l" t="t" r="r" b="b"/>
              <a:pathLst>
                <a:path w="7167880" h="2828925">
                  <a:moveTo>
                    <a:pt x="0" y="2828544"/>
                  </a:moveTo>
                  <a:lnTo>
                    <a:pt x="7167372" y="2828544"/>
                  </a:lnTo>
                  <a:lnTo>
                    <a:pt x="7167372" y="0"/>
                  </a:lnTo>
                  <a:lnTo>
                    <a:pt x="0" y="0"/>
                  </a:lnTo>
                  <a:lnTo>
                    <a:pt x="0" y="2828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6291" y="6105144"/>
            <a:ext cx="4521708" cy="41818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3133" y="80010"/>
            <a:ext cx="45478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41436F"/>
                </a:solidFill>
              </a:rPr>
              <a:t>Mentor</a:t>
            </a:r>
            <a:r>
              <a:rPr spc="-70" dirty="0">
                <a:solidFill>
                  <a:srgbClr val="41436F"/>
                </a:solidFill>
              </a:rPr>
              <a:t> </a:t>
            </a:r>
            <a:r>
              <a:rPr spc="-20" dirty="0">
                <a:solidFill>
                  <a:srgbClr val="41436F"/>
                </a:solidFill>
              </a:rPr>
              <a:t>Approval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3" t="4652" r="433" b="11628"/>
          <a:stretch/>
        </p:blipFill>
        <p:spPr>
          <a:xfrm>
            <a:off x="5486400" y="901065"/>
            <a:ext cx="6934199" cy="90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19100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Annexure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16840200" cy="964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en-IN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 Questionnaire: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Details: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enter you name along with any pre fixes if any (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Dr.xyz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Age: </a:t>
            </a:r>
            <a:r>
              <a:rPr lang="en-IN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Gender: Male/Female/Others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Qualifications: UG, PG, Higher Studies if any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 in healthcare: _________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of experience in healthcare: ___________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90550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Background: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primary role in this facility? (e.g., Doctor, Nurse, Lab Technician, others)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how long have you been using the HMIS in this/previous facility? (Years)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HMIS Functionality and Usability: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How user-friendly is the HMIS interface?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Very user-friendly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user-friendly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Neutral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difficult to use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Very difficult to use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Are you able to easily navigate and find the information you need within the HMIS?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Always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Frequently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Sometimes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Rarely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9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7780"/>
            <a:ext cx="10744200" cy="1036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Do you find data entry in the HMIS to be time-consuming or cumbersome?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Always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Frequently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Sometimes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Rarely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Never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Does the HMIS provide adequate features and functionalities to support your daily tasks effectively?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agree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agree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Neutral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disagree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disagree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Workflow: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Has the implementation of HMIS impacted your overall workflow efficiency?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Significantly improved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improved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No change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decreased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Significantly decreased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Do you feel the HMIS disrupts your ability to interact effectively with patients?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Always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Frequently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Sometimes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Rarely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Never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Support</a:t>
            </a:r>
            <a:r>
              <a:rPr lang="en-GB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0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-7620"/>
            <a:ext cx="13792200" cy="10568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Did you receive adequate training on how to use the HMIS effectively?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Yes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No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Do you feel there is sufficient ongoing support available for troubleshooting issues with the HMIS?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Always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Frequently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Sometimes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Rarely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Never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 Satisfaction: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How satisfied are you with the overall functionality and usability of the HMIS?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Very satisfied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satisfied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Neutral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dissatisfied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Very dissatisfied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To what extent do you agree with the statement: "The HMIS makes my job easier?"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disagree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disagree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Neutral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agree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To what extent do you agree with the statement: "The HMIS makes my job more difficult ?"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disagree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disagree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Neutral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Somewhat agree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) Strongly agree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60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valuable participation!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3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699"/>
              <a:ext cx="13690600" cy="10274300"/>
            </a:xfrm>
            <a:custGeom>
              <a:avLst/>
              <a:gdLst/>
              <a:ahLst/>
              <a:cxnLst/>
              <a:rect l="l" t="t" r="r" b="b"/>
              <a:pathLst>
                <a:path w="13690600" h="10274300">
                  <a:moveTo>
                    <a:pt x="8840804" y="0"/>
                  </a:moveTo>
                  <a:lnTo>
                    <a:pt x="0" y="0"/>
                  </a:lnTo>
                  <a:lnTo>
                    <a:pt x="0" y="10274300"/>
                  </a:lnTo>
                  <a:lnTo>
                    <a:pt x="8834005" y="10274300"/>
                  </a:lnTo>
                  <a:lnTo>
                    <a:pt x="8884310" y="10261600"/>
                  </a:lnTo>
                  <a:lnTo>
                    <a:pt x="8984493" y="10261600"/>
                  </a:lnTo>
                  <a:lnTo>
                    <a:pt x="9034367" y="10248900"/>
                  </a:lnTo>
                  <a:lnTo>
                    <a:pt x="9084093" y="10248900"/>
                  </a:lnTo>
                  <a:lnTo>
                    <a:pt x="9133669" y="10236200"/>
                  </a:lnTo>
                  <a:lnTo>
                    <a:pt x="9183093" y="10236200"/>
                  </a:lnTo>
                  <a:lnTo>
                    <a:pt x="9232363" y="10223500"/>
                  </a:lnTo>
                  <a:lnTo>
                    <a:pt x="9281477" y="10223500"/>
                  </a:lnTo>
                  <a:lnTo>
                    <a:pt x="9379227" y="10198100"/>
                  </a:lnTo>
                  <a:lnTo>
                    <a:pt x="9427859" y="10198100"/>
                  </a:lnTo>
                  <a:lnTo>
                    <a:pt x="9524629" y="10172700"/>
                  </a:lnTo>
                  <a:lnTo>
                    <a:pt x="9572761" y="10172700"/>
                  </a:lnTo>
                  <a:lnTo>
                    <a:pt x="10136427" y="10020300"/>
                  </a:lnTo>
                  <a:lnTo>
                    <a:pt x="10182176" y="9994900"/>
                  </a:lnTo>
                  <a:lnTo>
                    <a:pt x="10318225" y="9956800"/>
                  </a:lnTo>
                  <a:lnTo>
                    <a:pt x="10363168" y="9931400"/>
                  </a:lnTo>
                  <a:lnTo>
                    <a:pt x="10452435" y="9906000"/>
                  </a:lnTo>
                  <a:lnTo>
                    <a:pt x="10496753" y="9880600"/>
                  </a:lnTo>
                  <a:lnTo>
                    <a:pt x="10540859" y="9867900"/>
                  </a:lnTo>
                  <a:lnTo>
                    <a:pt x="10584750" y="9842500"/>
                  </a:lnTo>
                  <a:lnTo>
                    <a:pt x="10628424" y="9829800"/>
                  </a:lnTo>
                  <a:lnTo>
                    <a:pt x="10671879" y="9804400"/>
                  </a:lnTo>
                  <a:lnTo>
                    <a:pt x="10715113" y="9791700"/>
                  </a:lnTo>
                  <a:lnTo>
                    <a:pt x="10800910" y="9740900"/>
                  </a:lnTo>
                  <a:lnTo>
                    <a:pt x="10843469" y="9728200"/>
                  </a:lnTo>
                  <a:lnTo>
                    <a:pt x="10927896" y="9677400"/>
                  </a:lnTo>
                  <a:lnTo>
                    <a:pt x="10969760" y="9664700"/>
                  </a:lnTo>
                  <a:lnTo>
                    <a:pt x="11175504" y="9537700"/>
                  </a:lnTo>
                  <a:lnTo>
                    <a:pt x="11215923" y="9512300"/>
                  </a:lnTo>
                  <a:lnTo>
                    <a:pt x="11256094" y="9499600"/>
                  </a:lnTo>
                  <a:lnTo>
                    <a:pt x="11414253" y="9398000"/>
                  </a:lnTo>
                  <a:lnTo>
                    <a:pt x="11453152" y="9359900"/>
                  </a:lnTo>
                  <a:lnTo>
                    <a:pt x="11606117" y="9258300"/>
                  </a:lnTo>
                  <a:lnTo>
                    <a:pt x="11643691" y="9232900"/>
                  </a:lnTo>
                  <a:lnTo>
                    <a:pt x="11680994" y="9194800"/>
                  </a:lnTo>
                  <a:lnTo>
                    <a:pt x="11791254" y="9118600"/>
                  </a:lnTo>
                  <a:lnTo>
                    <a:pt x="11827451" y="9080500"/>
                  </a:lnTo>
                  <a:lnTo>
                    <a:pt x="11898998" y="9029700"/>
                  </a:lnTo>
                  <a:lnTo>
                    <a:pt x="11934343" y="8991600"/>
                  </a:lnTo>
                  <a:lnTo>
                    <a:pt x="11969401" y="8966200"/>
                  </a:lnTo>
                  <a:lnTo>
                    <a:pt x="12004169" y="8928100"/>
                  </a:lnTo>
                  <a:lnTo>
                    <a:pt x="12038645" y="8902700"/>
                  </a:lnTo>
                  <a:lnTo>
                    <a:pt x="12072827" y="8864600"/>
                  </a:lnTo>
                  <a:lnTo>
                    <a:pt x="12106712" y="8839200"/>
                  </a:lnTo>
                  <a:lnTo>
                    <a:pt x="12140299" y="8801100"/>
                  </a:lnTo>
                  <a:lnTo>
                    <a:pt x="12173585" y="8775700"/>
                  </a:lnTo>
                  <a:lnTo>
                    <a:pt x="12206569" y="8737600"/>
                  </a:lnTo>
                  <a:lnTo>
                    <a:pt x="12239249" y="8699500"/>
                  </a:lnTo>
                  <a:lnTo>
                    <a:pt x="12271621" y="8674100"/>
                  </a:lnTo>
                  <a:lnTo>
                    <a:pt x="12303685" y="8636000"/>
                  </a:lnTo>
                  <a:lnTo>
                    <a:pt x="12335438" y="8597900"/>
                  </a:lnTo>
                  <a:lnTo>
                    <a:pt x="12366878" y="8572500"/>
                  </a:lnTo>
                  <a:lnTo>
                    <a:pt x="12398003" y="8534400"/>
                  </a:lnTo>
                  <a:lnTo>
                    <a:pt x="12428811" y="8496300"/>
                  </a:lnTo>
                  <a:lnTo>
                    <a:pt x="12459299" y="8458200"/>
                  </a:lnTo>
                  <a:lnTo>
                    <a:pt x="12489466" y="8432800"/>
                  </a:lnTo>
                  <a:lnTo>
                    <a:pt x="12519310" y="8394700"/>
                  </a:lnTo>
                  <a:lnTo>
                    <a:pt x="12548828" y="8356600"/>
                  </a:lnTo>
                  <a:lnTo>
                    <a:pt x="12578018" y="8318500"/>
                  </a:lnTo>
                  <a:lnTo>
                    <a:pt x="12606879" y="8280400"/>
                  </a:lnTo>
                  <a:lnTo>
                    <a:pt x="12635408" y="8242300"/>
                  </a:lnTo>
                  <a:lnTo>
                    <a:pt x="12663603" y="8204200"/>
                  </a:lnTo>
                  <a:lnTo>
                    <a:pt x="12691462" y="8166100"/>
                  </a:lnTo>
                  <a:lnTo>
                    <a:pt x="12718983" y="8128000"/>
                  </a:lnTo>
                  <a:lnTo>
                    <a:pt x="12746163" y="8089900"/>
                  </a:lnTo>
                  <a:lnTo>
                    <a:pt x="12773002" y="8051800"/>
                  </a:lnTo>
                  <a:lnTo>
                    <a:pt x="12799496" y="8013700"/>
                  </a:lnTo>
                  <a:lnTo>
                    <a:pt x="12825644" y="7975600"/>
                  </a:lnTo>
                  <a:lnTo>
                    <a:pt x="12851443" y="7937500"/>
                  </a:lnTo>
                  <a:lnTo>
                    <a:pt x="12876891" y="7899400"/>
                  </a:lnTo>
                  <a:lnTo>
                    <a:pt x="12901987" y="7861300"/>
                  </a:lnTo>
                  <a:lnTo>
                    <a:pt x="12926728" y="7823200"/>
                  </a:lnTo>
                  <a:lnTo>
                    <a:pt x="12951112" y="7785100"/>
                  </a:lnTo>
                  <a:lnTo>
                    <a:pt x="12975138" y="7747000"/>
                  </a:lnTo>
                  <a:lnTo>
                    <a:pt x="12998802" y="7708900"/>
                  </a:lnTo>
                  <a:lnTo>
                    <a:pt x="13022103" y="7658100"/>
                  </a:lnTo>
                  <a:lnTo>
                    <a:pt x="13045038" y="7620000"/>
                  </a:lnTo>
                  <a:lnTo>
                    <a:pt x="13067607" y="7581900"/>
                  </a:lnTo>
                  <a:lnTo>
                    <a:pt x="13089805" y="7543800"/>
                  </a:lnTo>
                  <a:lnTo>
                    <a:pt x="13111633" y="7493000"/>
                  </a:lnTo>
                  <a:lnTo>
                    <a:pt x="13133087" y="7454900"/>
                  </a:lnTo>
                  <a:lnTo>
                    <a:pt x="13154165" y="7416800"/>
                  </a:lnTo>
                  <a:lnTo>
                    <a:pt x="13174865" y="7366000"/>
                  </a:lnTo>
                  <a:lnTo>
                    <a:pt x="13195185" y="7327900"/>
                  </a:lnTo>
                  <a:lnTo>
                    <a:pt x="13215124" y="7289800"/>
                  </a:lnTo>
                  <a:lnTo>
                    <a:pt x="13234678" y="7239000"/>
                  </a:lnTo>
                  <a:lnTo>
                    <a:pt x="13253846" y="7200900"/>
                  </a:lnTo>
                  <a:lnTo>
                    <a:pt x="13272626" y="7162800"/>
                  </a:lnTo>
                  <a:lnTo>
                    <a:pt x="13291015" y="7112000"/>
                  </a:lnTo>
                  <a:lnTo>
                    <a:pt x="13309013" y="7073900"/>
                  </a:lnTo>
                  <a:lnTo>
                    <a:pt x="13326615" y="7023100"/>
                  </a:lnTo>
                  <a:lnTo>
                    <a:pt x="13343821" y="6985000"/>
                  </a:lnTo>
                  <a:lnTo>
                    <a:pt x="13360628" y="6934200"/>
                  </a:lnTo>
                  <a:lnTo>
                    <a:pt x="13377035" y="6896100"/>
                  </a:lnTo>
                  <a:lnTo>
                    <a:pt x="13393039" y="6845300"/>
                  </a:lnTo>
                  <a:lnTo>
                    <a:pt x="13408257" y="6807200"/>
                  </a:lnTo>
                  <a:lnTo>
                    <a:pt x="13423166" y="6756400"/>
                  </a:lnTo>
                  <a:lnTo>
                    <a:pt x="13437757" y="6718300"/>
                  </a:lnTo>
                  <a:lnTo>
                    <a:pt x="13452024" y="6667500"/>
                  </a:lnTo>
                  <a:lnTo>
                    <a:pt x="13465957" y="6616700"/>
                  </a:lnTo>
                  <a:lnTo>
                    <a:pt x="13479549" y="6578600"/>
                  </a:lnTo>
                  <a:lnTo>
                    <a:pt x="13492792" y="6527800"/>
                  </a:lnTo>
                  <a:lnTo>
                    <a:pt x="13505679" y="6477000"/>
                  </a:lnTo>
                  <a:lnTo>
                    <a:pt x="13518201" y="6426200"/>
                  </a:lnTo>
                  <a:lnTo>
                    <a:pt x="13530351" y="6388100"/>
                  </a:lnTo>
                  <a:lnTo>
                    <a:pt x="13542121" y="6337300"/>
                  </a:lnTo>
                  <a:lnTo>
                    <a:pt x="13553502" y="6286500"/>
                  </a:lnTo>
                  <a:lnTo>
                    <a:pt x="13564487" y="6235700"/>
                  </a:lnTo>
                  <a:lnTo>
                    <a:pt x="13575069" y="6184900"/>
                  </a:lnTo>
                  <a:lnTo>
                    <a:pt x="13585239" y="6134100"/>
                  </a:lnTo>
                  <a:lnTo>
                    <a:pt x="13594990" y="6083300"/>
                  </a:lnTo>
                  <a:lnTo>
                    <a:pt x="13604313" y="6045200"/>
                  </a:lnTo>
                  <a:lnTo>
                    <a:pt x="13613201" y="5994400"/>
                  </a:lnTo>
                  <a:lnTo>
                    <a:pt x="13621645" y="5943600"/>
                  </a:lnTo>
                  <a:lnTo>
                    <a:pt x="13629639" y="5892800"/>
                  </a:lnTo>
                  <a:lnTo>
                    <a:pt x="13637174" y="5842000"/>
                  </a:lnTo>
                  <a:lnTo>
                    <a:pt x="13644243" y="5791200"/>
                  </a:lnTo>
                  <a:lnTo>
                    <a:pt x="13650836" y="5740400"/>
                  </a:lnTo>
                  <a:lnTo>
                    <a:pt x="13656948" y="5689600"/>
                  </a:lnTo>
                  <a:lnTo>
                    <a:pt x="13662569" y="5638800"/>
                  </a:lnTo>
                  <a:lnTo>
                    <a:pt x="13667692" y="5588000"/>
                  </a:lnTo>
                  <a:lnTo>
                    <a:pt x="13672310" y="5537200"/>
                  </a:lnTo>
                  <a:lnTo>
                    <a:pt x="13676413" y="5486400"/>
                  </a:lnTo>
                  <a:lnTo>
                    <a:pt x="13679995" y="5435600"/>
                  </a:lnTo>
                  <a:lnTo>
                    <a:pt x="13683047" y="5384800"/>
                  </a:lnTo>
                  <a:lnTo>
                    <a:pt x="13685562" y="5334000"/>
                  </a:lnTo>
                  <a:lnTo>
                    <a:pt x="13687532" y="5283200"/>
                  </a:lnTo>
                  <a:lnTo>
                    <a:pt x="13688949" y="5232400"/>
                  </a:lnTo>
                  <a:lnTo>
                    <a:pt x="13689804" y="5181600"/>
                  </a:lnTo>
                  <a:lnTo>
                    <a:pt x="13690092" y="5130800"/>
                  </a:lnTo>
                  <a:lnTo>
                    <a:pt x="13689830" y="5080000"/>
                  </a:lnTo>
                  <a:lnTo>
                    <a:pt x="13689049" y="5029200"/>
                  </a:lnTo>
                  <a:lnTo>
                    <a:pt x="13687752" y="4978400"/>
                  </a:lnTo>
                  <a:lnTo>
                    <a:pt x="13685941" y="4927600"/>
                  </a:lnTo>
                  <a:lnTo>
                    <a:pt x="13683620" y="4876800"/>
                  </a:lnTo>
                  <a:lnTo>
                    <a:pt x="13680793" y="4826000"/>
                  </a:lnTo>
                  <a:lnTo>
                    <a:pt x="13677463" y="4775200"/>
                  </a:lnTo>
                  <a:lnTo>
                    <a:pt x="13673633" y="4724400"/>
                  </a:lnTo>
                  <a:lnTo>
                    <a:pt x="13669307" y="4673600"/>
                  </a:lnTo>
                  <a:lnTo>
                    <a:pt x="13664488" y="4622800"/>
                  </a:lnTo>
                  <a:lnTo>
                    <a:pt x="13659180" y="4572000"/>
                  </a:lnTo>
                  <a:lnTo>
                    <a:pt x="13653385" y="4521200"/>
                  </a:lnTo>
                  <a:lnTo>
                    <a:pt x="13647108" y="4470400"/>
                  </a:lnTo>
                  <a:lnTo>
                    <a:pt x="13640352" y="4419600"/>
                  </a:lnTo>
                  <a:lnTo>
                    <a:pt x="13633120" y="4368800"/>
                  </a:lnTo>
                  <a:lnTo>
                    <a:pt x="13625415" y="4318000"/>
                  </a:lnTo>
                  <a:lnTo>
                    <a:pt x="13617241" y="4267200"/>
                  </a:lnTo>
                  <a:lnTo>
                    <a:pt x="13608602" y="4216400"/>
                  </a:lnTo>
                  <a:lnTo>
                    <a:pt x="13599500" y="4178300"/>
                  </a:lnTo>
                  <a:lnTo>
                    <a:pt x="13589939" y="4127500"/>
                  </a:lnTo>
                  <a:lnTo>
                    <a:pt x="13579923" y="4076700"/>
                  </a:lnTo>
                  <a:lnTo>
                    <a:pt x="13569454" y="4025900"/>
                  </a:lnTo>
                  <a:lnTo>
                    <a:pt x="13558537" y="3975100"/>
                  </a:lnTo>
                  <a:lnTo>
                    <a:pt x="13547175" y="3924300"/>
                  </a:lnTo>
                  <a:lnTo>
                    <a:pt x="13535370" y="3886200"/>
                  </a:lnTo>
                  <a:lnTo>
                    <a:pt x="13523127" y="3835400"/>
                  </a:lnTo>
                  <a:lnTo>
                    <a:pt x="13510449" y="3784600"/>
                  </a:lnTo>
                  <a:lnTo>
                    <a:pt x="13497339" y="3733800"/>
                  </a:lnTo>
                  <a:lnTo>
                    <a:pt x="13483801" y="3695700"/>
                  </a:lnTo>
                  <a:lnTo>
                    <a:pt x="13469838" y="3644900"/>
                  </a:lnTo>
                  <a:lnTo>
                    <a:pt x="13455453" y="3594100"/>
                  </a:lnTo>
                  <a:lnTo>
                    <a:pt x="13440650" y="3556000"/>
                  </a:lnTo>
                  <a:lnTo>
                    <a:pt x="13425432" y="3505200"/>
                  </a:lnTo>
                  <a:lnTo>
                    <a:pt x="13409803" y="3454400"/>
                  </a:lnTo>
                  <a:lnTo>
                    <a:pt x="13406485" y="3454400"/>
                  </a:lnTo>
                  <a:lnTo>
                    <a:pt x="13401944" y="3429000"/>
                  </a:lnTo>
                  <a:lnTo>
                    <a:pt x="13398627" y="3429000"/>
                  </a:lnTo>
                  <a:lnTo>
                    <a:pt x="13382119" y="3378200"/>
                  </a:lnTo>
                  <a:lnTo>
                    <a:pt x="13365209" y="3340100"/>
                  </a:lnTo>
                  <a:lnTo>
                    <a:pt x="13347897" y="3289300"/>
                  </a:lnTo>
                  <a:lnTo>
                    <a:pt x="13330187" y="3251200"/>
                  </a:lnTo>
                  <a:lnTo>
                    <a:pt x="13312080" y="3200400"/>
                  </a:lnTo>
                  <a:lnTo>
                    <a:pt x="13293578" y="3162300"/>
                  </a:lnTo>
                  <a:lnTo>
                    <a:pt x="13274684" y="3111500"/>
                  </a:lnTo>
                  <a:lnTo>
                    <a:pt x="13255400" y="3073400"/>
                  </a:lnTo>
                  <a:lnTo>
                    <a:pt x="13235727" y="3035300"/>
                  </a:lnTo>
                  <a:lnTo>
                    <a:pt x="13215669" y="2984500"/>
                  </a:lnTo>
                  <a:lnTo>
                    <a:pt x="13195227" y="2946400"/>
                  </a:lnTo>
                  <a:lnTo>
                    <a:pt x="13174403" y="2908300"/>
                  </a:lnTo>
                  <a:lnTo>
                    <a:pt x="13153199" y="2857500"/>
                  </a:lnTo>
                  <a:lnTo>
                    <a:pt x="13131618" y="2819400"/>
                  </a:lnTo>
                  <a:lnTo>
                    <a:pt x="13109661" y="2781300"/>
                  </a:lnTo>
                  <a:lnTo>
                    <a:pt x="13087332" y="2730500"/>
                  </a:lnTo>
                  <a:lnTo>
                    <a:pt x="13064631" y="2692400"/>
                  </a:lnTo>
                  <a:lnTo>
                    <a:pt x="13041562" y="2654300"/>
                  </a:lnTo>
                  <a:lnTo>
                    <a:pt x="13018126" y="2616200"/>
                  </a:lnTo>
                  <a:lnTo>
                    <a:pt x="12994325" y="2578100"/>
                  </a:lnTo>
                  <a:lnTo>
                    <a:pt x="12970162" y="2527300"/>
                  </a:lnTo>
                  <a:lnTo>
                    <a:pt x="12945638" y="2489200"/>
                  </a:lnTo>
                  <a:lnTo>
                    <a:pt x="12920756" y="2451100"/>
                  </a:lnTo>
                  <a:lnTo>
                    <a:pt x="12895519" y="2413000"/>
                  </a:lnTo>
                  <a:lnTo>
                    <a:pt x="12869927" y="2374900"/>
                  </a:lnTo>
                  <a:lnTo>
                    <a:pt x="12843983" y="2336800"/>
                  </a:lnTo>
                  <a:lnTo>
                    <a:pt x="12817690" y="2298700"/>
                  </a:lnTo>
                  <a:lnTo>
                    <a:pt x="12791050" y="2260600"/>
                  </a:lnTo>
                  <a:lnTo>
                    <a:pt x="12764064" y="2222500"/>
                  </a:lnTo>
                  <a:lnTo>
                    <a:pt x="12736735" y="2184400"/>
                  </a:lnTo>
                  <a:lnTo>
                    <a:pt x="12709065" y="2146300"/>
                  </a:lnTo>
                  <a:lnTo>
                    <a:pt x="12681056" y="2108200"/>
                  </a:lnTo>
                  <a:lnTo>
                    <a:pt x="12652710" y="2070100"/>
                  </a:lnTo>
                  <a:lnTo>
                    <a:pt x="12624029" y="2032000"/>
                  </a:lnTo>
                  <a:lnTo>
                    <a:pt x="12595016" y="1993900"/>
                  </a:lnTo>
                  <a:lnTo>
                    <a:pt x="12565673" y="1955800"/>
                  </a:lnTo>
                  <a:lnTo>
                    <a:pt x="12536002" y="1917700"/>
                  </a:lnTo>
                  <a:lnTo>
                    <a:pt x="12506004" y="1879600"/>
                  </a:lnTo>
                  <a:lnTo>
                    <a:pt x="12475683" y="1841500"/>
                  </a:lnTo>
                  <a:lnTo>
                    <a:pt x="12445039" y="1816100"/>
                  </a:lnTo>
                  <a:lnTo>
                    <a:pt x="12414076" y="1778000"/>
                  </a:lnTo>
                  <a:lnTo>
                    <a:pt x="12382796" y="1739900"/>
                  </a:lnTo>
                  <a:lnTo>
                    <a:pt x="12351200" y="1701800"/>
                  </a:lnTo>
                  <a:lnTo>
                    <a:pt x="12319291" y="1676400"/>
                  </a:lnTo>
                  <a:lnTo>
                    <a:pt x="12287071" y="1638300"/>
                  </a:lnTo>
                  <a:lnTo>
                    <a:pt x="12254542" y="1600200"/>
                  </a:lnTo>
                  <a:lnTo>
                    <a:pt x="12221706" y="1562100"/>
                  </a:lnTo>
                  <a:lnTo>
                    <a:pt x="12188566" y="1536700"/>
                  </a:lnTo>
                  <a:lnTo>
                    <a:pt x="12155122" y="1498600"/>
                  </a:lnTo>
                  <a:lnTo>
                    <a:pt x="12121379" y="1473200"/>
                  </a:lnTo>
                  <a:lnTo>
                    <a:pt x="12087337" y="1435100"/>
                  </a:lnTo>
                  <a:lnTo>
                    <a:pt x="12053000" y="1409700"/>
                  </a:lnTo>
                  <a:lnTo>
                    <a:pt x="12018368" y="1371600"/>
                  </a:lnTo>
                  <a:lnTo>
                    <a:pt x="11983444" y="1346200"/>
                  </a:lnTo>
                  <a:lnTo>
                    <a:pt x="11948231" y="1308100"/>
                  </a:lnTo>
                  <a:lnTo>
                    <a:pt x="11912730" y="1282700"/>
                  </a:lnTo>
                  <a:lnTo>
                    <a:pt x="11876944" y="1244600"/>
                  </a:lnTo>
                  <a:lnTo>
                    <a:pt x="11840875" y="1219200"/>
                  </a:lnTo>
                  <a:lnTo>
                    <a:pt x="11804524" y="1181100"/>
                  </a:lnTo>
                  <a:lnTo>
                    <a:pt x="11730988" y="1130300"/>
                  </a:lnTo>
                  <a:lnTo>
                    <a:pt x="11693807" y="1092200"/>
                  </a:lnTo>
                  <a:lnTo>
                    <a:pt x="11542379" y="990600"/>
                  </a:lnTo>
                  <a:lnTo>
                    <a:pt x="11503856" y="952500"/>
                  </a:lnTo>
                  <a:lnTo>
                    <a:pt x="11347169" y="850900"/>
                  </a:lnTo>
                  <a:lnTo>
                    <a:pt x="11145628" y="723900"/>
                  </a:lnTo>
                  <a:lnTo>
                    <a:pt x="11021775" y="647700"/>
                  </a:lnTo>
                  <a:lnTo>
                    <a:pt x="10980015" y="635000"/>
                  </a:lnTo>
                  <a:lnTo>
                    <a:pt x="10853341" y="558800"/>
                  </a:lnTo>
                  <a:lnTo>
                    <a:pt x="10810658" y="546100"/>
                  </a:lnTo>
                  <a:lnTo>
                    <a:pt x="10724618" y="495300"/>
                  </a:lnTo>
                  <a:lnTo>
                    <a:pt x="10681265" y="482600"/>
                  </a:lnTo>
                  <a:lnTo>
                    <a:pt x="10637694" y="457200"/>
                  </a:lnTo>
                  <a:lnTo>
                    <a:pt x="10593905" y="444500"/>
                  </a:lnTo>
                  <a:lnTo>
                    <a:pt x="10549901" y="419100"/>
                  </a:lnTo>
                  <a:lnTo>
                    <a:pt x="10505685" y="406400"/>
                  </a:lnTo>
                  <a:lnTo>
                    <a:pt x="10461259" y="381000"/>
                  </a:lnTo>
                  <a:lnTo>
                    <a:pt x="10416624" y="368300"/>
                  </a:lnTo>
                  <a:lnTo>
                    <a:pt x="10371783" y="342900"/>
                  </a:lnTo>
                  <a:lnTo>
                    <a:pt x="10281490" y="317500"/>
                  </a:lnTo>
                  <a:lnTo>
                    <a:pt x="10236044" y="292100"/>
                  </a:lnTo>
                  <a:lnTo>
                    <a:pt x="10052301" y="241300"/>
                  </a:lnTo>
                  <a:lnTo>
                    <a:pt x="10005888" y="215900"/>
                  </a:lnTo>
                  <a:lnTo>
                    <a:pt x="9675878" y="127000"/>
                  </a:lnTo>
                  <a:lnTo>
                    <a:pt x="9628029" y="127000"/>
                  </a:lnTo>
                  <a:lnTo>
                    <a:pt x="9434956" y="76200"/>
                  </a:lnTo>
                  <a:lnTo>
                    <a:pt x="9386279" y="76200"/>
                  </a:lnTo>
                  <a:lnTo>
                    <a:pt x="9288450" y="50800"/>
                  </a:lnTo>
                  <a:lnTo>
                    <a:pt x="9239302" y="50800"/>
                  </a:lnTo>
                  <a:lnTo>
                    <a:pt x="9190002" y="38100"/>
                  </a:lnTo>
                  <a:lnTo>
                    <a:pt x="9140551" y="38100"/>
                  </a:lnTo>
                  <a:lnTo>
                    <a:pt x="9090952" y="25400"/>
                  </a:lnTo>
                  <a:lnTo>
                    <a:pt x="9041206" y="25400"/>
                  </a:lnTo>
                  <a:lnTo>
                    <a:pt x="8991317" y="12700"/>
                  </a:lnTo>
                  <a:lnTo>
                    <a:pt x="8891114" y="12700"/>
                  </a:lnTo>
                  <a:lnTo>
                    <a:pt x="8840804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99"/>
              <a:ext cx="8188959" cy="10274300"/>
            </a:xfrm>
            <a:custGeom>
              <a:avLst/>
              <a:gdLst/>
              <a:ahLst/>
              <a:cxnLst/>
              <a:rect l="l" t="t" r="r" b="b"/>
              <a:pathLst>
                <a:path w="8188959" h="10274300">
                  <a:moveTo>
                    <a:pt x="3339639" y="0"/>
                  </a:moveTo>
                  <a:lnTo>
                    <a:pt x="0" y="0"/>
                  </a:lnTo>
                  <a:lnTo>
                    <a:pt x="0" y="10274300"/>
                  </a:lnTo>
                  <a:lnTo>
                    <a:pt x="3332839" y="10274300"/>
                  </a:lnTo>
                  <a:lnTo>
                    <a:pt x="3383138" y="10261600"/>
                  </a:lnTo>
                  <a:lnTo>
                    <a:pt x="3483309" y="10261600"/>
                  </a:lnTo>
                  <a:lnTo>
                    <a:pt x="3533178" y="10248900"/>
                  </a:lnTo>
                  <a:lnTo>
                    <a:pt x="3582898" y="10248900"/>
                  </a:lnTo>
                  <a:lnTo>
                    <a:pt x="3632468" y="10236200"/>
                  </a:lnTo>
                  <a:lnTo>
                    <a:pt x="3681887" y="10236200"/>
                  </a:lnTo>
                  <a:lnTo>
                    <a:pt x="3731151" y="10223500"/>
                  </a:lnTo>
                  <a:lnTo>
                    <a:pt x="3780259" y="10223500"/>
                  </a:lnTo>
                  <a:lnTo>
                    <a:pt x="3877998" y="10198100"/>
                  </a:lnTo>
                  <a:lnTo>
                    <a:pt x="3926625" y="10198100"/>
                  </a:lnTo>
                  <a:lnTo>
                    <a:pt x="4023383" y="10172700"/>
                  </a:lnTo>
                  <a:lnTo>
                    <a:pt x="4071510" y="10172700"/>
                  </a:lnTo>
                  <a:lnTo>
                    <a:pt x="4635110" y="10020300"/>
                  </a:lnTo>
                  <a:lnTo>
                    <a:pt x="4680853" y="9994900"/>
                  </a:lnTo>
                  <a:lnTo>
                    <a:pt x="4816886" y="9956800"/>
                  </a:lnTo>
                  <a:lnTo>
                    <a:pt x="4861825" y="9931400"/>
                  </a:lnTo>
                  <a:lnTo>
                    <a:pt x="4951080" y="9906000"/>
                  </a:lnTo>
                  <a:lnTo>
                    <a:pt x="4995394" y="9880600"/>
                  </a:lnTo>
                  <a:lnTo>
                    <a:pt x="5039494" y="9867900"/>
                  </a:lnTo>
                  <a:lnTo>
                    <a:pt x="5083380" y="9842500"/>
                  </a:lnTo>
                  <a:lnTo>
                    <a:pt x="5127049" y="9829800"/>
                  </a:lnTo>
                  <a:lnTo>
                    <a:pt x="5170499" y="9804400"/>
                  </a:lnTo>
                  <a:lnTo>
                    <a:pt x="5213728" y="9791700"/>
                  </a:lnTo>
                  <a:lnTo>
                    <a:pt x="5299515" y="9740900"/>
                  </a:lnTo>
                  <a:lnTo>
                    <a:pt x="5342069" y="9728200"/>
                  </a:lnTo>
                  <a:lnTo>
                    <a:pt x="5426486" y="9677400"/>
                  </a:lnTo>
                  <a:lnTo>
                    <a:pt x="5468345" y="9664700"/>
                  </a:lnTo>
                  <a:lnTo>
                    <a:pt x="5674066" y="9537700"/>
                  </a:lnTo>
                  <a:lnTo>
                    <a:pt x="5714480" y="9512300"/>
                  </a:lnTo>
                  <a:lnTo>
                    <a:pt x="5754646" y="9499600"/>
                  </a:lnTo>
                  <a:lnTo>
                    <a:pt x="5912787" y="9398000"/>
                  </a:lnTo>
                  <a:lnTo>
                    <a:pt x="5951681" y="9359900"/>
                  </a:lnTo>
                  <a:lnTo>
                    <a:pt x="6104630" y="9258300"/>
                  </a:lnTo>
                  <a:lnTo>
                    <a:pt x="6142199" y="9232900"/>
                  </a:lnTo>
                  <a:lnTo>
                    <a:pt x="6179498" y="9194800"/>
                  </a:lnTo>
                  <a:lnTo>
                    <a:pt x="6289745" y="9118600"/>
                  </a:lnTo>
                  <a:lnTo>
                    <a:pt x="6325938" y="9080500"/>
                  </a:lnTo>
                  <a:lnTo>
                    <a:pt x="6397478" y="9029700"/>
                  </a:lnTo>
                  <a:lnTo>
                    <a:pt x="6432819" y="8991600"/>
                  </a:lnTo>
                  <a:lnTo>
                    <a:pt x="6467874" y="8966200"/>
                  </a:lnTo>
                  <a:lnTo>
                    <a:pt x="6502638" y="8928100"/>
                  </a:lnTo>
                  <a:lnTo>
                    <a:pt x="6537110" y="8902700"/>
                  </a:lnTo>
                  <a:lnTo>
                    <a:pt x="6571288" y="8864600"/>
                  </a:lnTo>
                  <a:lnTo>
                    <a:pt x="6605170" y="8839200"/>
                  </a:lnTo>
                  <a:lnTo>
                    <a:pt x="6638753" y="8801100"/>
                  </a:lnTo>
                  <a:lnTo>
                    <a:pt x="6672036" y="8775700"/>
                  </a:lnTo>
                  <a:lnTo>
                    <a:pt x="6705017" y="8737600"/>
                  </a:lnTo>
                  <a:lnTo>
                    <a:pt x="6737693" y="8699500"/>
                  </a:lnTo>
                  <a:lnTo>
                    <a:pt x="6770062" y="8674100"/>
                  </a:lnTo>
                  <a:lnTo>
                    <a:pt x="6802123" y="8636000"/>
                  </a:lnTo>
                  <a:lnTo>
                    <a:pt x="6833872" y="8597900"/>
                  </a:lnTo>
                  <a:lnTo>
                    <a:pt x="6865309" y="8572500"/>
                  </a:lnTo>
                  <a:lnTo>
                    <a:pt x="6896431" y="8534400"/>
                  </a:lnTo>
                  <a:lnTo>
                    <a:pt x="6927236" y="8496300"/>
                  </a:lnTo>
                  <a:lnTo>
                    <a:pt x="6957721" y="8458200"/>
                  </a:lnTo>
                  <a:lnTo>
                    <a:pt x="6987885" y="8432800"/>
                  </a:lnTo>
                  <a:lnTo>
                    <a:pt x="7017726" y="8394700"/>
                  </a:lnTo>
                  <a:lnTo>
                    <a:pt x="7047241" y="8356600"/>
                  </a:lnTo>
                  <a:lnTo>
                    <a:pt x="7076429" y="8318500"/>
                  </a:lnTo>
                  <a:lnTo>
                    <a:pt x="7105287" y="8280400"/>
                  </a:lnTo>
                  <a:lnTo>
                    <a:pt x="7133813" y="8242300"/>
                  </a:lnTo>
                  <a:lnTo>
                    <a:pt x="7162006" y="8204200"/>
                  </a:lnTo>
                  <a:lnTo>
                    <a:pt x="7189862" y="8166100"/>
                  </a:lnTo>
                  <a:lnTo>
                    <a:pt x="7217381" y="8128000"/>
                  </a:lnTo>
                  <a:lnTo>
                    <a:pt x="7244559" y="8089900"/>
                  </a:lnTo>
                  <a:lnTo>
                    <a:pt x="7271395" y="8051800"/>
                  </a:lnTo>
                  <a:lnTo>
                    <a:pt x="7297887" y="8013700"/>
                  </a:lnTo>
                  <a:lnTo>
                    <a:pt x="7324033" y="7975600"/>
                  </a:lnTo>
                  <a:lnTo>
                    <a:pt x="7349830" y="7937500"/>
                  </a:lnTo>
                  <a:lnTo>
                    <a:pt x="7375277" y="7899400"/>
                  </a:lnTo>
                  <a:lnTo>
                    <a:pt x="7400371" y="7861300"/>
                  </a:lnTo>
                  <a:lnTo>
                    <a:pt x="7425110" y="7823200"/>
                  </a:lnTo>
                  <a:lnTo>
                    <a:pt x="7449492" y="7785100"/>
                  </a:lnTo>
                  <a:lnTo>
                    <a:pt x="7473516" y="7747000"/>
                  </a:lnTo>
                  <a:lnTo>
                    <a:pt x="7497178" y="7708900"/>
                  </a:lnTo>
                  <a:lnTo>
                    <a:pt x="7520477" y="7658100"/>
                  </a:lnTo>
                  <a:lnTo>
                    <a:pt x="7543412" y="7620000"/>
                  </a:lnTo>
                  <a:lnTo>
                    <a:pt x="7565978" y="7581900"/>
                  </a:lnTo>
                  <a:lnTo>
                    <a:pt x="7588176" y="7543800"/>
                  </a:lnTo>
                  <a:lnTo>
                    <a:pt x="7610002" y="7493000"/>
                  </a:lnTo>
                  <a:lnTo>
                    <a:pt x="7631455" y="7454900"/>
                  </a:lnTo>
                  <a:lnTo>
                    <a:pt x="7652532" y="7416800"/>
                  </a:lnTo>
                  <a:lnTo>
                    <a:pt x="7673231" y="7366000"/>
                  </a:lnTo>
                  <a:lnTo>
                    <a:pt x="7693550" y="7327900"/>
                  </a:lnTo>
                  <a:lnTo>
                    <a:pt x="7713488" y="7289800"/>
                  </a:lnTo>
                  <a:lnTo>
                    <a:pt x="7733041" y="7239000"/>
                  </a:lnTo>
                  <a:lnTo>
                    <a:pt x="7752209" y="7200900"/>
                  </a:lnTo>
                  <a:lnTo>
                    <a:pt x="7770988" y="7162800"/>
                  </a:lnTo>
                  <a:lnTo>
                    <a:pt x="7789377" y="7112000"/>
                  </a:lnTo>
                  <a:lnTo>
                    <a:pt x="7807374" y="7073900"/>
                  </a:lnTo>
                  <a:lnTo>
                    <a:pt x="7824976" y="7023100"/>
                  </a:lnTo>
                  <a:lnTo>
                    <a:pt x="7842181" y="6985000"/>
                  </a:lnTo>
                  <a:lnTo>
                    <a:pt x="7858989" y="6934200"/>
                  </a:lnTo>
                  <a:lnTo>
                    <a:pt x="7875395" y="6896100"/>
                  </a:lnTo>
                  <a:lnTo>
                    <a:pt x="7891399" y="6845300"/>
                  </a:lnTo>
                  <a:lnTo>
                    <a:pt x="7906617" y="6807200"/>
                  </a:lnTo>
                  <a:lnTo>
                    <a:pt x="7921526" y="6756400"/>
                  </a:lnTo>
                  <a:lnTo>
                    <a:pt x="7936117" y="6718300"/>
                  </a:lnTo>
                  <a:lnTo>
                    <a:pt x="7950384" y="6667500"/>
                  </a:lnTo>
                  <a:lnTo>
                    <a:pt x="7964317" y="6616700"/>
                  </a:lnTo>
                  <a:lnTo>
                    <a:pt x="7977909" y="6578600"/>
                  </a:lnTo>
                  <a:lnTo>
                    <a:pt x="7991152" y="6527800"/>
                  </a:lnTo>
                  <a:lnTo>
                    <a:pt x="8004039" y="6477000"/>
                  </a:lnTo>
                  <a:lnTo>
                    <a:pt x="8016561" y="6426200"/>
                  </a:lnTo>
                  <a:lnTo>
                    <a:pt x="8028711" y="6388100"/>
                  </a:lnTo>
                  <a:lnTo>
                    <a:pt x="8040481" y="6337300"/>
                  </a:lnTo>
                  <a:lnTo>
                    <a:pt x="8051862" y="6286500"/>
                  </a:lnTo>
                  <a:lnTo>
                    <a:pt x="8062847" y="6235700"/>
                  </a:lnTo>
                  <a:lnTo>
                    <a:pt x="8073429" y="6184900"/>
                  </a:lnTo>
                  <a:lnTo>
                    <a:pt x="8083599" y="6134100"/>
                  </a:lnTo>
                  <a:lnTo>
                    <a:pt x="8093350" y="6083300"/>
                  </a:lnTo>
                  <a:lnTo>
                    <a:pt x="8102673" y="6045200"/>
                  </a:lnTo>
                  <a:lnTo>
                    <a:pt x="8111561" y="5994400"/>
                  </a:lnTo>
                  <a:lnTo>
                    <a:pt x="8120005" y="5943600"/>
                  </a:lnTo>
                  <a:lnTo>
                    <a:pt x="8127999" y="5892800"/>
                  </a:lnTo>
                  <a:lnTo>
                    <a:pt x="8135534" y="5842000"/>
                  </a:lnTo>
                  <a:lnTo>
                    <a:pt x="8142603" y="5791200"/>
                  </a:lnTo>
                  <a:lnTo>
                    <a:pt x="8149196" y="5740400"/>
                  </a:lnTo>
                  <a:lnTo>
                    <a:pt x="8155308" y="5689600"/>
                  </a:lnTo>
                  <a:lnTo>
                    <a:pt x="8160929" y="5638800"/>
                  </a:lnTo>
                  <a:lnTo>
                    <a:pt x="8166052" y="5588000"/>
                  </a:lnTo>
                  <a:lnTo>
                    <a:pt x="8170670" y="5537200"/>
                  </a:lnTo>
                  <a:lnTo>
                    <a:pt x="8174773" y="5486400"/>
                  </a:lnTo>
                  <a:lnTo>
                    <a:pt x="8178355" y="5435600"/>
                  </a:lnTo>
                  <a:lnTo>
                    <a:pt x="8181407" y="5384800"/>
                  </a:lnTo>
                  <a:lnTo>
                    <a:pt x="8183922" y="5334000"/>
                  </a:lnTo>
                  <a:lnTo>
                    <a:pt x="8185892" y="5283200"/>
                  </a:lnTo>
                  <a:lnTo>
                    <a:pt x="8187309" y="5232400"/>
                  </a:lnTo>
                  <a:lnTo>
                    <a:pt x="8188164" y="5181600"/>
                  </a:lnTo>
                  <a:lnTo>
                    <a:pt x="8188452" y="5130800"/>
                  </a:lnTo>
                  <a:lnTo>
                    <a:pt x="8188190" y="5080000"/>
                  </a:lnTo>
                  <a:lnTo>
                    <a:pt x="8187409" y="5029200"/>
                  </a:lnTo>
                  <a:lnTo>
                    <a:pt x="8186112" y="4978400"/>
                  </a:lnTo>
                  <a:lnTo>
                    <a:pt x="8184301" y="4927600"/>
                  </a:lnTo>
                  <a:lnTo>
                    <a:pt x="8181980" y="4876800"/>
                  </a:lnTo>
                  <a:lnTo>
                    <a:pt x="8179153" y="4826000"/>
                  </a:lnTo>
                  <a:lnTo>
                    <a:pt x="8175824" y="4775200"/>
                  </a:lnTo>
                  <a:lnTo>
                    <a:pt x="8171994" y="4724400"/>
                  </a:lnTo>
                  <a:lnTo>
                    <a:pt x="8167669" y="4673600"/>
                  </a:lnTo>
                  <a:lnTo>
                    <a:pt x="8162851" y="4622800"/>
                  </a:lnTo>
                  <a:lnTo>
                    <a:pt x="8157544" y="4572000"/>
                  </a:lnTo>
                  <a:lnTo>
                    <a:pt x="8151751" y="4521200"/>
                  </a:lnTo>
                  <a:lnTo>
                    <a:pt x="8145475" y="4470400"/>
                  </a:lnTo>
                  <a:lnTo>
                    <a:pt x="8138721" y="4419600"/>
                  </a:lnTo>
                  <a:lnTo>
                    <a:pt x="8131491" y="4368800"/>
                  </a:lnTo>
                  <a:lnTo>
                    <a:pt x="8123788" y="4318000"/>
                  </a:lnTo>
                  <a:lnTo>
                    <a:pt x="8115617" y="4267200"/>
                  </a:lnTo>
                  <a:lnTo>
                    <a:pt x="8106980" y="4216400"/>
                  </a:lnTo>
                  <a:lnTo>
                    <a:pt x="8097882" y="4178300"/>
                  </a:lnTo>
                  <a:lnTo>
                    <a:pt x="8088325" y="4127500"/>
                  </a:lnTo>
                  <a:lnTo>
                    <a:pt x="8078313" y="4076700"/>
                  </a:lnTo>
                  <a:lnTo>
                    <a:pt x="8067849" y="4025900"/>
                  </a:lnTo>
                  <a:lnTo>
                    <a:pt x="8056937" y="3975100"/>
                  </a:lnTo>
                  <a:lnTo>
                    <a:pt x="8045580" y="3924300"/>
                  </a:lnTo>
                  <a:lnTo>
                    <a:pt x="8033781" y="3886200"/>
                  </a:lnTo>
                  <a:lnTo>
                    <a:pt x="8021544" y="3835400"/>
                  </a:lnTo>
                  <a:lnTo>
                    <a:pt x="8008873" y="3784600"/>
                  </a:lnTo>
                  <a:lnTo>
                    <a:pt x="7995770" y="3733800"/>
                  </a:lnTo>
                  <a:lnTo>
                    <a:pt x="7982240" y="3695700"/>
                  </a:lnTo>
                  <a:lnTo>
                    <a:pt x="7968285" y="3644900"/>
                  </a:lnTo>
                  <a:lnTo>
                    <a:pt x="7953909" y="3594100"/>
                  </a:lnTo>
                  <a:lnTo>
                    <a:pt x="7939116" y="3556000"/>
                  </a:lnTo>
                  <a:lnTo>
                    <a:pt x="7923908" y="3505200"/>
                  </a:lnTo>
                  <a:lnTo>
                    <a:pt x="7908290" y="3454400"/>
                  </a:lnTo>
                  <a:lnTo>
                    <a:pt x="7904970" y="3454400"/>
                  </a:lnTo>
                  <a:lnTo>
                    <a:pt x="7900378" y="3429000"/>
                  </a:lnTo>
                  <a:lnTo>
                    <a:pt x="7896986" y="3429000"/>
                  </a:lnTo>
                  <a:lnTo>
                    <a:pt x="7880482" y="3378200"/>
                  </a:lnTo>
                  <a:lnTo>
                    <a:pt x="7863574" y="3340100"/>
                  </a:lnTo>
                  <a:lnTo>
                    <a:pt x="7846266" y="3289300"/>
                  </a:lnTo>
                  <a:lnTo>
                    <a:pt x="7828558" y="3251200"/>
                  </a:lnTo>
                  <a:lnTo>
                    <a:pt x="7810454" y="3200400"/>
                  </a:lnTo>
                  <a:lnTo>
                    <a:pt x="7791956" y="3162300"/>
                  </a:lnTo>
                  <a:lnTo>
                    <a:pt x="7773064" y="3111500"/>
                  </a:lnTo>
                  <a:lnTo>
                    <a:pt x="7753783" y="3073400"/>
                  </a:lnTo>
                  <a:lnTo>
                    <a:pt x="7734113" y="3035300"/>
                  </a:lnTo>
                  <a:lnTo>
                    <a:pt x="7714058" y="2984500"/>
                  </a:lnTo>
                  <a:lnTo>
                    <a:pt x="7693618" y="2946400"/>
                  </a:lnTo>
                  <a:lnTo>
                    <a:pt x="7672797" y="2908300"/>
                  </a:lnTo>
                  <a:lnTo>
                    <a:pt x="7651597" y="2857500"/>
                  </a:lnTo>
                  <a:lnTo>
                    <a:pt x="7630018" y="2819400"/>
                  </a:lnTo>
                  <a:lnTo>
                    <a:pt x="7608065" y="2781300"/>
                  </a:lnTo>
                  <a:lnTo>
                    <a:pt x="7585738" y="2730500"/>
                  </a:lnTo>
                  <a:lnTo>
                    <a:pt x="7563041" y="2692400"/>
                  </a:lnTo>
                  <a:lnTo>
                    <a:pt x="7539974" y="2654300"/>
                  </a:lnTo>
                  <a:lnTo>
                    <a:pt x="7516541" y="2616200"/>
                  </a:lnTo>
                  <a:lnTo>
                    <a:pt x="7492743" y="2578100"/>
                  </a:lnTo>
                  <a:lnTo>
                    <a:pt x="7468583" y="2527300"/>
                  </a:lnTo>
                  <a:lnTo>
                    <a:pt x="7444062" y="2489200"/>
                  </a:lnTo>
                  <a:lnTo>
                    <a:pt x="7419183" y="2451100"/>
                  </a:lnTo>
                  <a:lnTo>
                    <a:pt x="7393949" y="2413000"/>
                  </a:lnTo>
                  <a:lnTo>
                    <a:pt x="7368360" y="2374900"/>
                  </a:lnTo>
                  <a:lnTo>
                    <a:pt x="7342419" y="2336800"/>
                  </a:lnTo>
                  <a:lnTo>
                    <a:pt x="7316129" y="2298700"/>
                  </a:lnTo>
                  <a:lnTo>
                    <a:pt x="7289492" y="2260600"/>
                  </a:lnTo>
                  <a:lnTo>
                    <a:pt x="7262509" y="2222500"/>
                  </a:lnTo>
                  <a:lnTo>
                    <a:pt x="7235183" y="2184400"/>
                  </a:lnTo>
                  <a:lnTo>
                    <a:pt x="7207516" y="2146300"/>
                  </a:lnTo>
                  <a:lnTo>
                    <a:pt x="7179510" y="2108200"/>
                  </a:lnTo>
                  <a:lnTo>
                    <a:pt x="7151167" y="2070100"/>
                  </a:lnTo>
                  <a:lnTo>
                    <a:pt x="7122490" y="2032000"/>
                  </a:lnTo>
                  <a:lnTo>
                    <a:pt x="7093480" y="1993900"/>
                  </a:lnTo>
                  <a:lnTo>
                    <a:pt x="7064140" y="1955800"/>
                  </a:lnTo>
                  <a:lnTo>
                    <a:pt x="7034471" y="1917700"/>
                  </a:lnTo>
                  <a:lnTo>
                    <a:pt x="7004477" y="1879600"/>
                  </a:lnTo>
                  <a:lnTo>
                    <a:pt x="6974158" y="1841500"/>
                  </a:lnTo>
                  <a:lnTo>
                    <a:pt x="6943518" y="1816100"/>
                  </a:lnTo>
                  <a:lnTo>
                    <a:pt x="6912559" y="1778000"/>
                  </a:lnTo>
                  <a:lnTo>
                    <a:pt x="6881281" y="1739900"/>
                  </a:lnTo>
                  <a:lnTo>
                    <a:pt x="6849689" y="1701800"/>
                  </a:lnTo>
                  <a:lnTo>
                    <a:pt x="6817783" y="1676400"/>
                  </a:lnTo>
                  <a:lnTo>
                    <a:pt x="6785566" y="1638300"/>
                  </a:lnTo>
                  <a:lnTo>
                    <a:pt x="6753040" y="1600200"/>
                  </a:lnTo>
                  <a:lnTo>
                    <a:pt x="6720207" y="1562100"/>
                  </a:lnTo>
                  <a:lnTo>
                    <a:pt x="6687070" y="1536700"/>
                  </a:lnTo>
                  <a:lnTo>
                    <a:pt x="6653630" y="1498600"/>
                  </a:lnTo>
                  <a:lnTo>
                    <a:pt x="6619890" y="1473200"/>
                  </a:lnTo>
                  <a:lnTo>
                    <a:pt x="6585852" y="1435100"/>
                  </a:lnTo>
                  <a:lnTo>
                    <a:pt x="6551517" y="1409700"/>
                  </a:lnTo>
                  <a:lnTo>
                    <a:pt x="6516889" y="1371600"/>
                  </a:lnTo>
                  <a:lnTo>
                    <a:pt x="6481969" y="1346200"/>
                  </a:lnTo>
                  <a:lnTo>
                    <a:pt x="6446759" y="1308100"/>
                  </a:lnTo>
                  <a:lnTo>
                    <a:pt x="6411262" y="1282700"/>
                  </a:lnTo>
                  <a:lnTo>
                    <a:pt x="6375479" y="1244600"/>
                  </a:lnTo>
                  <a:lnTo>
                    <a:pt x="6339413" y="1219200"/>
                  </a:lnTo>
                  <a:lnTo>
                    <a:pt x="6303066" y="1181100"/>
                  </a:lnTo>
                  <a:lnTo>
                    <a:pt x="6229537" y="1130300"/>
                  </a:lnTo>
                  <a:lnTo>
                    <a:pt x="6192359" y="1092200"/>
                  </a:lnTo>
                  <a:lnTo>
                    <a:pt x="6040945" y="990600"/>
                  </a:lnTo>
                  <a:lnTo>
                    <a:pt x="6002426" y="952500"/>
                  </a:lnTo>
                  <a:lnTo>
                    <a:pt x="5845754" y="850900"/>
                  </a:lnTo>
                  <a:lnTo>
                    <a:pt x="5644231" y="723900"/>
                  </a:lnTo>
                  <a:lnTo>
                    <a:pt x="5520390" y="647700"/>
                  </a:lnTo>
                  <a:lnTo>
                    <a:pt x="5478634" y="635000"/>
                  </a:lnTo>
                  <a:lnTo>
                    <a:pt x="5351972" y="558800"/>
                  </a:lnTo>
                  <a:lnTo>
                    <a:pt x="5309293" y="546100"/>
                  </a:lnTo>
                  <a:lnTo>
                    <a:pt x="5223261" y="495300"/>
                  </a:lnTo>
                  <a:lnTo>
                    <a:pt x="5179913" y="482600"/>
                  </a:lnTo>
                  <a:lnTo>
                    <a:pt x="5136345" y="457200"/>
                  </a:lnTo>
                  <a:lnTo>
                    <a:pt x="5092561" y="444500"/>
                  </a:lnTo>
                  <a:lnTo>
                    <a:pt x="5048561" y="419100"/>
                  </a:lnTo>
                  <a:lnTo>
                    <a:pt x="5004350" y="406400"/>
                  </a:lnTo>
                  <a:lnTo>
                    <a:pt x="4959927" y="381000"/>
                  </a:lnTo>
                  <a:lnTo>
                    <a:pt x="4915297" y="368300"/>
                  </a:lnTo>
                  <a:lnTo>
                    <a:pt x="4870460" y="342900"/>
                  </a:lnTo>
                  <a:lnTo>
                    <a:pt x="4780176" y="317500"/>
                  </a:lnTo>
                  <a:lnTo>
                    <a:pt x="4734734" y="292100"/>
                  </a:lnTo>
                  <a:lnTo>
                    <a:pt x="4551010" y="241300"/>
                  </a:lnTo>
                  <a:lnTo>
                    <a:pt x="4504601" y="215900"/>
                  </a:lnTo>
                  <a:lnTo>
                    <a:pt x="4174624" y="127000"/>
                  </a:lnTo>
                  <a:lnTo>
                    <a:pt x="4126780" y="127000"/>
                  </a:lnTo>
                  <a:lnTo>
                    <a:pt x="3933726" y="76200"/>
                  </a:lnTo>
                  <a:lnTo>
                    <a:pt x="3885055" y="76200"/>
                  </a:lnTo>
                  <a:lnTo>
                    <a:pt x="3787236" y="50800"/>
                  </a:lnTo>
                  <a:lnTo>
                    <a:pt x="3738094" y="50800"/>
                  </a:lnTo>
                  <a:lnTo>
                    <a:pt x="3688799" y="38100"/>
                  </a:lnTo>
                  <a:lnTo>
                    <a:pt x="3639353" y="38100"/>
                  </a:lnTo>
                  <a:lnTo>
                    <a:pt x="3589759" y="25400"/>
                  </a:lnTo>
                  <a:lnTo>
                    <a:pt x="3540019" y="25400"/>
                  </a:lnTo>
                  <a:lnTo>
                    <a:pt x="3490134" y="12700"/>
                  </a:lnTo>
                  <a:lnTo>
                    <a:pt x="3389942" y="12700"/>
                  </a:lnTo>
                  <a:lnTo>
                    <a:pt x="3339639" y="0"/>
                  </a:lnTo>
                  <a:close/>
                </a:path>
              </a:pathLst>
            </a:custGeom>
            <a:solidFill>
              <a:srgbClr val="244E9D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9083" y="2487167"/>
              <a:ext cx="7328916" cy="77998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1789176"/>
              <a:ext cx="886968" cy="6979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1760" y="1917319"/>
            <a:ext cx="383476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244E9D"/>
                </a:solidFill>
              </a:rPr>
              <a:t>B</a:t>
            </a:r>
            <a:r>
              <a:rPr spc="-55" dirty="0">
                <a:solidFill>
                  <a:srgbClr val="244E9D"/>
                </a:solidFill>
              </a:rPr>
              <a:t>A</a:t>
            </a:r>
            <a:r>
              <a:rPr spc="-5" dirty="0">
                <a:solidFill>
                  <a:srgbClr val="244E9D"/>
                </a:solidFill>
              </a:rPr>
              <a:t>C</a:t>
            </a:r>
            <a:r>
              <a:rPr spc="-195" dirty="0">
                <a:solidFill>
                  <a:srgbClr val="244E9D"/>
                </a:solidFill>
              </a:rPr>
              <a:t>K</a:t>
            </a:r>
            <a:r>
              <a:rPr spc="-5" dirty="0">
                <a:solidFill>
                  <a:srgbClr val="244E9D"/>
                </a:solidFill>
              </a:rPr>
              <a:t>G</a:t>
            </a:r>
            <a:r>
              <a:rPr spc="-40" dirty="0">
                <a:solidFill>
                  <a:srgbClr val="244E9D"/>
                </a:solidFill>
              </a:rPr>
              <a:t>R</a:t>
            </a:r>
            <a:r>
              <a:rPr spc="-5" dirty="0">
                <a:solidFill>
                  <a:srgbClr val="244E9D"/>
                </a:solidFill>
              </a:rPr>
              <a:t>OUND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1277" y="2487167"/>
            <a:ext cx="12618085" cy="3523615"/>
            <a:chOff x="261277" y="2487167"/>
            <a:chExt cx="12618085" cy="35236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20" y="2487167"/>
              <a:ext cx="886968" cy="6979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0871" y="3869435"/>
              <a:ext cx="4378452" cy="21412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1277" y="3786123"/>
              <a:ext cx="3295015" cy="24765"/>
            </a:xfrm>
            <a:custGeom>
              <a:avLst/>
              <a:gdLst/>
              <a:ahLst/>
              <a:cxnLst/>
              <a:rect l="l" t="t" r="r" b="b"/>
              <a:pathLst>
                <a:path w="3295015" h="24764">
                  <a:moveTo>
                    <a:pt x="3294849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3294849" y="24384"/>
                  </a:lnTo>
                  <a:lnTo>
                    <a:pt x="3294849" y="0"/>
                  </a:lnTo>
                  <a:close/>
                </a:path>
              </a:pathLst>
            </a:custGeom>
            <a:solidFill>
              <a:srgbClr val="24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8513" y="3284519"/>
            <a:ext cx="7637145" cy="4193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5"/>
              </a:spcBef>
            </a:pPr>
            <a:r>
              <a:rPr sz="2900" b="1" i="1" spc="-30" dirty="0">
                <a:solidFill>
                  <a:srgbClr val="244E9D"/>
                </a:solidFill>
                <a:latin typeface="Calibri"/>
                <a:cs typeface="Calibri"/>
              </a:rPr>
              <a:t>TrioTree </a:t>
            </a:r>
            <a:r>
              <a:rPr sz="2900" b="1" i="1" spc="-25" dirty="0">
                <a:solidFill>
                  <a:srgbClr val="244E9D"/>
                </a:solidFill>
                <a:latin typeface="Calibri"/>
                <a:cs typeface="Calibri"/>
              </a:rPr>
              <a:t>Technologies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is a leading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provider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of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healthcare information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technology (IT)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solutions, </a:t>
            </a:r>
            <a:r>
              <a:rPr sz="2900" spc="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particularly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focusing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on Hospital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Management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Information </a:t>
            </a:r>
            <a:r>
              <a:rPr sz="2900" spc="-20" dirty="0">
                <a:solidFill>
                  <a:srgbClr val="244E9D"/>
                </a:solidFill>
                <a:latin typeface="Calibri"/>
                <a:cs typeface="Calibri"/>
              </a:rPr>
              <a:t>Systems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(HMIS).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Founded by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a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team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of </a:t>
            </a:r>
            <a:r>
              <a:rPr sz="2900" spc="-64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244E9D"/>
                </a:solidFill>
                <a:latin typeface="Calibri"/>
                <a:cs typeface="Calibri"/>
              </a:rPr>
              <a:t>doctors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and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engineers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with </a:t>
            </a:r>
            <a:r>
              <a:rPr sz="2900" spc="-15" dirty="0">
                <a:solidFill>
                  <a:srgbClr val="244E9D"/>
                </a:solidFill>
                <a:latin typeface="Calibri"/>
                <a:cs typeface="Calibri"/>
              </a:rPr>
              <a:t>extensive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healthcare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experience, </a:t>
            </a:r>
            <a:r>
              <a:rPr sz="2900" spc="-50" dirty="0">
                <a:solidFill>
                  <a:srgbClr val="244E9D"/>
                </a:solidFill>
                <a:latin typeface="Calibri"/>
                <a:cs typeface="Calibri"/>
              </a:rPr>
              <a:t>TrioTree </a:t>
            </a:r>
            <a:r>
              <a:rPr sz="2900" spc="-30" dirty="0">
                <a:solidFill>
                  <a:srgbClr val="244E9D"/>
                </a:solidFill>
                <a:latin typeface="Calibri"/>
                <a:cs typeface="Calibri"/>
              </a:rPr>
              <a:t>offers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a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suite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of </a:t>
            </a:r>
            <a:r>
              <a:rPr sz="2900" spc="-15" dirty="0">
                <a:solidFill>
                  <a:srgbClr val="244E9D"/>
                </a:solidFill>
                <a:latin typeface="Calibri"/>
                <a:cs typeface="Calibri"/>
              </a:rPr>
              <a:t>software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 products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designed </a:t>
            </a:r>
            <a:r>
              <a:rPr sz="2900" spc="-15" dirty="0">
                <a:solidFill>
                  <a:srgbClr val="244E9D"/>
                </a:solidFill>
                <a:latin typeface="Calibri"/>
                <a:cs typeface="Calibri"/>
              </a:rPr>
              <a:t>to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streamline 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clinical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workflows </a:t>
            </a:r>
            <a:r>
              <a:rPr sz="2900" spc="-64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44E9D"/>
                </a:solidFill>
                <a:latin typeface="Calibri"/>
                <a:cs typeface="Calibri"/>
              </a:rPr>
              <a:t>and</a:t>
            </a:r>
            <a:r>
              <a:rPr sz="2900" spc="-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E9D"/>
                </a:solidFill>
                <a:latin typeface="Calibri"/>
                <a:cs typeface="Calibri"/>
              </a:rPr>
              <a:t>improve</a:t>
            </a:r>
            <a:r>
              <a:rPr sz="2900" spc="-35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E9D"/>
                </a:solidFill>
                <a:latin typeface="Calibri"/>
                <a:cs typeface="Calibri"/>
              </a:rPr>
              <a:t>overall</a:t>
            </a:r>
            <a:r>
              <a:rPr sz="2900" spc="-30" dirty="0">
                <a:solidFill>
                  <a:srgbClr val="244E9D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E9D"/>
                </a:solidFill>
                <a:latin typeface="Calibri"/>
                <a:cs typeface="Calibri"/>
              </a:rPr>
              <a:t>healthcare</a:t>
            </a:r>
            <a:r>
              <a:rPr sz="2900" spc="-25" dirty="0">
                <a:solidFill>
                  <a:srgbClr val="244E9D"/>
                </a:solidFill>
                <a:latin typeface="Calibri"/>
                <a:cs typeface="Calibri"/>
              </a:rPr>
              <a:t> delivery.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065020" cy="126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60407" y="0"/>
            <a:ext cx="7400925" cy="10287000"/>
            <a:chOff x="9360407" y="0"/>
            <a:chExt cx="740092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0407" y="0"/>
              <a:ext cx="7400544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12907" y="1353311"/>
              <a:ext cx="5495925" cy="8044180"/>
            </a:xfrm>
            <a:custGeom>
              <a:avLst/>
              <a:gdLst/>
              <a:ahLst/>
              <a:cxnLst/>
              <a:rect l="l" t="t" r="r" b="b"/>
              <a:pathLst>
                <a:path w="5495925" h="8044180">
                  <a:moveTo>
                    <a:pt x="5495544" y="0"/>
                  </a:moveTo>
                  <a:lnTo>
                    <a:pt x="0" y="0"/>
                  </a:lnTo>
                  <a:lnTo>
                    <a:pt x="0" y="8043672"/>
                  </a:lnTo>
                  <a:lnTo>
                    <a:pt x="5495544" y="8043672"/>
                  </a:lnTo>
                  <a:lnTo>
                    <a:pt x="5495544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112" y="1875154"/>
            <a:ext cx="9089390" cy="8411845"/>
            <a:chOff x="38112" y="1875154"/>
            <a:chExt cx="9089390" cy="84118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292" y="3384802"/>
              <a:ext cx="6409944" cy="6902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12" y="1875154"/>
              <a:ext cx="2717533" cy="31818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78542" y="2052066"/>
            <a:ext cx="5212080" cy="6812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marR="90805" indent="-323215">
              <a:lnSpc>
                <a:spcPct val="116700"/>
              </a:lnSpc>
              <a:spcBef>
                <a:spcPts val="95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Hospitals</a:t>
            </a:r>
            <a:r>
              <a:rPr sz="3000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rely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heavily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efficient information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management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to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deliver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quality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patient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care.</a:t>
            </a:r>
            <a:endParaRPr sz="3000">
              <a:latin typeface="Calibri"/>
              <a:cs typeface="Calibri"/>
            </a:endParaRPr>
          </a:p>
          <a:p>
            <a:pPr marL="368935" marR="5080" indent="-323215">
              <a:lnSpc>
                <a:spcPct val="116700"/>
              </a:lnSpc>
              <a:spcBef>
                <a:spcPts val="5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sz="3000" b="1" spc="-5" dirty="0">
                <a:solidFill>
                  <a:srgbClr val="212266"/>
                </a:solidFill>
                <a:latin typeface="Calibri"/>
                <a:cs typeface="Calibri"/>
              </a:rPr>
              <a:t>Hospital </a:t>
            </a:r>
            <a:r>
              <a:rPr sz="3000" b="1" spc="-15" dirty="0">
                <a:solidFill>
                  <a:srgbClr val="212266"/>
                </a:solidFill>
                <a:latin typeface="Calibri"/>
                <a:cs typeface="Calibri"/>
              </a:rPr>
              <a:t>Information </a:t>
            </a:r>
            <a:r>
              <a:rPr sz="3000" b="1" spc="-25" dirty="0">
                <a:solidFill>
                  <a:srgbClr val="212266"/>
                </a:solidFill>
                <a:latin typeface="Calibri"/>
                <a:cs typeface="Calibri"/>
              </a:rPr>
              <a:t>Systems </a:t>
            </a:r>
            <a:r>
              <a:rPr sz="3000" b="1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12266"/>
                </a:solidFill>
                <a:latin typeface="Calibri"/>
                <a:cs typeface="Calibri"/>
              </a:rPr>
              <a:t>(HIS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)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play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crucial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role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by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streamlining clinical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workflows,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improving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accessibility,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enhancing </a:t>
            </a:r>
            <a:r>
              <a:rPr sz="3000" spc="-20" dirty="0">
                <a:solidFill>
                  <a:srgbClr val="212266"/>
                </a:solidFill>
                <a:latin typeface="Calibri"/>
                <a:cs typeface="Calibri"/>
              </a:rPr>
              <a:t>overall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healthcare</a:t>
            </a:r>
            <a:r>
              <a:rPr sz="3000" spc="-30" dirty="0">
                <a:solidFill>
                  <a:srgbClr val="212266"/>
                </a:solidFill>
                <a:latin typeface="Calibri"/>
                <a:cs typeface="Calibri"/>
              </a:rPr>
              <a:t> delivery.</a:t>
            </a:r>
            <a:endParaRPr sz="3000">
              <a:latin typeface="Calibri"/>
              <a:cs typeface="Calibri"/>
            </a:endParaRPr>
          </a:p>
          <a:p>
            <a:pPr marL="304800" marR="138430" indent="-292735">
              <a:lnSpc>
                <a:spcPct val="117300"/>
              </a:lnSpc>
              <a:spcBef>
                <a:spcPts val="4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700" spc="-40" dirty="0">
                <a:solidFill>
                  <a:srgbClr val="212266"/>
                </a:solidFill>
                <a:latin typeface="Calibri"/>
                <a:cs typeface="Calibri"/>
              </a:rPr>
              <a:t>However,</a:t>
            </a:r>
            <a:r>
              <a:rPr sz="2700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212266"/>
                </a:solidFill>
                <a:latin typeface="Calibri"/>
                <a:cs typeface="Calibri"/>
              </a:rPr>
              <a:t>implementing</a:t>
            </a:r>
            <a:r>
              <a:rPr sz="2700" spc="-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212266"/>
                </a:solidFill>
                <a:latin typeface="Calibri"/>
                <a:cs typeface="Calibri"/>
              </a:rPr>
              <a:t>a</a:t>
            </a:r>
            <a:r>
              <a:rPr sz="27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212266"/>
                </a:solidFill>
                <a:latin typeface="Calibri"/>
                <a:cs typeface="Calibri"/>
              </a:rPr>
              <a:t>new</a:t>
            </a:r>
            <a:r>
              <a:rPr sz="2700" spc="-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212266"/>
                </a:solidFill>
                <a:latin typeface="Calibri"/>
                <a:cs typeface="Calibri"/>
              </a:rPr>
              <a:t>HIS </a:t>
            </a:r>
            <a:r>
              <a:rPr sz="2700" spc="-59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212266"/>
                </a:solidFill>
                <a:latin typeface="Calibri"/>
                <a:cs typeface="Calibri"/>
              </a:rPr>
              <a:t>can </a:t>
            </a:r>
            <a:r>
              <a:rPr sz="2700" spc="-15" dirty="0">
                <a:solidFill>
                  <a:srgbClr val="212266"/>
                </a:solidFill>
                <a:latin typeface="Calibri"/>
                <a:cs typeface="Calibri"/>
              </a:rPr>
              <a:t>introduce </a:t>
            </a:r>
            <a:r>
              <a:rPr sz="2700" spc="-5" dirty="0">
                <a:solidFill>
                  <a:srgbClr val="212266"/>
                </a:solidFill>
                <a:latin typeface="Calibri"/>
                <a:cs typeface="Calibri"/>
              </a:rPr>
              <a:t>challenges </a:t>
            </a:r>
            <a:r>
              <a:rPr sz="2700" spc="-25" dirty="0">
                <a:solidFill>
                  <a:srgbClr val="212266"/>
                </a:solidFill>
                <a:latin typeface="Calibri"/>
                <a:cs typeface="Calibri"/>
              </a:rPr>
              <a:t>for </a:t>
            </a:r>
            <a:r>
              <a:rPr sz="27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212266"/>
                </a:solidFill>
                <a:latin typeface="Calibri"/>
                <a:cs typeface="Calibri"/>
              </a:rPr>
              <a:t>healthcare</a:t>
            </a:r>
            <a:r>
              <a:rPr sz="2700" spc="-4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212266"/>
                </a:solidFill>
                <a:latin typeface="Calibri"/>
                <a:cs typeface="Calibri"/>
              </a:rPr>
              <a:t>providers.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24413" y="926337"/>
            <a:ext cx="41967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F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2259" y="0"/>
              <a:ext cx="7825739" cy="94324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0" y="0"/>
              <a:ext cx="9389237" cy="6132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12817"/>
              <a:ext cx="8689340" cy="5474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9" y="5047486"/>
              <a:ext cx="4914899" cy="52395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24404" y="5567170"/>
              <a:ext cx="2863596" cy="47198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76252" y="1151508"/>
              <a:ext cx="591820" cy="2901950"/>
            </a:xfrm>
            <a:custGeom>
              <a:avLst/>
              <a:gdLst/>
              <a:ahLst/>
              <a:cxnLst/>
              <a:rect l="l" t="t" r="r" b="b"/>
              <a:pathLst>
                <a:path w="591820" h="2901950">
                  <a:moveTo>
                    <a:pt x="563555" y="2889156"/>
                  </a:moveTo>
                  <a:lnTo>
                    <a:pt x="520975" y="2901316"/>
                  </a:lnTo>
                  <a:lnTo>
                    <a:pt x="530733" y="2901471"/>
                  </a:lnTo>
                  <a:lnTo>
                    <a:pt x="541229" y="2900187"/>
                  </a:lnTo>
                  <a:lnTo>
                    <a:pt x="551557" y="2897118"/>
                  </a:lnTo>
                  <a:lnTo>
                    <a:pt x="560898" y="2891917"/>
                  </a:lnTo>
                  <a:lnTo>
                    <a:pt x="563555" y="2889156"/>
                  </a:lnTo>
                  <a:close/>
                </a:path>
                <a:path w="591820" h="2901950">
                  <a:moveTo>
                    <a:pt x="502285" y="2897551"/>
                  </a:moveTo>
                  <a:lnTo>
                    <a:pt x="507875" y="2899616"/>
                  </a:lnTo>
                  <a:lnTo>
                    <a:pt x="517638" y="2901316"/>
                  </a:lnTo>
                  <a:lnTo>
                    <a:pt x="520975" y="2901316"/>
                  </a:lnTo>
                  <a:lnTo>
                    <a:pt x="510495" y="2899902"/>
                  </a:lnTo>
                  <a:lnTo>
                    <a:pt x="502285" y="2897551"/>
                  </a:lnTo>
                  <a:close/>
                </a:path>
                <a:path w="591820" h="2901950">
                  <a:moveTo>
                    <a:pt x="498272" y="2896068"/>
                  </a:moveTo>
                  <a:lnTo>
                    <a:pt x="499906" y="2896870"/>
                  </a:lnTo>
                  <a:lnTo>
                    <a:pt x="502285" y="2897551"/>
                  </a:lnTo>
                  <a:lnTo>
                    <a:pt x="498272" y="2896068"/>
                  </a:lnTo>
                  <a:close/>
                </a:path>
                <a:path w="591820" h="2901950">
                  <a:moveTo>
                    <a:pt x="497378" y="2895630"/>
                  </a:moveTo>
                  <a:lnTo>
                    <a:pt x="497922" y="2895939"/>
                  </a:lnTo>
                  <a:lnTo>
                    <a:pt x="498272" y="2896068"/>
                  </a:lnTo>
                  <a:lnTo>
                    <a:pt x="497378" y="2895630"/>
                  </a:lnTo>
                  <a:close/>
                </a:path>
                <a:path w="591820" h="2901950">
                  <a:moveTo>
                    <a:pt x="487834" y="2890206"/>
                  </a:moveTo>
                  <a:lnTo>
                    <a:pt x="490032" y="2892028"/>
                  </a:lnTo>
                  <a:lnTo>
                    <a:pt x="497378" y="2895630"/>
                  </a:lnTo>
                  <a:lnTo>
                    <a:pt x="487834" y="2890206"/>
                  </a:lnTo>
                  <a:close/>
                </a:path>
                <a:path w="591820" h="2901950">
                  <a:moveTo>
                    <a:pt x="487154" y="2889642"/>
                  </a:moveTo>
                  <a:lnTo>
                    <a:pt x="487492" y="2890012"/>
                  </a:lnTo>
                  <a:lnTo>
                    <a:pt x="487834" y="2890206"/>
                  </a:lnTo>
                  <a:lnTo>
                    <a:pt x="487154" y="2889642"/>
                  </a:lnTo>
                  <a:close/>
                </a:path>
                <a:path w="591820" h="2901950">
                  <a:moveTo>
                    <a:pt x="476863" y="2878396"/>
                  </a:moveTo>
                  <a:lnTo>
                    <a:pt x="481777" y="2885186"/>
                  </a:lnTo>
                  <a:lnTo>
                    <a:pt x="487154" y="2889642"/>
                  </a:lnTo>
                  <a:lnTo>
                    <a:pt x="476863" y="2878396"/>
                  </a:lnTo>
                  <a:close/>
                </a:path>
                <a:path w="591820" h="2901950">
                  <a:moveTo>
                    <a:pt x="590873" y="2840443"/>
                  </a:moveTo>
                  <a:lnTo>
                    <a:pt x="587687" y="2852233"/>
                  </a:lnTo>
                  <a:lnTo>
                    <a:pt x="580424" y="2867342"/>
                  </a:lnTo>
                  <a:lnTo>
                    <a:pt x="571018" y="2881403"/>
                  </a:lnTo>
                  <a:lnTo>
                    <a:pt x="563555" y="2889156"/>
                  </a:lnTo>
                  <a:lnTo>
                    <a:pt x="566613" y="2887091"/>
                  </a:lnTo>
                  <a:lnTo>
                    <a:pt x="589473" y="2851912"/>
                  </a:lnTo>
                  <a:lnTo>
                    <a:pt x="590841" y="2842091"/>
                  </a:lnTo>
                  <a:lnTo>
                    <a:pt x="590873" y="2840443"/>
                  </a:lnTo>
                  <a:close/>
                </a:path>
                <a:path w="591820" h="2901950">
                  <a:moveTo>
                    <a:pt x="146497" y="0"/>
                  </a:moveTo>
                  <a:lnTo>
                    <a:pt x="105603" y="10541"/>
                  </a:lnTo>
                  <a:lnTo>
                    <a:pt x="80838" y="45720"/>
                  </a:lnTo>
                  <a:lnTo>
                    <a:pt x="76958" y="83036"/>
                  </a:lnTo>
                  <a:lnTo>
                    <a:pt x="79139" y="133270"/>
                  </a:lnTo>
                  <a:lnTo>
                    <a:pt x="82392" y="191863"/>
                  </a:lnTo>
                  <a:lnTo>
                    <a:pt x="81727" y="254254"/>
                  </a:lnTo>
                  <a:lnTo>
                    <a:pt x="77672" y="297893"/>
                  </a:lnTo>
                  <a:lnTo>
                    <a:pt x="71534" y="344719"/>
                  </a:lnTo>
                  <a:lnTo>
                    <a:pt x="63848" y="394325"/>
                  </a:lnTo>
                  <a:lnTo>
                    <a:pt x="55146" y="446305"/>
                  </a:lnTo>
                  <a:lnTo>
                    <a:pt x="45960" y="500253"/>
                  </a:lnTo>
                  <a:lnTo>
                    <a:pt x="36825" y="555761"/>
                  </a:lnTo>
                  <a:lnTo>
                    <a:pt x="28273" y="612423"/>
                  </a:lnTo>
                  <a:lnTo>
                    <a:pt x="20838" y="669832"/>
                  </a:lnTo>
                  <a:lnTo>
                    <a:pt x="15052" y="727583"/>
                  </a:lnTo>
                  <a:lnTo>
                    <a:pt x="11837" y="773835"/>
                  </a:lnTo>
                  <a:lnTo>
                    <a:pt x="9085" y="823214"/>
                  </a:lnTo>
                  <a:lnTo>
                    <a:pt x="6765" y="875055"/>
                  </a:lnTo>
                  <a:lnTo>
                    <a:pt x="4845" y="928694"/>
                  </a:lnTo>
                  <a:lnTo>
                    <a:pt x="3295" y="983467"/>
                  </a:lnTo>
                  <a:lnTo>
                    <a:pt x="2082" y="1038708"/>
                  </a:lnTo>
                  <a:lnTo>
                    <a:pt x="1159" y="1095325"/>
                  </a:lnTo>
                  <a:lnTo>
                    <a:pt x="548" y="1147943"/>
                  </a:lnTo>
                  <a:lnTo>
                    <a:pt x="164" y="1200607"/>
                  </a:lnTo>
                  <a:lnTo>
                    <a:pt x="0" y="1275321"/>
                  </a:lnTo>
                  <a:lnTo>
                    <a:pt x="123" y="1330389"/>
                  </a:lnTo>
                  <a:lnTo>
                    <a:pt x="454" y="1382744"/>
                  </a:lnTo>
                  <a:lnTo>
                    <a:pt x="1604" y="1466226"/>
                  </a:lnTo>
                  <a:lnTo>
                    <a:pt x="2939" y="1504981"/>
                  </a:lnTo>
                  <a:lnTo>
                    <a:pt x="9337" y="1583563"/>
                  </a:lnTo>
                  <a:lnTo>
                    <a:pt x="14999" y="1629652"/>
                  </a:lnTo>
                  <a:lnTo>
                    <a:pt x="22248" y="1680035"/>
                  </a:lnTo>
                  <a:lnTo>
                    <a:pt x="30768" y="1732803"/>
                  </a:lnTo>
                  <a:lnTo>
                    <a:pt x="40240" y="1786048"/>
                  </a:lnTo>
                  <a:lnTo>
                    <a:pt x="50347" y="1837859"/>
                  </a:lnTo>
                  <a:lnTo>
                    <a:pt x="60772" y="1886331"/>
                  </a:lnTo>
                  <a:lnTo>
                    <a:pt x="71997" y="1932996"/>
                  </a:lnTo>
                  <a:lnTo>
                    <a:pt x="83849" y="1977596"/>
                  </a:lnTo>
                  <a:lnTo>
                    <a:pt x="96287" y="2021049"/>
                  </a:lnTo>
                  <a:lnTo>
                    <a:pt x="109268" y="2064277"/>
                  </a:lnTo>
                  <a:lnTo>
                    <a:pt x="122748" y="2108200"/>
                  </a:lnTo>
                  <a:lnTo>
                    <a:pt x="136517" y="2153424"/>
                  </a:lnTo>
                  <a:lnTo>
                    <a:pt x="150602" y="2198843"/>
                  </a:lnTo>
                  <a:lnTo>
                    <a:pt x="165322" y="2244409"/>
                  </a:lnTo>
                  <a:lnTo>
                    <a:pt x="180993" y="2290072"/>
                  </a:lnTo>
                  <a:lnTo>
                    <a:pt x="197932" y="2335784"/>
                  </a:lnTo>
                  <a:lnTo>
                    <a:pt x="216418" y="2383749"/>
                  </a:lnTo>
                  <a:lnTo>
                    <a:pt x="236123" y="2432324"/>
                  </a:lnTo>
                  <a:lnTo>
                    <a:pt x="256682" y="2480716"/>
                  </a:lnTo>
                  <a:lnTo>
                    <a:pt x="277728" y="2528133"/>
                  </a:lnTo>
                  <a:lnTo>
                    <a:pt x="298897" y="2573782"/>
                  </a:lnTo>
                  <a:lnTo>
                    <a:pt x="323811" y="2623028"/>
                  </a:lnTo>
                  <a:lnTo>
                    <a:pt x="349617" y="2670571"/>
                  </a:lnTo>
                  <a:lnTo>
                    <a:pt x="375781" y="2716139"/>
                  </a:lnTo>
                  <a:lnTo>
                    <a:pt x="401767" y="2759456"/>
                  </a:lnTo>
                  <a:lnTo>
                    <a:pt x="424377" y="2798572"/>
                  </a:lnTo>
                  <a:lnTo>
                    <a:pt x="445344" y="2834735"/>
                  </a:lnTo>
                  <a:lnTo>
                    <a:pt x="466864" y="2867469"/>
                  </a:lnTo>
                  <a:lnTo>
                    <a:pt x="476863" y="2878396"/>
                  </a:lnTo>
                  <a:lnTo>
                    <a:pt x="473288" y="2873456"/>
                  </a:lnTo>
                  <a:lnTo>
                    <a:pt x="465965" y="2858309"/>
                  </a:lnTo>
                  <a:lnTo>
                    <a:pt x="461310" y="2842091"/>
                  </a:lnTo>
                  <a:lnTo>
                    <a:pt x="460822" y="2827147"/>
                  </a:lnTo>
                  <a:lnTo>
                    <a:pt x="465441" y="2812817"/>
                  </a:lnTo>
                  <a:lnTo>
                    <a:pt x="497017" y="2777617"/>
                  </a:lnTo>
                  <a:lnTo>
                    <a:pt x="527878" y="2772854"/>
                  </a:lnTo>
                  <a:lnTo>
                    <a:pt x="564822" y="2772854"/>
                  </a:lnTo>
                  <a:lnTo>
                    <a:pt x="561536" y="2766865"/>
                  </a:lnTo>
                  <a:lnTo>
                    <a:pt x="535807" y="2726429"/>
                  </a:lnTo>
                  <a:lnTo>
                    <a:pt x="505542" y="2680422"/>
                  </a:lnTo>
                  <a:lnTo>
                    <a:pt x="474540" y="2632000"/>
                  </a:lnTo>
                  <a:lnTo>
                    <a:pt x="446598" y="2584323"/>
                  </a:lnTo>
                  <a:lnTo>
                    <a:pt x="423200" y="2542091"/>
                  </a:lnTo>
                  <a:lnTo>
                    <a:pt x="399918" y="2498395"/>
                  </a:lnTo>
                  <a:lnTo>
                    <a:pt x="377018" y="2453528"/>
                  </a:lnTo>
                  <a:lnTo>
                    <a:pt x="354763" y="2407783"/>
                  </a:lnTo>
                  <a:lnTo>
                    <a:pt x="333418" y="2361452"/>
                  </a:lnTo>
                  <a:lnTo>
                    <a:pt x="313248" y="2314829"/>
                  </a:lnTo>
                  <a:lnTo>
                    <a:pt x="292875" y="2265643"/>
                  </a:lnTo>
                  <a:lnTo>
                    <a:pt x="272989" y="2214376"/>
                  </a:lnTo>
                  <a:lnTo>
                    <a:pt x="253907" y="2162587"/>
                  </a:lnTo>
                  <a:lnTo>
                    <a:pt x="235947" y="2111835"/>
                  </a:lnTo>
                  <a:lnTo>
                    <a:pt x="219427" y="2063680"/>
                  </a:lnTo>
                  <a:lnTo>
                    <a:pt x="204663" y="2019681"/>
                  </a:lnTo>
                  <a:lnTo>
                    <a:pt x="191090" y="1978169"/>
                  </a:lnTo>
                  <a:lnTo>
                    <a:pt x="178945" y="1939909"/>
                  </a:lnTo>
                  <a:lnTo>
                    <a:pt x="158943" y="1867281"/>
                  </a:lnTo>
                  <a:lnTo>
                    <a:pt x="146910" y="1808114"/>
                  </a:lnTo>
                  <a:lnTo>
                    <a:pt x="136972" y="1748282"/>
                  </a:lnTo>
                  <a:lnTo>
                    <a:pt x="131019" y="1708019"/>
                  </a:lnTo>
                  <a:lnTo>
                    <a:pt x="125066" y="1665446"/>
                  </a:lnTo>
                  <a:lnTo>
                    <a:pt x="119827" y="1622159"/>
                  </a:lnTo>
                  <a:lnTo>
                    <a:pt x="116017" y="1579752"/>
                  </a:lnTo>
                  <a:lnTo>
                    <a:pt x="113191" y="1506410"/>
                  </a:lnTo>
                  <a:lnTo>
                    <a:pt x="113245" y="1417827"/>
                  </a:lnTo>
                  <a:lnTo>
                    <a:pt x="114146" y="1330389"/>
                  </a:lnTo>
                  <a:lnTo>
                    <a:pt x="115191" y="1275321"/>
                  </a:lnTo>
                  <a:lnTo>
                    <a:pt x="116527" y="1216511"/>
                  </a:lnTo>
                  <a:lnTo>
                    <a:pt x="118081" y="1155874"/>
                  </a:lnTo>
                  <a:lnTo>
                    <a:pt x="119827" y="1093755"/>
                  </a:lnTo>
                  <a:lnTo>
                    <a:pt x="121549" y="1036778"/>
                  </a:lnTo>
                  <a:lnTo>
                    <a:pt x="123318" y="982148"/>
                  </a:lnTo>
                  <a:lnTo>
                    <a:pt x="125012" y="933351"/>
                  </a:lnTo>
                  <a:lnTo>
                    <a:pt x="126558" y="892301"/>
                  </a:lnTo>
                  <a:lnTo>
                    <a:pt x="127451" y="850457"/>
                  </a:lnTo>
                  <a:lnTo>
                    <a:pt x="129237" y="783913"/>
                  </a:lnTo>
                  <a:lnTo>
                    <a:pt x="132273" y="743712"/>
                  </a:lnTo>
                  <a:lnTo>
                    <a:pt x="137915" y="694339"/>
                  </a:lnTo>
                  <a:lnTo>
                    <a:pt x="146167" y="632816"/>
                  </a:lnTo>
                  <a:lnTo>
                    <a:pt x="151034" y="596759"/>
                  </a:lnTo>
                  <a:lnTo>
                    <a:pt x="156392" y="555761"/>
                  </a:lnTo>
                  <a:lnTo>
                    <a:pt x="161769" y="512572"/>
                  </a:lnTo>
                  <a:lnTo>
                    <a:pt x="167446" y="463849"/>
                  </a:lnTo>
                  <a:lnTo>
                    <a:pt x="173203" y="410314"/>
                  </a:lnTo>
                  <a:lnTo>
                    <a:pt x="178944" y="351668"/>
                  </a:lnTo>
                  <a:lnTo>
                    <a:pt x="184574" y="287617"/>
                  </a:lnTo>
                  <a:lnTo>
                    <a:pt x="189996" y="217865"/>
                  </a:lnTo>
                  <a:lnTo>
                    <a:pt x="195115" y="142115"/>
                  </a:lnTo>
                  <a:lnTo>
                    <a:pt x="199837" y="60071"/>
                  </a:lnTo>
                  <a:lnTo>
                    <a:pt x="198670" y="55284"/>
                  </a:lnTo>
                  <a:lnTo>
                    <a:pt x="176929" y="13180"/>
                  </a:lnTo>
                  <a:lnTo>
                    <a:pt x="156879" y="2599"/>
                  </a:lnTo>
                  <a:lnTo>
                    <a:pt x="146497" y="0"/>
                  </a:lnTo>
                  <a:close/>
                </a:path>
                <a:path w="591820" h="2901950">
                  <a:moveTo>
                    <a:pt x="589584" y="2821463"/>
                  </a:moveTo>
                  <a:lnTo>
                    <a:pt x="590870" y="2831020"/>
                  </a:lnTo>
                  <a:lnTo>
                    <a:pt x="590873" y="2840443"/>
                  </a:lnTo>
                  <a:lnTo>
                    <a:pt x="591378" y="2838577"/>
                  </a:lnTo>
                  <a:lnTo>
                    <a:pt x="591451" y="2828682"/>
                  </a:lnTo>
                  <a:lnTo>
                    <a:pt x="589584" y="2821463"/>
                  </a:lnTo>
                  <a:close/>
                </a:path>
                <a:path w="591820" h="2901950">
                  <a:moveTo>
                    <a:pt x="577606" y="2796156"/>
                  </a:moveTo>
                  <a:lnTo>
                    <a:pt x="578932" y="2798572"/>
                  </a:lnTo>
                  <a:lnTo>
                    <a:pt x="584788" y="2810037"/>
                  </a:lnTo>
                  <a:lnTo>
                    <a:pt x="589108" y="2819622"/>
                  </a:lnTo>
                  <a:lnTo>
                    <a:pt x="589584" y="2821463"/>
                  </a:lnTo>
                  <a:lnTo>
                    <a:pt x="589437" y="2820372"/>
                  </a:lnTo>
                  <a:lnTo>
                    <a:pt x="586552" y="2810891"/>
                  </a:lnTo>
                  <a:lnTo>
                    <a:pt x="581551" y="2801596"/>
                  </a:lnTo>
                  <a:lnTo>
                    <a:pt x="577606" y="2796156"/>
                  </a:lnTo>
                  <a:close/>
                </a:path>
                <a:path w="591820" h="2901950">
                  <a:moveTo>
                    <a:pt x="564822" y="2772854"/>
                  </a:moveTo>
                  <a:lnTo>
                    <a:pt x="527878" y="2772854"/>
                  </a:lnTo>
                  <a:lnTo>
                    <a:pt x="544308" y="2774938"/>
                  </a:lnTo>
                  <a:lnTo>
                    <a:pt x="557977" y="2779522"/>
                  </a:lnTo>
                  <a:lnTo>
                    <a:pt x="567264" y="2785102"/>
                  </a:lnTo>
                  <a:lnTo>
                    <a:pt x="575122" y="2792730"/>
                  </a:lnTo>
                  <a:lnTo>
                    <a:pt x="577606" y="2796156"/>
                  </a:lnTo>
                  <a:lnTo>
                    <a:pt x="564822" y="2772854"/>
                  </a:lnTo>
                  <a:close/>
                </a:path>
              </a:pathLst>
            </a:custGeom>
            <a:solidFill>
              <a:srgbClr val="93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7054" y="4552441"/>
              <a:ext cx="120929" cy="1217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40737" y="548640"/>
              <a:ext cx="2108200" cy="961390"/>
            </a:xfrm>
            <a:custGeom>
              <a:avLst/>
              <a:gdLst/>
              <a:ahLst/>
              <a:cxnLst/>
              <a:rect l="l" t="t" r="r" b="b"/>
              <a:pathLst>
                <a:path w="2108200" h="961390">
                  <a:moveTo>
                    <a:pt x="2016221" y="956802"/>
                  </a:moveTo>
                  <a:lnTo>
                    <a:pt x="2023566" y="959379"/>
                  </a:lnTo>
                  <a:lnTo>
                    <a:pt x="2034672" y="961183"/>
                  </a:lnTo>
                  <a:lnTo>
                    <a:pt x="2044707" y="960677"/>
                  </a:lnTo>
                  <a:lnTo>
                    <a:pt x="2045590" y="960487"/>
                  </a:lnTo>
                  <a:lnTo>
                    <a:pt x="2035575" y="960487"/>
                  </a:lnTo>
                  <a:lnTo>
                    <a:pt x="2024465" y="959357"/>
                  </a:lnTo>
                  <a:lnTo>
                    <a:pt x="2016221" y="956802"/>
                  </a:lnTo>
                  <a:close/>
                </a:path>
                <a:path w="2108200" h="961390">
                  <a:moveTo>
                    <a:pt x="2065466" y="954229"/>
                  </a:moveTo>
                  <a:lnTo>
                    <a:pt x="2058558" y="956982"/>
                  </a:lnTo>
                  <a:lnTo>
                    <a:pt x="2047150" y="959627"/>
                  </a:lnTo>
                  <a:lnTo>
                    <a:pt x="2035575" y="960487"/>
                  </a:lnTo>
                  <a:lnTo>
                    <a:pt x="2045590" y="960487"/>
                  </a:lnTo>
                  <a:lnTo>
                    <a:pt x="2054945" y="958468"/>
                  </a:lnTo>
                  <a:lnTo>
                    <a:pt x="2065293" y="954331"/>
                  </a:lnTo>
                  <a:lnTo>
                    <a:pt x="2065466" y="954229"/>
                  </a:lnTo>
                  <a:close/>
                </a:path>
                <a:path w="2108200" h="961390">
                  <a:moveTo>
                    <a:pt x="2012774" y="955592"/>
                  </a:moveTo>
                  <a:lnTo>
                    <a:pt x="2013513" y="955962"/>
                  </a:lnTo>
                  <a:lnTo>
                    <a:pt x="2016221" y="956802"/>
                  </a:lnTo>
                  <a:lnTo>
                    <a:pt x="2012774" y="955592"/>
                  </a:lnTo>
                  <a:close/>
                </a:path>
                <a:path w="2108200" h="961390">
                  <a:moveTo>
                    <a:pt x="2004109" y="951253"/>
                  </a:moveTo>
                  <a:lnTo>
                    <a:pt x="2010114" y="954658"/>
                  </a:lnTo>
                  <a:lnTo>
                    <a:pt x="2012774" y="955592"/>
                  </a:lnTo>
                  <a:lnTo>
                    <a:pt x="2004109" y="951253"/>
                  </a:lnTo>
                  <a:close/>
                </a:path>
                <a:path w="2108200" h="961390">
                  <a:moveTo>
                    <a:pt x="2092030" y="933703"/>
                  </a:moveTo>
                  <a:lnTo>
                    <a:pt x="2084895" y="941056"/>
                  </a:lnTo>
                  <a:lnTo>
                    <a:pt x="2075630" y="948229"/>
                  </a:lnTo>
                  <a:lnTo>
                    <a:pt x="2065466" y="954229"/>
                  </a:lnTo>
                  <a:lnTo>
                    <a:pt x="2069169" y="952753"/>
                  </a:lnTo>
                  <a:lnTo>
                    <a:pt x="2078394" y="947171"/>
                  </a:lnTo>
                  <a:lnTo>
                    <a:pt x="2087060" y="939530"/>
                  </a:lnTo>
                  <a:lnTo>
                    <a:pt x="2092030" y="933703"/>
                  </a:lnTo>
                  <a:close/>
                </a:path>
                <a:path w="2108200" h="961390">
                  <a:moveTo>
                    <a:pt x="2001868" y="949981"/>
                  </a:moveTo>
                  <a:lnTo>
                    <a:pt x="2002764" y="950579"/>
                  </a:lnTo>
                  <a:lnTo>
                    <a:pt x="2004109" y="951253"/>
                  </a:lnTo>
                  <a:lnTo>
                    <a:pt x="2001868" y="949981"/>
                  </a:lnTo>
                  <a:close/>
                </a:path>
                <a:path w="2108200" h="961390">
                  <a:moveTo>
                    <a:pt x="65998" y="0"/>
                  </a:moveTo>
                  <a:lnTo>
                    <a:pt x="25104" y="9525"/>
                  </a:lnTo>
                  <a:lnTo>
                    <a:pt x="1228" y="42799"/>
                  </a:lnTo>
                  <a:lnTo>
                    <a:pt x="0" y="52990"/>
                  </a:lnTo>
                  <a:lnTo>
                    <a:pt x="450" y="64134"/>
                  </a:lnTo>
                  <a:lnTo>
                    <a:pt x="16627" y="99583"/>
                  </a:lnTo>
                  <a:lnTo>
                    <a:pt x="63300" y="120909"/>
                  </a:lnTo>
                  <a:lnTo>
                    <a:pt x="101386" y="128048"/>
                  </a:lnTo>
                  <a:lnTo>
                    <a:pt x="148435" y="134083"/>
                  </a:lnTo>
                  <a:lnTo>
                    <a:pt x="202087" y="139413"/>
                  </a:lnTo>
                  <a:lnTo>
                    <a:pt x="379088" y="155152"/>
                  </a:lnTo>
                  <a:lnTo>
                    <a:pt x="435575" y="161642"/>
                  </a:lnTo>
                  <a:lnTo>
                    <a:pt x="486876" y="169417"/>
                  </a:lnTo>
                  <a:lnTo>
                    <a:pt x="537218" y="178671"/>
                  </a:lnTo>
                  <a:lnTo>
                    <a:pt x="587412" y="188559"/>
                  </a:lnTo>
                  <a:lnTo>
                    <a:pt x="637225" y="198988"/>
                  </a:lnTo>
                  <a:lnTo>
                    <a:pt x="686425" y="209867"/>
                  </a:lnTo>
                  <a:lnTo>
                    <a:pt x="734779" y="221103"/>
                  </a:lnTo>
                  <a:lnTo>
                    <a:pt x="782056" y="232604"/>
                  </a:lnTo>
                  <a:lnTo>
                    <a:pt x="828023" y="244278"/>
                  </a:lnTo>
                  <a:lnTo>
                    <a:pt x="872448" y="256031"/>
                  </a:lnTo>
                  <a:lnTo>
                    <a:pt x="920716" y="269772"/>
                  </a:lnTo>
                  <a:lnTo>
                    <a:pt x="966832" y="283572"/>
                  </a:lnTo>
                  <a:lnTo>
                    <a:pt x="1011354" y="297640"/>
                  </a:lnTo>
                  <a:lnTo>
                    <a:pt x="1054839" y="312184"/>
                  </a:lnTo>
                  <a:lnTo>
                    <a:pt x="1097843" y="327413"/>
                  </a:lnTo>
                  <a:lnTo>
                    <a:pt x="1140926" y="343534"/>
                  </a:lnTo>
                  <a:lnTo>
                    <a:pt x="1193758" y="364344"/>
                  </a:lnTo>
                  <a:lnTo>
                    <a:pt x="1247718" y="387025"/>
                  </a:lnTo>
                  <a:lnTo>
                    <a:pt x="1300306" y="410249"/>
                  </a:lnTo>
                  <a:lnTo>
                    <a:pt x="1349023" y="432686"/>
                  </a:lnTo>
                  <a:lnTo>
                    <a:pt x="1391370" y="453008"/>
                  </a:lnTo>
                  <a:lnTo>
                    <a:pt x="1443789" y="479932"/>
                  </a:lnTo>
                  <a:lnTo>
                    <a:pt x="1488398" y="505332"/>
                  </a:lnTo>
                  <a:lnTo>
                    <a:pt x="1519830" y="527653"/>
                  </a:lnTo>
                  <a:lnTo>
                    <a:pt x="1556978" y="557783"/>
                  </a:lnTo>
                  <a:lnTo>
                    <a:pt x="1614735" y="609116"/>
                  </a:lnTo>
                  <a:lnTo>
                    <a:pt x="1787118" y="770461"/>
                  </a:lnTo>
                  <a:lnTo>
                    <a:pt x="1833420" y="813080"/>
                  </a:lnTo>
                  <a:lnTo>
                    <a:pt x="1878043" y="853204"/>
                  </a:lnTo>
                  <a:lnTo>
                    <a:pt x="1919505" y="889128"/>
                  </a:lnTo>
                  <a:lnTo>
                    <a:pt x="1956325" y="919148"/>
                  </a:lnTo>
                  <a:lnTo>
                    <a:pt x="2001868" y="949981"/>
                  </a:lnTo>
                  <a:lnTo>
                    <a:pt x="1993086" y="944123"/>
                  </a:lnTo>
                  <a:lnTo>
                    <a:pt x="1985349" y="937513"/>
                  </a:lnTo>
                  <a:lnTo>
                    <a:pt x="1968648" y="896778"/>
                  </a:lnTo>
                  <a:lnTo>
                    <a:pt x="1968101" y="884709"/>
                  </a:lnTo>
                  <a:lnTo>
                    <a:pt x="1969220" y="873759"/>
                  </a:lnTo>
                  <a:lnTo>
                    <a:pt x="1992969" y="835659"/>
                  </a:lnTo>
                  <a:lnTo>
                    <a:pt x="2013035" y="824229"/>
                  </a:lnTo>
                  <a:lnTo>
                    <a:pt x="2019639" y="821308"/>
                  </a:lnTo>
                  <a:lnTo>
                    <a:pt x="2026370" y="819403"/>
                  </a:lnTo>
                  <a:lnTo>
                    <a:pt x="2065260" y="819403"/>
                  </a:lnTo>
                  <a:lnTo>
                    <a:pt x="2053484" y="808235"/>
                  </a:lnTo>
                  <a:lnTo>
                    <a:pt x="2009892" y="773144"/>
                  </a:lnTo>
                  <a:lnTo>
                    <a:pt x="1963108" y="736480"/>
                  </a:lnTo>
                  <a:lnTo>
                    <a:pt x="1922611" y="702436"/>
                  </a:lnTo>
                  <a:lnTo>
                    <a:pt x="1898366" y="678178"/>
                  </a:lnTo>
                  <a:lnTo>
                    <a:pt x="1877240" y="655526"/>
                  </a:lnTo>
                  <a:lnTo>
                    <a:pt x="1855210" y="632517"/>
                  </a:lnTo>
                  <a:lnTo>
                    <a:pt x="1795460" y="578911"/>
                  </a:lnTo>
                  <a:lnTo>
                    <a:pt x="1755963" y="546075"/>
                  </a:lnTo>
                  <a:lnTo>
                    <a:pt x="1712507" y="510898"/>
                  </a:lnTo>
                  <a:lnTo>
                    <a:pt x="1667840" y="475598"/>
                  </a:lnTo>
                  <a:lnTo>
                    <a:pt x="1624711" y="442396"/>
                  </a:lnTo>
                  <a:lnTo>
                    <a:pt x="1585867" y="413510"/>
                  </a:lnTo>
                  <a:lnTo>
                    <a:pt x="1554057" y="391159"/>
                  </a:lnTo>
                  <a:lnTo>
                    <a:pt x="1515925" y="368569"/>
                  </a:lnTo>
                  <a:lnTo>
                    <a:pt x="1499121" y="360138"/>
                  </a:lnTo>
                  <a:lnTo>
                    <a:pt x="1479889" y="350265"/>
                  </a:lnTo>
                  <a:lnTo>
                    <a:pt x="1416929" y="320166"/>
                  </a:lnTo>
                  <a:lnTo>
                    <a:pt x="1381734" y="304617"/>
                  </a:lnTo>
                  <a:lnTo>
                    <a:pt x="1344634" y="289305"/>
                  </a:lnTo>
                  <a:lnTo>
                    <a:pt x="1297537" y="270609"/>
                  </a:lnTo>
                  <a:lnTo>
                    <a:pt x="1246939" y="251840"/>
                  </a:lnTo>
                  <a:lnTo>
                    <a:pt x="1194008" y="233263"/>
                  </a:lnTo>
                  <a:lnTo>
                    <a:pt x="1092932" y="199784"/>
                  </a:lnTo>
                  <a:lnTo>
                    <a:pt x="1045723" y="184631"/>
                  </a:lnTo>
                  <a:lnTo>
                    <a:pt x="996678" y="169637"/>
                  </a:lnTo>
                  <a:lnTo>
                    <a:pt x="944196" y="154759"/>
                  </a:lnTo>
                  <a:lnTo>
                    <a:pt x="886672" y="139953"/>
                  </a:lnTo>
                  <a:lnTo>
                    <a:pt x="827317" y="126184"/>
                  </a:lnTo>
                  <a:lnTo>
                    <a:pt x="757781" y="111353"/>
                  </a:lnTo>
                  <a:lnTo>
                    <a:pt x="676978" y="95459"/>
                  </a:lnTo>
                  <a:lnTo>
                    <a:pt x="532277" y="69623"/>
                  </a:lnTo>
                  <a:lnTo>
                    <a:pt x="356123" y="41388"/>
                  </a:lnTo>
                  <a:lnTo>
                    <a:pt x="65998" y="0"/>
                  </a:lnTo>
                  <a:close/>
                </a:path>
                <a:path w="2108200" h="961390">
                  <a:moveTo>
                    <a:pt x="2103608" y="913897"/>
                  </a:moveTo>
                  <a:lnTo>
                    <a:pt x="2100665" y="921257"/>
                  </a:lnTo>
                  <a:lnTo>
                    <a:pt x="2094654" y="930626"/>
                  </a:lnTo>
                  <a:lnTo>
                    <a:pt x="2092030" y="933703"/>
                  </a:lnTo>
                  <a:lnTo>
                    <a:pt x="2098760" y="927988"/>
                  </a:lnTo>
                  <a:lnTo>
                    <a:pt x="2101554" y="922274"/>
                  </a:lnTo>
                  <a:lnTo>
                    <a:pt x="2103459" y="914653"/>
                  </a:lnTo>
                  <a:lnTo>
                    <a:pt x="2103608" y="913897"/>
                  </a:lnTo>
                  <a:close/>
                </a:path>
                <a:path w="2108200" h="961390">
                  <a:moveTo>
                    <a:pt x="2104744" y="871249"/>
                  </a:moveTo>
                  <a:lnTo>
                    <a:pt x="2106709" y="880756"/>
                  </a:lnTo>
                  <a:lnTo>
                    <a:pt x="2106824" y="892587"/>
                  </a:lnTo>
                  <a:lnTo>
                    <a:pt x="2105511" y="904275"/>
                  </a:lnTo>
                  <a:lnTo>
                    <a:pt x="2103608" y="913897"/>
                  </a:lnTo>
                  <a:lnTo>
                    <a:pt x="2104737" y="911076"/>
                  </a:lnTo>
                  <a:lnTo>
                    <a:pt x="2107047" y="899620"/>
                  </a:lnTo>
                  <a:lnTo>
                    <a:pt x="2107594" y="887807"/>
                  </a:lnTo>
                  <a:lnTo>
                    <a:pt x="2106380" y="876553"/>
                  </a:lnTo>
                  <a:lnTo>
                    <a:pt x="2104744" y="871249"/>
                  </a:lnTo>
                  <a:close/>
                </a:path>
                <a:path w="2108200" h="961390">
                  <a:moveTo>
                    <a:pt x="2103757" y="868050"/>
                  </a:moveTo>
                  <a:lnTo>
                    <a:pt x="2104744" y="871249"/>
                  </a:lnTo>
                  <a:lnTo>
                    <a:pt x="2104475" y="869950"/>
                  </a:lnTo>
                  <a:lnTo>
                    <a:pt x="2103757" y="868050"/>
                  </a:lnTo>
                  <a:close/>
                </a:path>
                <a:path w="2108200" h="961390">
                  <a:moveTo>
                    <a:pt x="2103195" y="866564"/>
                  </a:moveTo>
                  <a:lnTo>
                    <a:pt x="2103757" y="868050"/>
                  </a:lnTo>
                  <a:lnTo>
                    <a:pt x="2103465" y="867104"/>
                  </a:lnTo>
                  <a:lnTo>
                    <a:pt x="2103195" y="866564"/>
                  </a:lnTo>
                  <a:close/>
                </a:path>
                <a:path w="2108200" h="961390">
                  <a:moveTo>
                    <a:pt x="2085066" y="838440"/>
                  </a:moveTo>
                  <a:lnTo>
                    <a:pt x="2092682" y="848586"/>
                  </a:lnTo>
                  <a:lnTo>
                    <a:pt x="2098966" y="858107"/>
                  </a:lnTo>
                  <a:lnTo>
                    <a:pt x="2103195" y="866564"/>
                  </a:lnTo>
                  <a:lnTo>
                    <a:pt x="2100447" y="859295"/>
                  </a:lnTo>
                  <a:lnTo>
                    <a:pt x="2094442" y="849201"/>
                  </a:lnTo>
                  <a:lnTo>
                    <a:pt x="2087008" y="840178"/>
                  </a:lnTo>
                  <a:lnTo>
                    <a:pt x="2085066" y="838440"/>
                  </a:lnTo>
                  <a:close/>
                </a:path>
                <a:path w="2108200" h="961390">
                  <a:moveTo>
                    <a:pt x="2065260" y="819403"/>
                  </a:moveTo>
                  <a:lnTo>
                    <a:pt x="2026370" y="819403"/>
                  </a:lnTo>
                  <a:lnTo>
                    <a:pt x="2034879" y="820419"/>
                  </a:lnTo>
                  <a:lnTo>
                    <a:pt x="2045243" y="821273"/>
                  </a:lnTo>
                  <a:lnTo>
                    <a:pt x="2056834" y="823722"/>
                  </a:lnTo>
                  <a:lnTo>
                    <a:pt x="2068401" y="827599"/>
                  </a:lnTo>
                  <a:lnTo>
                    <a:pt x="2078694" y="832738"/>
                  </a:lnTo>
                  <a:lnTo>
                    <a:pt x="2085066" y="838440"/>
                  </a:lnTo>
                  <a:lnTo>
                    <a:pt x="2084409" y="837564"/>
                  </a:lnTo>
                  <a:lnTo>
                    <a:pt x="2065260" y="819403"/>
                  </a:lnTo>
                  <a:close/>
                </a:path>
              </a:pathLst>
            </a:custGeom>
            <a:solidFill>
              <a:srgbClr val="93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2210" y="1931630"/>
              <a:ext cx="118157" cy="1230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72606" y="8129790"/>
              <a:ext cx="4037965" cy="2159000"/>
            </a:xfrm>
            <a:custGeom>
              <a:avLst/>
              <a:gdLst/>
              <a:ahLst/>
              <a:cxnLst/>
              <a:rect l="l" t="t" r="r" b="b"/>
              <a:pathLst>
                <a:path w="4037965" h="2159000">
                  <a:moveTo>
                    <a:pt x="14351" y="2144853"/>
                  </a:moveTo>
                  <a:lnTo>
                    <a:pt x="15033" y="2146300"/>
                  </a:lnTo>
                  <a:lnTo>
                    <a:pt x="22403" y="2159000"/>
                  </a:lnTo>
                  <a:lnTo>
                    <a:pt x="24844" y="2159000"/>
                  </a:lnTo>
                  <a:lnTo>
                    <a:pt x="15269" y="2146300"/>
                  </a:lnTo>
                  <a:lnTo>
                    <a:pt x="14351" y="2144853"/>
                  </a:lnTo>
                  <a:close/>
                </a:path>
                <a:path w="4037965" h="2159000">
                  <a:moveTo>
                    <a:pt x="4023439" y="25400"/>
                  </a:moveTo>
                  <a:lnTo>
                    <a:pt x="3924300" y="25400"/>
                  </a:lnTo>
                  <a:lnTo>
                    <a:pt x="3917666" y="38100"/>
                  </a:lnTo>
                  <a:lnTo>
                    <a:pt x="3912568" y="50800"/>
                  </a:lnTo>
                  <a:lnTo>
                    <a:pt x="3909452" y="63500"/>
                  </a:lnTo>
                  <a:lnTo>
                    <a:pt x="3909171" y="88900"/>
                  </a:lnTo>
                  <a:lnTo>
                    <a:pt x="3909317" y="101600"/>
                  </a:lnTo>
                  <a:lnTo>
                    <a:pt x="3907488" y="114300"/>
                  </a:lnTo>
                  <a:lnTo>
                    <a:pt x="3895470" y="165100"/>
                  </a:lnTo>
                  <a:lnTo>
                    <a:pt x="3874976" y="215900"/>
                  </a:lnTo>
                  <a:lnTo>
                    <a:pt x="3856753" y="254000"/>
                  </a:lnTo>
                  <a:lnTo>
                    <a:pt x="3834352" y="279400"/>
                  </a:lnTo>
                  <a:lnTo>
                    <a:pt x="3809593" y="317500"/>
                  </a:lnTo>
                  <a:lnTo>
                    <a:pt x="3759213" y="368300"/>
                  </a:lnTo>
                  <a:lnTo>
                    <a:pt x="3733260" y="393700"/>
                  </a:lnTo>
                  <a:lnTo>
                    <a:pt x="3705520" y="419100"/>
                  </a:lnTo>
                  <a:lnTo>
                    <a:pt x="3675078" y="444500"/>
                  </a:lnTo>
                  <a:lnTo>
                    <a:pt x="3636765" y="482600"/>
                  </a:lnTo>
                  <a:lnTo>
                    <a:pt x="3594062" y="520700"/>
                  </a:lnTo>
                  <a:lnTo>
                    <a:pt x="3504634" y="596900"/>
                  </a:lnTo>
                  <a:lnTo>
                    <a:pt x="3462480" y="622300"/>
                  </a:lnTo>
                  <a:lnTo>
                    <a:pt x="3424388" y="647700"/>
                  </a:lnTo>
                  <a:lnTo>
                    <a:pt x="3388534" y="673100"/>
                  </a:lnTo>
                  <a:lnTo>
                    <a:pt x="3350537" y="698500"/>
                  </a:lnTo>
                  <a:lnTo>
                    <a:pt x="3306016" y="723900"/>
                  </a:lnTo>
                  <a:lnTo>
                    <a:pt x="3272297" y="749300"/>
                  </a:lnTo>
                  <a:lnTo>
                    <a:pt x="3235087" y="762000"/>
                  </a:lnTo>
                  <a:lnTo>
                    <a:pt x="3194978" y="787400"/>
                  </a:lnTo>
                  <a:lnTo>
                    <a:pt x="3152563" y="812800"/>
                  </a:lnTo>
                  <a:lnTo>
                    <a:pt x="3108436" y="838200"/>
                  </a:lnTo>
                  <a:lnTo>
                    <a:pt x="2926652" y="939800"/>
                  </a:lnTo>
                  <a:lnTo>
                    <a:pt x="2882852" y="965200"/>
                  </a:lnTo>
                  <a:lnTo>
                    <a:pt x="2838872" y="977900"/>
                  </a:lnTo>
                  <a:lnTo>
                    <a:pt x="2793305" y="1003300"/>
                  </a:lnTo>
                  <a:lnTo>
                    <a:pt x="2653395" y="1079500"/>
                  </a:lnTo>
                  <a:lnTo>
                    <a:pt x="2607791" y="1092200"/>
                  </a:lnTo>
                  <a:lnTo>
                    <a:pt x="2563756" y="1117600"/>
                  </a:lnTo>
                  <a:lnTo>
                    <a:pt x="2521920" y="1143000"/>
                  </a:lnTo>
                  <a:lnTo>
                    <a:pt x="2482914" y="1155700"/>
                  </a:lnTo>
                  <a:lnTo>
                    <a:pt x="2447369" y="1168400"/>
                  </a:lnTo>
                  <a:lnTo>
                    <a:pt x="2401972" y="1193800"/>
                  </a:lnTo>
                  <a:lnTo>
                    <a:pt x="2362517" y="1206500"/>
                  </a:lnTo>
                  <a:lnTo>
                    <a:pt x="2324086" y="1206500"/>
                  </a:lnTo>
                  <a:lnTo>
                    <a:pt x="2281761" y="1231900"/>
                  </a:lnTo>
                  <a:lnTo>
                    <a:pt x="2204446" y="1257300"/>
                  </a:lnTo>
                  <a:lnTo>
                    <a:pt x="2164032" y="1282700"/>
                  </a:lnTo>
                  <a:lnTo>
                    <a:pt x="2120527" y="1295400"/>
                  </a:lnTo>
                  <a:lnTo>
                    <a:pt x="2072493" y="1320800"/>
                  </a:lnTo>
                  <a:lnTo>
                    <a:pt x="2018490" y="1346200"/>
                  </a:lnTo>
                  <a:lnTo>
                    <a:pt x="1982855" y="1358900"/>
                  </a:lnTo>
                  <a:lnTo>
                    <a:pt x="1943230" y="1371600"/>
                  </a:lnTo>
                  <a:lnTo>
                    <a:pt x="1900074" y="1384300"/>
                  </a:lnTo>
                  <a:lnTo>
                    <a:pt x="1853846" y="1409700"/>
                  </a:lnTo>
                  <a:lnTo>
                    <a:pt x="1805002" y="1422400"/>
                  </a:lnTo>
                  <a:lnTo>
                    <a:pt x="1754002" y="1435100"/>
                  </a:lnTo>
                  <a:lnTo>
                    <a:pt x="1701303" y="1460500"/>
                  </a:lnTo>
                  <a:lnTo>
                    <a:pt x="1647364" y="1473200"/>
                  </a:lnTo>
                  <a:lnTo>
                    <a:pt x="1592642" y="1498600"/>
                  </a:lnTo>
                  <a:lnTo>
                    <a:pt x="1482686" y="1536700"/>
                  </a:lnTo>
                  <a:lnTo>
                    <a:pt x="1428367" y="1549400"/>
                  </a:lnTo>
                  <a:lnTo>
                    <a:pt x="1375098" y="1574800"/>
                  </a:lnTo>
                  <a:lnTo>
                    <a:pt x="1323338" y="1587500"/>
                  </a:lnTo>
                  <a:lnTo>
                    <a:pt x="1273544" y="1612900"/>
                  </a:lnTo>
                  <a:lnTo>
                    <a:pt x="1226176" y="1625600"/>
                  </a:lnTo>
                  <a:lnTo>
                    <a:pt x="1181690" y="1638300"/>
                  </a:lnTo>
                  <a:lnTo>
                    <a:pt x="1140546" y="1663700"/>
                  </a:lnTo>
                  <a:lnTo>
                    <a:pt x="1103201" y="1676400"/>
                  </a:lnTo>
                  <a:lnTo>
                    <a:pt x="1051303" y="1689100"/>
                  </a:lnTo>
                  <a:lnTo>
                    <a:pt x="1005433" y="1714500"/>
                  </a:lnTo>
                  <a:lnTo>
                    <a:pt x="963608" y="1727200"/>
                  </a:lnTo>
                  <a:lnTo>
                    <a:pt x="923847" y="1752600"/>
                  </a:lnTo>
                  <a:lnTo>
                    <a:pt x="884168" y="1765300"/>
                  </a:lnTo>
                  <a:lnTo>
                    <a:pt x="842590" y="1790700"/>
                  </a:lnTo>
                  <a:lnTo>
                    <a:pt x="797131" y="1803400"/>
                  </a:lnTo>
                  <a:lnTo>
                    <a:pt x="749816" y="1816100"/>
                  </a:lnTo>
                  <a:lnTo>
                    <a:pt x="698510" y="1841500"/>
                  </a:lnTo>
                  <a:lnTo>
                    <a:pt x="644679" y="1866900"/>
                  </a:lnTo>
                  <a:lnTo>
                    <a:pt x="589788" y="1879600"/>
                  </a:lnTo>
                  <a:lnTo>
                    <a:pt x="535303" y="1905000"/>
                  </a:lnTo>
                  <a:lnTo>
                    <a:pt x="482688" y="1917700"/>
                  </a:lnTo>
                  <a:lnTo>
                    <a:pt x="433410" y="1930400"/>
                  </a:lnTo>
                  <a:lnTo>
                    <a:pt x="388934" y="1943100"/>
                  </a:lnTo>
                  <a:lnTo>
                    <a:pt x="350726" y="1955800"/>
                  </a:lnTo>
                  <a:lnTo>
                    <a:pt x="313818" y="1968500"/>
                  </a:lnTo>
                  <a:lnTo>
                    <a:pt x="282924" y="1981200"/>
                  </a:lnTo>
                  <a:lnTo>
                    <a:pt x="253767" y="1981200"/>
                  </a:lnTo>
                  <a:lnTo>
                    <a:pt x="222075" y="1993900"/>
                  </a:lnTo>
                  <a:lnTo>
                    <a:pt x="175916" y="1993900"/>
                  </a:lnTo>
                  <a:lnTo>
                    <a:pt x="125507" y="2019300"/>
                  </a:lnTo>
                  <a:lnTo>
                    <a:pt x="78646" y="2032000"/>
                  </a:lnTo>
                  <a:lnTo>
                    <a:pt x="43132" y="2044700"/>
                  </a:lnTo>
                  <a:lnTo>
                    <a:pt x="89106" y="2044700"/>
                  </a:lnTo>
                  <a:lnTo>
                    <a:pt x="98238" y="2057400"/>
                  </a:lnTo>
                  <a:lnTo>
                    <a:pt x="106251" y="2057400"/>
                  </a:lnTo>
                  <a:lnTo>
                    <a:pt x="112930" y="2070100"/>
                  </a:lnTo>
                  <a:lnTo>
                    <a:pt x="118062" y="2070100"/>
                  </a:lnTo>
                  <a:lnTo>
                    <a:pt x="121884" y="2082800"/>
                  </a:lnTo>
                  <a:lnTo>
                    <a:pt x="124634" y="2095500"/>
                  </a:lnTo>
                  <a:lnTo>
                    <a:pt x="125813" y="2108200"/>
                  </a:lnTo>
                  <a:lnTo>
                    <a:pt x="124920" y="2120900"/>
                  </a:lnTo>
                  <a:lnTo>
                    <a:pt x="119685" y="2133600"/>
                  </a:lnTo>
                  <a:lnTo>
                    <a:pt x="111331" y="2146300"/>
                  </a:lnTo>
                  <a:lnTo>
                    <a:pt x="100881" y="2159000"/>
                  </a:lnTo>
                  <a:lnTo>
                    <a:pt x="118332" y="2159000"/>
                  </a:lnTo>
                  <a:lnTo>
                    <a:pt x="160639" y="2133600"/>
                  </a:lnTo>
                  <a:lnTo>
                    <a:pt x="205470" y="2120900"/>
                  </a:lnTo>
                  <a:lnTo>
                    <a:pt x="248491" y="2108200"/>
                  </a:lnTo>
                  <a:lnTo>
                    <a:pt x="283735" y="2095500"/>
                  </a:lnTo>
                  <a:lnTo>
                    <a:pt x="317468" y="2095500"/>
                  </a:lnTo>
                  <a:lnTo>
                    <a:pt x="353129" y="2082800"/>
                  </a:lnTo>
                  <a:lnTo>
                    <a:pt x="394160" y="2070100"/>
                  </a:lnTo>
                  <a:lnTo>
                    <a:pt x="432531" y="2057400"/>
                  </a:lnTo>
                  <a:lnTo>
                    <a:pt x="474007" y="2044700"/>
                  </a:lnTo>
                  <a:lnTo>
                    <a:pt x="518430" y="2032000"/>
                  </a:lnTo>
                  <a:lnTo>
                    <a:pt x="565642" y="2019300"/>
                  </a:lnTo>
                  <a:lnTo>
                    <a:pt x="615485" y="2006600"/>
                  </a:lnTo>
                  <a:lnTo>
                    <a:pt x="667801" y="1981200"/>
                  </a:lnTo>
                  <a:lnTo>
                    <a:pt x="722434" y="1955800"/>
                  </a:lnTo>
                  <a:lnTo>
                    <a:pt x="779224" y="1943100"/>
                  </a:lnTo>
                  <a:lnTo>
                    <a:pt x="817748" y="1930400"/>
                  </a:lnTo>
                  <a:lnTo>
                    <a:pt x="858919" y="1905000"/>
                  </a:lnTo>
                  <a:lnTo>
                    <a:pt x="902429" y="1892300"/>
                  </a:lnTo>
                  <a:lnTo>
                    <a:pt x="947972" y="1879600"/>
                  </a:lnTo>
                  <a:lnTo>
                    <a:pt x="995239" y="1854200"/>
                  </a:lnTo>
                  <a:lnTo>
                    <a:pt x="1043922" y="1841500"/>
                  </a:lnTo>
                  <a:lnTo>
                    <a:pt x="1093714" y="1816100"/>
                  </a:lnTo>
                  <a:lnTo>
                    <a:pt x="1144307" y="1803400"/>
                  </a:lnTo>
                  <a:lnTo>
                    <a:pt x="1297815" y="1739900"/>
                  </a:lnTo>
                  <a:lnTo>
                    <a:pt x="1348534" y="1714500"/>
                  </a:lnTo>
                  <a:lnTo>
                    <a:pt x="1398516" y="1701800"/>
                  </a:lnTo>
                  <a:lnTo>
                    <a:pt x="1447453" y="1676400"/>
                  </a:lnTo>
                  <a:lnTo>
                    <a:pt x="1495036" y="1663700"/>
                  </a:lnTo>
                  <a:lnTo>
                    <a:pt x="1540959" y="1638300"/>
                  </a:lnTo>
                  <a:lnTo>
                    <a:pt x="1584913" y="1625600"/>
                  </a:lnTo>
                  <a:lnTo>
                    <a:pt x="1626590" y="1612900"/>
                  </a:lnTo>
                  <a:lnTo>
                    <a:pt x="1665684" y="1600200"/>
                  </a:lnTo>
                  <a:lnTo>
                    <a:pt x="1723988" y="1574800"/>
                  </a:lnTo>
                  <a:lnTo>
                    <a:pt x="1779311" y="1562100"/>
                  </a:lnTo>
                  <a:lnTo>
                    <a:pt x="1832006" y="1536700"/>
                  </a:lnTo>
                  <a:lnTo>
                    <a:pt x="1930922" y="1511300"/>
                  </a:lnTo>
                  <a:lnTo>
                    <a:pt x="1977848" y="1485900"/>
                  </a:lnTo>
                  <a:lnTo>
                    <a:pt x="2068401" y="1460500"/>
                  </a:lnTo>
                  <a:lnTo>
                    <a:pt x="2116079" y="1435100"/>
                  </a:lnTo>
                  <a:lnTo>
                    <a:pt x="2161831" y="1422400"/>
                  </a:lnTo>
                  <a:lnTo>
                    <a:pt x="2205847" y="1397000"/>
                  </a:lnTo>
                  <a:lnTo>
                    <a:pt x="2248318" y="1384300"/>
                  </a:lnTo>
                  <a:lnTo>
                    <a:pt x="2289434" y="1358900"/>
                  </a:lnTo>
                  <a:lnTo>
                    <a:pt x="2329386" y="1346200"/>
                  </a:lnTo>
                  <a:lnTo>
                    <a:pt x="2374681" y="1333500"/>
                  </a:lnTo>
                  <a:lnTo>
                    <a:pt x="2459652" y="1308100"/>
                  </a:lnTo>
                  <a:lnTo>
                    <a:pt x="2509091" y="1282700"/>
                  </a:lnTo>
                  <a:lnTo>
                    <a:pt x="2546329" y="1270000"/>
                  </a:lnTo>
                  <a:lnTo>
                    <a:pt x="2587447" y="1257300"/>
                  </a:lnTo>
                  <a:lnTo>
                    <a:pt x="2631593" y="1231900"/>
                  </a:lnTo>
                  <a:lnTo>
                    <a:pt x="2677916" y="1206500"/>
                  </a:lnTo>
                  <a:lnTo>
                    <a:pt x="2725562" y="1181100"/>
                  </a:lnTo>
                  <a:lnTo>
                    <a:pt x="2773682" y="1168400"/>
                  </a:lnTo>
                  <a:lnTo>
                    <a:pt x="2821421" y="1143000"/>
                  </a:lnTo>
                  <a:lnTo>
                    <a:pt x="2867930" y="1117600"/>
                  </a:lnTo>
                  <a:lnTo>
                    <a:pt x="2953845" y="1066800"/>
                  </a:lnTo>
                  <a:lnTo>
                    <a:pt x="3006115" y="1041400"/>
                  </a:lnTo>
                  <a:lnTo>
                    <a:pt x="3055816" y="1016000"/>
                  </a:lnTo>
                  <a:lnTo>
                    <a:pt x="3103641" y="990600"/>
                  </a:lnTo>
                  <a:lnTo>
                    <a:pt x="3242770" y="914400"/>
                  </a:lnTo>
                  <a:lnTo>
                    <a:pt x="3290442" y="889000"/>
                  </a:lnTo>
                  <a:lnTo>
                    <a:pt x="3389598" y="838200"/>
                  </a:lnTo>
                  <a:lnTo>
                    <a:pt x="3436064" y="812800"/>
                  </a:lnTo>
                  <a:lnTo>
                    <a:pt x="3477111" y="787400"/>
                  </a:lnTo>
                  <a:lnTo>
                    <a:pt x="3510232" y="762000"/>
                  </a:lnTo>
                  <a:lnTo>
                    <a:pt x="3529314" y="736600"/>
                  </a:lnTo>
                  <a:lnTo>
                    <a:pt x="3543538" y="723900"/>
                  </a:lnTo>
                  <a:lnTo>
                    <a:pt x="3557238" y="711200"/>
                  </a:lnTo>
                  <a:lnTo>
                    <a:pt x="3574748" y="685800"/>
                  </a:lnTo>
                  <a:lnTo>
                    <a:pt x="3607264" y="673100"/>
                  </a:lnTo>
                  <a:lnTo>
                    <a:pt x="3645709" y="647700"/>
                  </a:lnTo>
                  <a:lnTo>
                    <a:pt x="3686012" y="609600"/>
                  </a:lnTo>
                  <a:lnTo>
                    <a:pt x="3724100" y="584200"/>
                  </a:lnTo>
                  <a:lnTo>
                    <a:pt x="3759912" y="558800"/>
                  </a:lnTo>
                  <a:lnTo>
                    <a:pt x="3794760" y="520700"/>
                  </a:lnTo>
                  <a:lnTo>
                    <a:pt x="3828631" y="482600"/>
                  </a:lnTo>
                  <a:lnTo>
                    <a:pt x="3861514" y="444500"/>
                  </a:lnTo>
                  <a:lnTo>
                    <a:pt x="3893256" y="406400"/>
                  </a:lnTo>
                  <a:lnTo>
                    <a:pt x="3924665" y="368300"/>
                  </a:lnTo>
                  <a:lnTo>
                    <a:pt x="3952882" y="330200"/>
                  </a:lnTo>
                  <a:lnTo>
                    <a:pt x="3975052" y="304800"/>
                  </a:lnTo>
                  <a:lnTo>
                    <a:pt x="3986107" y="279400"/>
                  </a:lnTo>
                  <a:lnTo>
                    <a:pt x="3994531" y="266700"/>
                  </a:lnTo>
                  <a:lnTo>
                    <a:pt x="4001502" y="241300"/>
                  </a:lnTo>
                  <a:lnTo>
                    <a:pt x="4016388" y="203200"/>
                  </a:lnTo>
                  <a:lnTo>
                    <a:pt x="4024090" y="165100"/>
                  </a:lnTo>
                  <a:lnTo>
                    <a:pt x="4031148" y="127000"/>
                  </a:lnTo>
                  <a:lnTo>
                    <a:pt x="4037409" y="76200"/>
                  </a:lnTo>
                  <a:lnTo>
                    <a:pt x="4037081" y="63500"/>
                  </a:lnTo>
                  <a:lnTo>
                    <a:pt x="4036028" y="63500"/>
                  </a:lnTo>
                  <a:lnTo>
                    <a:pt x="4034141" y="50800"/>
                  </a:lnTo>
                  <a:lnTo>
                    <a:pt x="4031313" y="38100"/>
                  </a:lnTo>
                  <a:lnTo>
                    <a:pt x="4027674" y="38100"/>
                  </a:lnTo>
                  <a:lnTo>
                    <a:pt x="4023439" y="25400"/>
                  </a:lnTo>
                  <a:close/>
                </a:path>
                <a:path w="4037965" h="2159000">
                  <a:moveTo>
                    <a:pt x="9044" y="2133600"/>
                  </a:moveTo>
                  <a:lnTo>
                    <a:pt x="7207" y="2133600"/>
                  </a:lnTo>
                  <a:lnTo>
                    <a:pt x="14351" y="2144853"/>
                  </a:lnTo>
                  <a:lnTo>
                    <a:pt x="9044" y="2133600"/>
                  </a:lnTo>
                  <a:close/>
                </a:path>
                <a:path w="4037965" h="2159000">
                  <a:moveTo>
                    <a:pt x="3478" y="2082800"/>
                  </a:moveTo>
                  <a:lnTo>
                    <a:pt x="2492" y="2082800"/>
                  </a:lnTo>
                  <a:lnTo>
                    <a:pt x="168" y="2095500"/>
                  </a:lnTo>
                  <a:lnTo>
                    <a:pt x="0" y="2108200"/>
                  </a:lnTo>
                  <a:lnTo>
                    <a:pt x="1617" y="2120900"/>
                  </a:lnTo>
                  <a:lnTo>
                    <a:pt x="4651" y="2133600"/>
                  </a:lnTo>
                  <a:lnTo>
                    <a:pt x="7207" y="2133600"/>
                  </a:lnTo>
                  <a:lnTo>
                    <a:pt x="1930" y="2120900"/>
                  </a:lnTo>
                  <a:lnTo>
                    <a:pt x="714" y="2108200"/>
                  </a:lnTo>
                  <a:lnTo>
                    <a:pt x="3478" y="2082800"/>
                  </a:lnTo>
                  <a:close/>
                </a:path>
                <a:path w="4037965" h="2159000">
                  <a:moveTo>
                    <a:pt x="43132" y="2044700"/>
                  </a:moveTo>
                  <a:lnTo>
                    <a:pt x="30178" y="2044700"/>
                  </a:lnTo>
                  <a:lnTo>
                    <a:pt x="19484" y="2057400"/>
                  </a:lnTo>
                  <a:lnTo>
                    <a:pt x="10160" y="2070100"/>
                  </a:lnTo>
                  <a:lnTo>
                    <a:pt x="3478" y="2082800"/>
                  </a:lnTo>
                  <a:lnTo>
                    <a:pt x="8181" y="2082800"/>
                  </a:lnTo>
                  <a:lnTo>
                    <a:pt x="16954" y="2070100"/>
                  </a:lnTo>
                  <a:lnTo>
                    <a:pt x="28656" y="2057400"/>
                  </a:lnTo>
                  <a:lnTo>
                    <a:pt x="43132" y="2044700"/>
                  </a:lnTo>
                  <a:close/>
                </a:path>
                <a:path w="4037965" h="2159000">
                  <a:moveTo>
                    <a:pt x="4012136" y="12700"/>
                  </a:moveTo>
                  <a:lnTo>
                    <a:pt x="3939365" y="12700"/>
                  </a:lnTo>
                  <a:lnTo>
                    <a:pt x="3931767" y="25400"/>
                  </a:lnTo>
                  <a:lnTo>
                    <a:pt x="4018347" y="25400"/>
                  </a:lnTo>
                  <a:lnTo>
                    <a:pt x="4012136" y="12700"/>
                  </a:lnTo>
                  <a:close/>
                </a:path>
                <a:path w="4037965" h="2159000">
                  <a:moveTo>
                    <a:pt x="3979150" y="0"/>
                  </a:moveTo>
                  <a:lnTo>
                    <a:pt x="3960564" y="0"/>
                  </a:lnTo>
                  <a:lnTo>
                    <a:pt x="3953256" y="12700"/>
                  </a:lnTo>
                  <a:lnTo>
                    <a:pt x="3991070" y="12700"/>
                  </a:lnTo>
                  <a:lnTo>
                    <a:pt x="3979150" y="0"/>
                  </a:lnTo>
                  <a:close/>
                </a:path>
              </a:pathLst>
            </a:custGeom>
            <a:solidFill>
              <a:srgbClr val="93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5318" y="9780203"/>
              <a:ext cx="118125" cy="1192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7342" y="5440636"/>
              <a:ext cx="1082675" cy="962025"/>
            </a:xfrm>
            <a:custGeom>
              <a:avLst/>
              <a:gdLst/>
              <a:ahLst/>
              <a:cxnLst/>
              <a:rect l="l" t="t" r="r" b="b"/>
              <a:pathLst>
                <a:path w="1082675" h="962025">
                  <a:moveTo>
                    <a:pt x="56329" y="959257"/>
                  </a:moveTo>
                  <a:lnTo>
                    <a:pt x="59484" y="960252"/>
                  </a:lnTo>
                  <a:lnTo>
                    <a:pt x="70735" y="961686"/>
                  </a:lnTo>
                  <a:lnTo>
                    <a:pt x="81719" y="960928"/>
                  </a:lnTo>
                  <a:lnTo>
                    <a:pt x="82316" y="960797"/>
                  </a:lnTo>
                  <a:lnTo>
                    <a:pt x="67893" y="960756"/>
                  </a:lnTo>
                  <a:lnTo>
                    <a:pt x="56329" y="959257"/>
                  </a:lnTo>
                  <a:close/>
                </a:path>
                <a:path w="1082675" h="962025">
                  <a:moveTo>
                    <a:pt x="96039" y="957194"/>
                  </a:moveTo>
                  <a:lnTo>
                    <a:pt x="92883" y="958480"/>
                  </a:lnTo>
                  <a:lnTo>
                    <a:pt x="82316" y="960797"/>
                  </a:lnTo>
                  <a:lnTo>
                    <a:pt x="86928" y="960797"/>
                  </a:lnTo>
                  <a:lnTo>
                    <a:pt x="92643" y="958892"/>
                  </a:lnTo>
                  <a:lnTo>
                    <a:pt x="96039" y="957194"/>
                  </a:lnTo>
                  <a:close/>
                </a:path>
                <a:path w="1082675" h="962025">
                  <a:moveTo>
                    <a:pt x="28144" y="946609"/>
                  </a:moveTo>
                  <a:lnTo>
                    <a:pt x="34528" y="951272"/>
                  </a:lnTo>
                  <a:lnTo>
                    <a:pt x="44462" y="956100"/>
                  </a:lnTo>
                  <a:lnTo>
                    <a:pt x="56089" y="959226"/>
                  </a:lnTo>
                  <a:lnTo>
                    <a:pt x="56329" y="959257"/>
                  </a:lnTo>
                  <a:lnTo>
                    <a:pt x="47874" y="956591"/>
                  </a:lnTo>
                  <a:lnTo>
                    <a:pt x="36976" y="951667"/>
                  </a:lnTo>
                  <a:lnTo>
                    <a:pt x="28144" y="946609"/>
                  </a:lnTo>
                  <a:close/>
                </a:path>
                <a:path w="1082675" h="962025">
                  <a:moveTo>
                    <a:pt x="118873" y="941345"/>
                  </a:moveTo>
                  <a:lnTo>
                    <a:pt x="118371" y="941859"/>
                  </a:lnTo>
                  <a:lnTo>
                    <a:pt x="108962" y="949500"/>
                  </a:lnTo>
                  <a:lnTo>
                    <a:pt x="100263" y="955082"/>
                  </a:lnTo>
                  <a:lnTo>
                    <a:pt x="96039" y="957194"/>
                  </a:lnTo>
                  <a:lnTo>
                    <a:pt x="103691" y="954078"/>
                  </a:lnTo>
                  <a:lnTo>
                    <a:pt x="113611" y="947462"/>
                  </a:lnTo>
                  <a:lnTo>
                    <a:pt x="118873" y="941345"/>
                  </a:lnTo>
                  <a:close/>
                </a:path>
                <a:path w="1082675" h="962025">
                  <a:moveTo>
                    <a:pt x="10386" y="927568"/>
                  </a:moveTo>
                  <a:lnTo>
                    <a:pt x="11668" y="930317"/>
                  </a:lnTo>
                  <a:lnTo>
                    <a:pt x="16430" y="937937"/>
                  </a:lnTo>
                  <a:lnTo>
                    <a:pt x="20240" y="941747"/>
                  </a:lnTo>
                  <a:lnTo>
                    <a:pt x="28144" y="946609"/>
                  </a:lnTo>
                  <a:lnTo>
                    <a:pt x="25360" y="944575"/>
                  </a:lnTo>
                  <a:lnTo>
                    <a:pt x="16906" y="936271"/>
                  </a:lnTo>
                  <a:lnTo>
                    <a:pt x="10386" y="927568"/>
                  </a:lnTo>
                  <a:close/>
                </a:path>
                <a:path w="1082675" h="962025">
                  <a:moveTo>
                    <a:pt x="137302" y="914286"/>
                  </a:moveTo>
                  <a:lnTo>
                    <a:pt x="126737" y="932203"/>
                  </a:lnTo>
                  <a:lnTo>
                    <a:pt x="118873" y="941345"/>
                  </a:lnTo>
                  <a:lnTo>
                    <a:pt x="127064" y="932955"/>
                  </a:lnTo>
                  <a:lnTo>
                    <a:pt x="133613" y="923586"/>
                  </a:lnTo>
                  <a:lnTo>
                    <a:pt x="137302" y="914286"/>
                  </a:lnTo>
                  <a:close/>
                </a:path>
                <a:path w="1082675" h="962025">
                  <a:moveTo>
                    <a:pt x="5317" y="865035"/>
                  </a:moveTo>
                  <a:lnTo>
                    <a:pt x="2143" y="871262"/>
                  </a:lnTo>
                  <a:lnTo>
                    <a:pt x="178" y="882157"/>
                  </a:lnTo>
                  <a:lnTo>
                    <a:pt x="0" y="894122"/>
                  </a:lnTo>
                  <a:lnTo>
                    <a:pt x="1607" y="906088"/>
                  </a:lnTo>
                  <a:lnTo>
                    <a:pt x="5000" y="916982"/>
                  </a:lnTo>
                  <a:lnTo>
                    <a:pt x="9882" y="926894"/>
                  </a:lnTo>
                  <a:lnTo>
                    <a:pt x="10386" y="927568"/>
                  </a:lnTo>
                  <a:lnTo>
                    <a:pt x="7337" y="921025"/>
                  </a:lnTo>
                  <a:lnTo>
                    <a:pt x="3452" y="909791"/>
                  </a:lnTo>
                  <a:lnTo>
                    <a:pt x="818" y="897867"/>
                  </a:lnTo>
                  <a:lnTo>
                    <a:pt x="238" y="886502"/>
                  </a:lnTo>
                  <a:lnTo>
                    <a:pt x="1979" y="875436"/>
                  </a:lnTo>
                  <a:lnTo>
                    <a:pt x="5317" y="865035"/>
                  </a:lnTo>
                  <a:close/>
                </a:path>
                <a:path w="1082675" h="962025">
                  <a:moveTo>
                    <a:pt x="159645" y="819629"/>
                  </a:moveTo>
                  <a:lnTo>
                    <a:pt x="66791" y="819629"/>
                  </a:lnTo>
                  <a:lnTo>
                    <a:pt x="78713" y="820177"/>
                  </a:lnTo>
                  <a:lnTo>
                    <a:pt x="90455" y="822487"/>
                  </a:lnTo>
                  <a:lnTo>
                    <a:pt x="127481" y="849061"/>
                  </a:lnTo>
                  <a:lnTo>
                    <a:pt x="141382" y="889386"/>
                  </a:lnTo>
                  <a:lnTo>
                    <a:pt x="140281" y="901282"/>
                  </a:lnTo>
                  <a:lnTo>
                    <a:pt x="137750" y="913155"/>
                  </a:lnTo>
                  <a:lnTo>
                    <a:pt x="137302" y="914286"/>
                  </a:lnTo>
                  <a:lnTo>
                    <a:pt x="138614" y="912061"/>
                  </a:lnTo>
                  <a:lnTo>
                    <a:pt x="148704" y="888919"/>
                  </a:lnTo>
                  <a:lnTo>
                    <a:pt x="156473" y="864658"/>
                  </a:lnTo>
                  <a:lnTo>
                    <a:pt x="159970" y="829989"/>
                  </a:lnTo>
                  <a:lnTo>
                    <a:pt x="159645" y="819629"/>
                  </a:lnTo>
                  <a:close/>
                </a:path>
                <a:path w="1082675" h="962025">
                  <a:moveTo>
                    <a:pt x="12271" y="851598"/>
                  </a:moveTo>
                  <a:lnTo>
                    <a:pt x="10819" y="853588"/>
                  </a:lnTo>
                  <a:lnTo>
                    <a:pt x="5595" y="864166"/>
                  </a:lnTo>
                  <a:lnTo>
                    <a:pt x="5317" y="865035"/>
                  </a:lnTo>
                  <a:lnTo>
                    <a:pt x="8036" y="859699"/>
                  </a:lnTo>
                  <a:lnTo>
                    <a:pt x="12528" y="853085"/>
                  </a:lnTo>
                  <a:lnTo>
                    <a:pt x="12271" y="851598"/>
                  </a:lnTo>
                  <a:close/>
                </a:path>
                <a:path w="1082675" h="962025">
                  <a:moveTo>
                    <a:pt x="27712" y="834743"/>
                  </a:moveTo>
                  <a:lnTo>
                    <a:pt x="25833" y="836065"/>
                  </a:lnTo>
                  <a:lnTo>
                    <a:pt x="24110" y="837669"/>
                  </a:lnTo>
                  <a:lnTo>
                    <a:pt x="16430" y="847339"/>
                  </a:lnTo>
                  <a:lnTo>
                    <a:pt x="12528" y="853085"/>
                  </a:lnTo>
                  <a:lnTo>
                    <a:pt x="14525" y="864658"/>
                  </a:lnTo>
                  <a:lnTo>
                    <a:pt x="17948" y="860271"/>
                  </a:lnTo>
                  <a:lnTo>
                    <a:pt x="22621" y="849752"/>
                  </a:lnTo>
                  <a:lnTo>
                    <a:pt x="26580" y="839066"/>
                  </a:lnTo>
                  <a:lnTo>
                    <a:pt x="27712" y="834743"/>
                  </a:lnTo>
                  <a:close/>
                </a:path>
                <a:path w="1082675" h="962025">
                  <a:moveTo>
                    <a:pt x="861552" y="0"/>
                  </a:moveTo>
                  <a:lnTo>
                    <a:pt x="804663" y="1329"/>
                  </a:lnTo>
                  <a:lnTo>
                    <a:pt x="754004" y="4170"/>
                  </a:lnTo>
                  <a:lnTo>
                    <a:pt x="714740" y="8170"/>
                  </a:lnTo>
                  <a:lnTo>
                    <a:pt x="668532" y="19362"/>
                  </a:lnTo>
                  <a:lnTo>
                    <a:pt x="630907" y="34840"/>
                  </a:lnTo>
                  <a:lnTo>
                    <a:pt x="590772" y="54129"/>
                  </a:lnTo>
                  <a:lnTo>
                    <a:pt x="549932" y="80560"/>
                  </a:lnTo>
                  <a:lnTo>
                    <a:pt x="513697" y="111241"/>
                  </a:lnTo>
                  <a:lnTo>
                    <a:pt x="474427" y="149791"/>
                  </a:lnTo>
                  <a:lnTo>
                    <a:pt x="433371" y="190842"/>
                  </a:lnTo>
                  <a:lnTo>
                    <a:pt x="391779" y="229023"/>
                  </a:lnTo>
                  <a:lnTo>
                    <a:pt x="348795" y="261895"/>
                  </a:lnTo>
                  <a:lnTo>
                    <a:pt x="303664" y="293111"/>
                  </a:lnTo>
                  <a:lnTo>
                    <a:pt x="259960" y="324160"/>
                  </a:lnTo>
                  <a:lnTo>
                    <a:pt x="221256" y="356531"/>
                  </a:lnTo>
                  <a:lnTo>
                    <a:pt x="191935" y="386652"/>
                  </a:lnTo>
                  <a:lnTo>
                    <a:pt x="165290" y="417761"/>
                  </a:lnTo>
                  <a:lnTo>
                    <a:pt x="141146" y="448704"/>
                  </a:lnTo>
                  <a:lnTo>
                    <a:pt x="103602" y="501526"/>
                  </a:lnTo>
                  <a:lnTo>
                    <a:pt x="76451" y="546547"/>
                  </a:lnTo>
                  <a:lnTo>
                    <a:pt x="55540" y="588648"/>
                  </a:lnTo>
                  <a:lnTo>
                    <a:pt x="39431" y="627827"/>
                  </a:lnTo>
                  <a:lnTo>
                    <a:pt x="23098" y="678619"/>
                  </a:lnTo>
                  <a:lnTo>
                    <a:pt x="13186" y="753662"/>
                  </a:lnTo>
                  <a:lnTo>
                    <a:pt x="11191" y="803587"/>
                  </a:lnTo>
                  <a:lnTo>
                    <a:pt x="11340" y="846202"/>
                  </a:lnTo>
                  <a:lnTo>
                    <a:pt x="12271" y="851598"/>
                  </a:lnTo>
                  <a:lnTo>
                    <a:pt x="17383" y="844592"/>
                  </a:lnTo>
                  <a:lnTo>
                    <a:pt x="25079" y="836595"/>
                  </a:lnTo>
                  <a:lnTo>
                    <a:pt x="25833" y="836065"/>
                  </a:lnTo>
                  <a:lnTo>
                    <a:pt x="27860" y="834178"/>
                  </a:lnTo>
                  <a:lnTo>
                    <a:pt x="28515" y="834178"/>
                  </a:lnTo>
                  <a:lnTo>
                    <a:pt x="34653" y="829860"/>
                  </a:lnTo>
                  <a:lnTo>
                    <a:pt x="45120" y="824554"/>
                  </a:lnTo>
                  <a:lnTo>
                    <a:pt x="55495" y="820843"/>
                  </a:lnTo>
                  <a:lnTo>
                    <a:pt x="66791" y="819629"/>
                  </a:lnTo>
                  <a:lnTo>
                    <a:pt x="159645" y="819629"/>
                  </a:lnTo>
                  <a:lnTo>
                    <a:pt x="158735" y="790665"/>
                  </a:lnTo>
                  <a:lnTo>
                    <a:pt x="156607" y="751698"/>
                  </a:lnTo>
                  <a:lnTo>
                    <a:pt x="157426" y="718100"/>
                  </a:lnTo>
                  <a:lnTo>
                    <a:pt x="159643" y="699676"/>
                  </a:lnTo>
                  <a:lnTo>
                    <a:pt x="170761" y="653330"/>
                  </a:lnTo>
                  <a:lnTo>
                    <a:pt x="187197" y="616151"/>
                  </a:lnTo>
                  <a:lnTo>
                    <a:pt x="207921" y="581067"/>
                  </a:lnTo>
                  <a:lnTo>
                    <a:pt x="217878" y="564815"/>
                  </a:lnTo>
                  <a:lnTo>
                    <a:pt x="253653" y="518202"/>
                  </a:lnTo>
                  <a:lnTo>
                    <a:pt x="302471" y="468672"/>
                  </a:lnTo>
                  <a:lnTo>
                    <a:pt x="358441" y="418380"/>
                  </a:lnTo>
                  <a:lnTo>
                    <a:pt x="441101" y="355480"/>
                  </a:lnTo>
                  <a:lnTo>
                    <a:pt x="470862" y="331766"/>
                  </a:lnTo>
                  <a:lnTo>
                    <a:pt x="511657" y="294458"/>
                  </a:lnTo>
                  <a:lnTo>
                    <a:pt x="555761" y="251614"/>
                  </a:lnTo>
                  <a:lnTo>
                    <a:pt x="599331" y="210555"/>
                  </a:lnTo>
                  <a:lnTo>
                    <a:pt x="638527" y="178604"/>
                  </a:lnTo>
                  <a:lnTo>
                    <a:pt x="681929" y="158593"/>
                  </a:lnTo>
                  <a:lnTo>
                    <a:pt x="756864" y="148368"/>
                  </a:lnTo>
                  <a:lnTo>
                    <a:pt x="820189" y="143886"/>
                  </a:lnTo>
                  <a:lnTo>
                    <a:pt x="906111" y="139690"/>
                  </a:lnTo>
                  <a:lnTo>
                    <a:pt x="1018651" y="135678"/>
                  </a:lnTo>
                  <a:lnTo>
                    <a:pt x="1023717" y="134514"/>
                  </a:lnTo>
                  <a:lnTo>
                    <a:pt x="1060561" y="120565"/>
                  </a:lnTo>
                  <a:lnTo>
                    <a:pt x="1081516" y="80560"/>
                  </a:lnTo>
                  <a:lnTo>
                    <a:pt x="1082385" y="72690"/>
                  </a:lnTo>
                  <a:lnTo>
                    <a:pt x="1082087" y="64939"/>
                  </a:lnTo>
                  <a:lnTo>
                    <a:pt x="1059721" y="23988"/>
                  </a:lnTo>
                  <a:lnTo>
                    <a:pt x="1017952" y="8584"/>
                  </a:lnTo>
                  <a:lnTo>
                    <a:pt x="973361" y="3276"/>
                  </a:lnTo>
                  <a:lnTo>
                    <a:pt x="919506" y="531"/>
                  </a:lnTo>
                  <a:lnTo>
                    <a:pt x="861552" y="0"/>
                  </a:lnTo>
                  <a:close/>
                </a:path>
                <a:path w="1082675" h="962025">
                  <a:moveTo>
                    <a:pt x="28515" y="834178"/>
                  </a:moveTo>
                  <a:lnTo>
                    <a:pt x="27860" y="834178"/>
                  </a:lnTo>
                  <a:lnTo>
                    <a:pt x="27712" y="834743"/>
                  </a:lnTo>
                  <a:lnTo>
                    <a:pt x="28515" y="834178"/>
                  </a:lnTo>
                  <a:close/>
                </a:path>
              </a:pathLst>
            </a:custGeom>
            <a:solidFill>
              <a:srgbClr val="93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393" y="6284976"/>
              <a:ext cx="116630" cy="12128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176896" y="456946"/>
            <a:ext cx="20821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solidFill>
                  <a:srgbClr val="3A365F"/>
                </a:solidFill>
              </a:rPr>
              <a:t>S</a:t>
            </a:r>
            <a:r>
              <a:rPr sz="4000" spc="-5" dirty="0">
                <a:solidFill>
                  <a:srgbClr val="3A365F"/>
                </a:solidFill>
              </a:rPr>
              <a:t>YNOP</a:t>
            </a:r>
            <a:r>
              <a:rPr sz="4000" spc="-20" dirty="0">
                <a:solidFill>
                  <a:srgbClr val="3A365F"/>
                </a:solidFill>
              </a:rPr>
              <a:t>S</a:t>
            </a:r>
            <a:r>
              <a:rPr sz="4000" spc="-5" dirty="0">
                <a:solidFill>
                  <a:srgbClr val="3A365F"/>
                </a:solidFill>
              </a:rPr>
              <a:t>IS</a:t>
            </a:r>
            <a:endParaRPr sz="4000"/>
          </a:p>
        </p:txBody>
      </p:sp>
      <p:sp>
        <p:nvSpPr>
          <p:cNvPr id="18" name="object 18"/>
          <p:cNvSpPr txBox="1"/>
          <p:nvPr/>
        </p:nvSpPr>
        <p:spPr>
          <a:xfrm>
            <a:off x="1324736" y="1321165"/>
            <a:ext cx="10210165" cy="810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7770" marR="5080" indent="-1905" algn="ctr">
              <a:lnSpc>
                <a:spcPct val="116700"/>
              </a:lnSpc>
              <a:spcBef>
                <a:spcPts val="95"/>
              </a:spcBef>
            </a:pP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This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project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explores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challenges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faced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healthcare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providers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during</a:t>
            </a:r>
            <a:r>
              <a:rPr sz="30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 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implementation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Module, aiming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to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improve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workflow efficiency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adaptation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of the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in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organisation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Calibri"/>
              <a:cs typeface="Calibri"/>
            </a:endParaRPr>
          </a:p>
          <a:p>
            <a:pPr marL="1464310">
              <a:lnSpc>
                <a:spcPct val="100000"/>
              </a:lnSpc>
            </a:pPr>
            <a:r>
              <a:rPr sz="4000" b="1" spc="-45" dirty="0">
                <a:solidFill>
                  <a:srgbClr val="3A365F"/>
                </a:solidFill>
                <a:latin typeface="Calibri"/>
                <a:cs typeface="Calibri"/>
              </a:rPr>
              <a:t>RATIONALE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Calibri"/>
              <a:cs typeface="Calibri"/>
            </a:endParaRPr>
          </a:p>
          <a:p>
            <a:pPr marL="12065" marR="4572000" indent="1270" algn="ctr">
              <a:lnSpc>
                <a:spcPct val="116700"/>
              </a:lnSpc>
            </a:pP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Understanding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these challenges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will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inform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development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user- 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centered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solutions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to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optimize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usability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 enhance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workflows.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F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07450" cy="39556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0579" y="0"/>
              <a:ext cx="8067421" cy="70377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6580" y="3415284"/>
              <a:ext cx="3741419" cy="68717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59" y="3694175"/>
              <a:ext cx="2273807" cy="65928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28438" y="2016998"/>
            <a:ext cx="10415270" cy="6960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7275">
              <a:lnSpc>
                <a:spcPct val="116700"/>
              </a:lnSpc>
              <a:spcBef>
                <a:spcPts val="95"/>
              </a:spcBef>
            </a:pP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implementation can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either hinder or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improve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workflows.</a:t>
            </a:r>
            <a:r>
              <a:rPr sz="30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Studies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reveal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challenges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like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complex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interfaces,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workflow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disruptions,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data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quality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concerns.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-45" dirty="0">
                <a:solidFill>
                  <a:srgbClr val="3A365F"/>
                </a:solidFill>
                <a:latin typeface="Calibri"/>
                <a:cs typeface="Calibri"/>
              </a:rPr>
              <a:t>However,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successful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implementations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highlight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benefits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of:</a:t>
            </a:r>
            <a:endParaRPr sz="3000">
              <a:latin typeface="Calibri"/>
              <a:cs typeface="Calibri"/>
            </a:endParaRPr>
          </a:p>
          <a:p>
            <a:pPr marL="660400" marR="321945" indent="-323215">
              <a:lnSpc>
                <a:spcPts val="4200"/>
              </a:lnSpc>
              <a:spcBef>
                <a:spcPts val="240"/>
              </a:spcBef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User-centered design: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Involving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healthcare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providers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in HMIS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development.</a:t>
            </a:r>
            <a:endParaRPr sz="3000">
              <a:latin typeface="Calibri"/>
              <a:cs typeface="Calibri"/>
            </a:endParaRPr>
          </a:p>
          <a:p>
            <a:pPr marL="660400" marR="1231900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Comprehensive training: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Empowering</a:t>
            </a:r>
            <a:r>
              <a:rPr sz="30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users to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navigate </a:t>
            </a:r>
            <a:r>
              <a:rPr sz="3000" spc="-66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functionalities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efficiently.</a:t>
            </a:r>
            <a:endParaRPr sz="3000">
              <a:latin typeface="Calibri"/>
              <a:cs typeface="Calibri"/>
            </a:endParaRPr>
          </a:p>
          <a:p>
            <a:pPr marL="660400" marR="789305" indent="-323215">
              <a:lnSpc>
                <a:spcPts val="4200"/>
              </a:lnSpc>
              <a:buFont typeface="Arial MT"/>
              <a:buChar char="•"/>
              <a:tabLst>
                <a:tab pos="659765" algn="l"/>
                <a:tab pos="660400" algn="l"/>
              </a:tabLst>
            </a:pP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Flexibility:</a:t>
            </a:r>
            <a:r>
              <a:rPr sz="3000" spc="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Allowing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personalization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of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workflows</a:t>
            </a:r>
            <a:r>
              <a:rPr sz="3000" spc="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data </a:t>
            </a:r>
            <a:r>
              <a:rPr sz="3000" spc="-66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entry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for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better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adoption.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4200"/>
              </a:lnSpc>
            </a:pP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understanding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user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experiences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incorporating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these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factors, </a:t>
            </a:r>
            <a:r>
              <a:rPr sz="3000" spc="-66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can become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tool 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for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optimized workflows,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improved data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quality,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ultimately,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better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patient care.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82539" y="194309"/>
            <a:ext cx="5452110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50" spc="-35" dirty="0">
                <a:solidFill>
                  <a:srgbClr val="3A365F"/>
                </a:solidFill>
              </a:rPr>
              <a:t>Literature</a:t>
            </a:r>
            <a:r>
              <a:rPr sz="5850" spc="-75" dirty="0">
                <a:solidFill>
                  <a:srgbClr val="3A365F"/>
                </a:solidFill>
              </a:rPr>
              <a:t> </a:t>
            </a:r>
            <a:r>
              <a:rPr sz="5850" spc="-15" dirty="0">
                <a:solidFill>
                  <a:srgbClr val="3A365F"/>
                </a:solidFill>
              </a:rPr>
              <a:t>Review</a:t>
            </a:r>
            <a:endParaRPr sz="5850"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F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0819" y="0"/>
              <a:ext cx="12497180" cy="9096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9597"/>
              <a:ext cx="15756382" cy="94473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4797" y="3197114"/>
            <a:ext cx="12104370" cy="631317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90"/>
              </a:spcBef>
            </a:pPr>
            <a:r>
              <a:rPr sz="3500" i="1" u="heavy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General</a:t>
            </a:r>
            <a:r>
              <a:rPr sz="3500" i="1" u="heavy" spc="-35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 </a:t>
            </a:r>
            <a:r>
              <a:rPr sz="3500" i="1" u="heavy" spc="-5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Objective:</a:t>
            </a:r>
            <a:endParaRPr sz="3500">
              <a:latin typeface="Calibri"/>
              <a:cs typeface="Calibri"/>
            </a:endParaRPr>
          </a:p>
          <a:p>
            <a:pPr marL="660400" marR="3183890" indent="-323215" algn="just">
              <a:lnSpc>
                <a:spcPct val="116700"/>
              </a:lnSpc>
              <a:spcBef>
                <a:spcPts val="80"/>
              </a:spcBef>
              <a:buFont typeface="Arial MT"/>
              <a:buChar char="•"/>
              <a:tabLst>
                <a:tab pos="660400" algn="l"/>
              </a:tabLst>
            </a:pPr>
            <a:r>
              <a:rPr sz="3000" spc="-135" dirty="0">
                <a:solidFill>
                  <a:srgbClr val="3A365F"/>
                </a:solidFill>
                <a:latin typeface="Calibri"/>
                <a:cs typeface="Calibri"/>
              </a:rPr>
              <a:t>To</a:t>
            </a:r>
            <a:r>
              <a:rPr sz="3000" spc="-1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identify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bottlenecks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challenges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encountered 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by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healthcare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providers</a:t>
            </a:r>
            <a:r>
              <a:rPr sz="3000" spc="63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during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implementation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of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the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Module.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A365F"/>
              </a:buClr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A365F"/>
              </a:buClr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1458595">
              <a:lnSpc>
                <a:spcPct val="100000"/>
              </a:lnSpc>
            </a:pPr>
            <a:r>
              <a:rPr sz="3500" i="1" u="heavy" spc="-5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Specific</a:t>
            </a:r>
            <a:r>
              <a:rPr sz="3500" i="1" u="heavy" spc="-40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 </a:t>
            </a:r>
            <a:r>
              <a:rPr sz="3500" i="1" u="heavy" spc="-5" dirty="0">
                <a:solidFill>
                  <a:srgbClr val="3A365F"/>
                </a:solidFill>
                <a:uFill>
                  <a:solidFill>
                    <a:srgbClr val="3A365F"/>
                  </a:solidFill>
                </a:uFill>
                <a:latin typeface="Calibri"/>
                <a:cs typeface="Calibri"/>
              </a:rPr>
              <a:t>Objectives:</a:t>
            </a:r>
            <a:endParaRPr sz="3500">
              <a:latin typeface="Calibri"/>
              <a:cs typeface="Calibri"/>
            </a:endParaRPr>
          </a:p>
          <a:p>
            <a:pPr marL="2106295" marR="5080" lvl="1" indent="-323215">
              <a:lnSpc>
                <a:spcPct val="116700"/>
              </a:lnSpc>
              <a:spcBef>
                <a:spcPts val="80"/>
              </a:spcBef>
              <a:buFont typeface="Arial MT"/>
              <a:buChar char="•"/>
              <a:tabLst>
                <a:tab pos="2106295" algn="l"/>
                <a:tab pos="2106930" algn="l"/>
                <a:tab pos="2755265" algn="l"/>
                <a:tab pos="4711065" algn="l"/>
                <a:tab pos="5675630" algn="l"/>
                <a:tab pos="7816850" algn="l"/>
                <a:tab pos="8693150" algn="l"/>
                <a:tab pos="10164445" algn="l"/>
                <a:tab pos="11130280" algn="l"/>
              </a:tabLst>
            </a:pPr>
            <a:r>
              <a:rPr sz="3000" spc="-265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o	i</a:t>
            </a:r>
            <a:r>
              <a:rPr sz="3000" spc="-60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3A365F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</a:t>
            </a:r>
            <a:r>
              <a:rPr sz="3000" spc="-65" dirty="0">
                <a:solidFill>
                  <a:srgbClr val="3A365F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	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er	</a:t>
            </a:r>
            <a:r>
              <a:rPr sz="3000" spc="-55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xp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rienc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s	a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d	i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ify	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pai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n	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poi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ts 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associated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with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data </a:t>
            </a:r>
            <a:r>
              <a:rPr sz="3000" spc="-40" dirty="0">
                <a:solidFill>
                  <a:srgbClr val="3A365F"/>
                </a:solidFill>
                <a:latin typeface="Calibri"/>
                <a:cs typeface="Calibri"/>
              </a:rPr>
              <a:t>entry.</a:t>
            </a:r>
            <a:endParaRPr sz="3000">
              <a:latin typeface="Calibri"/>
              <a:cs typeface="Calibri"/>
            </a:endParaRPr>
          </a:p>
          <a:p>
            <a:pPr marL="2106295" lvl="1" indent="-32385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106295" algn="l"/>
                <a:tab pos="2106930" algn="l"/>
              </a:tabLst>
            </a:pPr>
            <a:r>
              <a:rPr sz="3000" spc="-135" dirty="0">
                <a:solidFill>
                  <a:srgbClr val="3A365F"/>
                </a:solidFill>
                <a:latin typeface="Calibri"/>
                <a:cs typeface="Calibri"/>
              </a:rPr>
              <a:t>To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assess the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impact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of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HMIS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on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clinical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workflow</a:t>
            </a:r>
            <a:r>
              <a:rPr sz="3000" spc="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efficiency.</a:t>
            </a:r>
            <a:endParaRPr sz="3000">
              <a:latin typeface="Calibri"/>
              <a:cs typeface="Calibri"/>
            </a:endParaRPr>
          </a:p>
          <a:p>
            <a:pPr marL="2106295" marR="5080" lvl="1" indent="-323215">
              <a:lnSpc>
                <a:spcPts val="4200"/>
              </a:lnSpc>
              <a:spcBef>
                <a:spcPts val="100"/>
              </a:spcBef>
              <a:buFont typeface="Arial MT"/>
              <a:buChar char="•"/>
              <a:tabLst>
                <a:tab pos="2106295" algn="l"/>
                <a:tab pos="2106930" algn="l"/>
                <a:tab pos="2654935" algn="l"/>
                <a:tab pos="4373880" algn="l"/>
                <a:tab pos="7385684" algn="l"/>
                <a:tab pos="8022590" algn="l"/>
                <a:tab pos="9772650" algn="l"/>
                <a:tab pos="10800080" algn="l"/>
              </a:tabLst>
            </a:pPr>
            <a:r>
              <a:rPr sz="3000" spc="-265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o	</a:t>
            </a:r>
            <a:r>
              <a:rPr sz="3000" spc="-65" dirty="0">
                <a:solidFill>
                  <a:srgbClr val="3A365F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ormul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	</a:t>
            </a:r>
            <a:r>
              <a:rPr sz="3000" spc="-40" dirty="0">
                <a:solidFill>
                  <a:srgbClr val="3A365F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3A365F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3A365F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3A365F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ions	</a:t>
            </a:r>
            <a:r>
              <a:rPr sz="3000" spc="-65" dirty="0">
                <a:solidFill>
                  <a:srgbClr val="3A365F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r	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mp</a:t>
            </a:r>
            <a:r>
              <a:rPr sz="3000" spc="-55" dirty="0">
                <a:solidFill>
                  <a:srgbClr val="3A365F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vi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g	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HMI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S	</a:t>
            </a:r>
            <a:r>
              <a:rPr sz="3000" spc="-20" dirty="0">
                <a:solidFill>
                  <a:srgbClr val="3A365F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sabi</a:t>
            </a:r>
            <a:r>
              <a:rPr sz="3000" spc="-10" dirty="0">
                <a:solidFill>
                  <a:srgbClr val="3A365F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3A365F"/>
                </a:solidFill>
                <a:latin typeface="Calibri"/>
                <a:cs typeface="Calibri"/>
              </a:rPr>
              <a:t>ity  and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 user</a:t>
            </a:r>
            <a:r>
              <a:rPr sz="3000" spc="-15" dirty="0">
                <a:solidFill>
                  <a:srgbClr val="3A36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A365F"/>
                </a:solidFill>
                <a:latin typeface="Calibri"/>
                <a:cs typeface="Calibri"/>
              </a:rPr>
              <a:t>adoption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911" y="1916430"/>
            <a:ext cx="31242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3A365F"/>
                </a:solidFill>
              </a:rPr>
              <a:t>OBJECTIVES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3170408" y="0"/>
            <a:ext cx="5118100" cy="10287000"/>
            <a:chOff x="13170408" y="0"/>
            <a:chExt cx="5118100" cy="102870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70408" y="2874264"/>
              <a:ext cx="5117592" cy="7412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1856" y="0"/>
              <a:ext cx="2676144" cy="12694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4652" y="0"/>
            <a:ext cx="10023475" cy="10287000"/>
          </a:xfrm>
          <a:custGeom>
            <a:avLst/>
            <a:gdLst/>
            <a:ahLst/>
            <a:cxnLst/>
            <a:rect l="l" t="t" r="r" b="b"/>
            <a:pathLst>
              <a:path w="10023475" h="10287000">
                <a:moveTo>
                  <a:pt x="0" y="10287000"/>
                </a:moveTo>
                <a:lnTo>
                  <a:pt x="10023348" y="10287000"/>
                </a:lnTo>
                <a:lnTo>
                  <a:pt x="1002334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BCD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923" y="1636776"/>
            <a:ext cx="7754111" cy="77266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8265159" cy="10287000"/>
            <a:chOff x="0" y="0"/>
            <a:chExt cx="8265159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8265159" cy="10287000"/>
            </a:xfrm>
            <a:custGeom>
              <a:avLst/>
              <a:gdLst/>
              <a:ahLst/>
              <a:cxnLst/>
              <a:rect l="l" t="t" r="r" b="b"/>
              <a:pathLst>
                <a:path w="8265159" h="10287000">
                  <a:moveTo>
                    <a:pt x="0" y="10286996"/>
                  </a:moveTo>
                  <a:lnTo>
                    <a:pt x="8264652" y="10286996"/>
                  </a:lnTo>
                  <a:lnTo>
                    <a:pt x="8264652" y="0"/>
                  </a:lnTo>
                  <a:lnTo>
                    <a:pt x="0" y="0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DB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93710"/>
              <a:ext cx="2318004" cy="269328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6498" y="732282"/>
            <a:ext cx="58242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solidFill>
                  <a:srgbClr val="3A6A7D"/>
                </a:solidFill>
              </a:rPr>
              <a:t>RESEARCH</a:t>
            </a:r>
            <a:r>
              <a:rPr spc="75" dirty="0">
                <a:solidFill>
                  <a:srgbClr val="3A6A7D"/>
                </a:solidFill>
              </a:rPr>
              <a:t> </a:t>
            </a:r>
            <a:r>
              <a:rPr spc="40" dirty="0">
                <a:solidFill>
                  <a:srgbClr val="3A6A7D"/>
                </a:solidFill>
              </a:rPr>
              <a:t>QUESTION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355" y="1969134"/>
            <a:ext cx="7084059" cy="642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666"/>
              <a:buAutoNum type="arabicPeriod"/>
              <a:tabLst>
                <a:tab pos="311150" algn="l"/>
              </a:tabLst>
            </a:pP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How</a:t>
            </a:r>
            <a:r>
              <a:rPr sz="3000" spc="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does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implementation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of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HMIS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Clinical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Module 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at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Saroj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Group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of</a:t>
            </a:r>
            <a:r>
              <a:rPr sz="3000" spc="4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Hospitals 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impact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data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entry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efficiency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and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workflow 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patterns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for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healthcare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providers,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as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measured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through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quantitative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data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analysis?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12266"/>
              </a:buClr>
              <a:buFont typeface="Calibri"/>
              <a:buAutoNum type="arabicPeriod"/>
            </a:pPr>
            <a:endParaRPr sz="2950">
              <a:latin typeface="Calibri"/>
              <a:cs typeface="Calibri"/>
            </a:endParaRPr>
          </a:p>
          <a:p>
            <a:pPr marL="12700" marR="170815">
              <a:lnSpc>
                <a:spcPct val="100000"/>
              </a:lnSpc>
              <a:buSzPct val="96666"/>
              <a:buAutoNum type="arabicPeriod"/>
              <a:tabLst>
                <a:tab pos="399415" algn="l"/>
              </a:tabLst>
            </a:pPr>
            <a:r>
              <a:rPr sz="3000" spc="-114" dirty="0">
                <a:solidFill>
                  <a:srgbClr val="212266"/>
                </a:solidFill>
                <a:latin typeface="Calibri"/>
                <a:cs typeface="Calibri"/>
              </a:rPr>
              <a:t>To</a:t>
            </a:r>
            <a:r>
              <a:rPr sz="3000" spc="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what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extent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does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implementation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of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HMIS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Clinical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Module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at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Saroj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Group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of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Hospitals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impact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user</a:t>
            </a:r>
            <a:r>
              <a:rPr sz="3000" spc="4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satisfaction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and 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potential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 disruptions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in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communication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and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collaboration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among</a:t>
            </a:r>
            <a:r>
              <a:rPr sz="3000" spc="4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healthcare</a:t>
            </a:r>
            <a:r>
              <a:rPr sz="3000" spc="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providers,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 as</a:t>
            </a:r>
            <a:r>
              <a:rPr sz="3000" spc="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measured</a:t>
            </a:r>
            <a:r>
              <a:rPr sz="3000" spc="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212266"/>
                </a:solidFill>
                <a:latin typeface="Calibri"/>
                <a:cs typeface="Calibri"/>
              </a:rPr>
              <a:t>through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quantitative</a:t>
            </a:r>
            <a:r>
              <a:rPr sz="3000" spc="5" dirty="0">
                <a:solidFill>
                  <a:srgbClr val="212266"/>
                </a:solidFill>
                <a:latin typeface="Calibri"/>
                <a:cs typeface="Calibri"/>
              </a:rPr>
              <a:t> data </a:t>
            </a:r>
            <a:r>
              <a:rPr sz="3000" spc="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20" dirty="0">
                <a:solidFill>
                  <a:srgbClr val="212266"/>
                </a:solidFill>
                <a:latin typeface="Calibri"/>
                <a:cs typeface="Calibri"/>
              </a:rPr>
              <a:t>analysis?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4443" y="0"/>
            <a:ext cx="2543555" cy="126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E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249410" cy="10287000"/>
            <a:chOff x="0" y="0"/>
            <a:chExt cx="924941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05683" cy="6315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611" y="1735835"/>
              <a:ext cx="7400544" cy="85511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2051" y="3727703"/>
              <a:ext cx="5694045" cy="6559550"/>
            </a:xfrm>
            <a:custGeom>
              <a:avLst/>
              <a:gdLst/>
              <a:ahLst/>
              <a:cxnLst/>
              <a:rect l="l" t="t" r="r" b="b"/>
              <a:pathLst>
                <a:path w="5694045" h="6559550">
                  <a:moveTo>
                    <a:pt x="5693663" y="0"/>
                  </a:moveTo>
                  <a:lnTo>
                    <a:pt x="0" y="0"/>
                  </a:lnTo>
                  <a:lnTo>
                    <a:pt x="0" y="6559293"/>
                  </a:lnTo>
                  <a:lnTo>
                    <a:pt x="5693663" y="6559293"/>
                  </a:lnTo>
                  <a:lnTo>
                    <a:pt x="569366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860280" y="224027"/>
            <a:ext cx="8427720" cy="10063480"/>
            <a:chOff x="9860280" y="224027"/>
            <a:chExt cx="8427720" cy="100634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49984" y="2750820"/>
              <a:ext cx="3938015" cy="75361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0280" y="224027"/>
              <a:ext cx="7399020" cy="100629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93908" y="2176272"/>
              <a:ext cx="5694045" cy="8110855"/>
            </a:xfrm>
            <a:custGeom>
              <a:avLst/>
              <a:gdLst/>
              <a:ahLst/>
              <a:cxnLst/>
              <a:rect l="l" t="t" r="r" b="b"/>
              <a:pathLst>
                <a:path w="5694044" h="8110855">
                  <a:moveTo>
                    <a:pt x="5693663" y="0"/>
                  </a:moveTo>
                  <a:lnTo>
                    <a:pt x="0" y="0"/>
                  </a:lnTo>
                  <a:lnTo>
                    <a:pt x="0" y="8110724"/>
                  </a:lnTo>
                  <a:lnTo>
                    <a:pt x="5693663" y="8110724"/>
                  </a:lnTo>
                  <a:lnTo>
                    <a:pt x="5693663" y="0"/>
                  </a:lnTo>
                  <a:close/>
                </a:path>
              </a:pathLst>
            </a:custGeom>
            <a:solidFill>
              <a:srgbClr val="E9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pc="-5" dirty="0"/>
              <a:t>Selection</a:t>
            </a:r>
            <a:r>
              <a:rPr spc="-30" dirty="0"/>
              <a:t> </a:t>
            </a:r>
            <a:r>
              <a:rPr spc="-10" dirty="0"/>
              <a:t>Criteria:</a:t>
            </a:r>
          </a:p>
          <a:p>
            <a:pPr marL="929640" marR="24130" lvl="1" indent="-431800">
              <a:lnSpc>
                <a:spcPct val="116700"/>
              </a:lnSpc>
              <a:spcBef>
                <a:spcPts val="80"/>
              </a:spcBef>
              <a:buAutoNum type="alphaLcPeriod"/>
              <a:tabLst>
                <a:tab pos="929640" algn="l"/>
                <a:tab pos="930275" algn="l"/>
              </a:tabLst>
            </a:pP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Inclusion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Criteria: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Individuals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actively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using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Clinical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Modules</a:t>
            </a:r>
            <a:endParaRPr sz="3000">
              <a:latin typeface="Calibri"/>
              <a:cs typeface="Calibri"/>
            </a:endParaRPr>
          </a:p>
          <a:p>
            <a:pPr marL="929640" marR="5080" lvl="1" indent="-431800">
              <a:lnSpc>
                <a:spcPts val="4200"/>
              </a:lnSpc>
              <a:spcBef>
                <a:spcPts val="240"/>
              </a:spcBef>
              <a:buAutoNum type="alphaLcPeriod"/>
              <a:tabLst>
                <a:tab pos="929640" algn="l"/>
                <a:tab pos="930275" algn="l"/>
              </a:tabLst>
            </a:pP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Exclusion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Criteria: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266"/>
                </a:solidFill>
                <a:latin typeface="Calibri"/>
                <a:cs typeface="Calibri"/>
              </a:rPr>
              <a:t>Users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with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limited experience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or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lacking </a:t>
            </a:r>
            <a:r>
              <a:rPr sz="3000" spc="-6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familiarity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with the 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HMIS </a:t>
            </a:r>
            <a:r>
              <a:rPr sz="300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266"/>
                </a:solidFill>
                <a:latin typeface="Calibri"/>
                <a:cs typeface="Calibri"/>
              </a:rPr>
              <a:t>Clinical</a:t>
            </a:r>
            <a:r>
              <a:rPr sz="3000" spc="-5" dirty="0">
                <a:solidFill>
                  <a:srgbClr val="212266"/>
                </a:solidFill>
                <a:latin typeface="Calibri"/>
                <a:cs typeface="Calibri"/>
              </a:rPr>
              <a:t> Modules</a:t>
            </a:r>
            <a:endParaRPr sz="30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pc="-5" dirty="0"/>
              <a:t>Study</a:t>
            </a:r>
            <a:r>
              <a:rPr spc="-15" dirty="0"/>
              <a:t> </a:t>
            </a:r>
            <a:r>
              <a:rPr spc="-10" dirty="0"/>
              <a:t>Time:</a:t>
            </a:r>
            <a:r>
              <a:rPr spc="-5" dirty="0"/>
              <a:t> </a:t>
            </a:r>
            <a:r>
              <a:rPr i="0" dirty="0">
                <a:latin typeface="Calibri"/>
                <a:cs typeface="Calibri"/>
              </a:rPr>
              <a:t>2</a:t>
            </a:r>
            <a:r>
              <a:rPr i="0" spc="-2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months</a:t>
            </a:r>
          </a:p>
          <a:p>
            <a:pPr marL="390525">
              <a:lnSpc>
                <a:spcPct val="100000"/>
              </a:lnSpc>
              <a:spcBef>
                <a:spcPts val="695"/>
              </a:spcBef>
            </a:pPr>
            <a:r>
              <a:rPr i="0" spc="-10" dirty="0">
                <a:latin typeface="Calibri"/>
                <a:cs typeface="Calibri"/>
              </a:rPr>
              <a:t>(March</a:t>
            </a:r>
            <a:r>
              <a:rPr i="0" spc="-4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20,</a:t>
            </a:r>
            <a:r>
              <a:rPr i="0" spc="-2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2023</a:t>
            </a:r>
            <a:r>
              <a:rPr i="0" spc="-1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-</a:t>
            </a:r>
            <a:r>
              <a:rPr i="0" spc="-15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May</a:t>
            </a:r>
            <a:r>
              <a:rPr i="0" spc="-3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20,</a:t>
            </a:r>
          </a:p>
          <a:p>
            <a:pPr marL="390525">
              <a:lnSpc>
                <a:spcPct val="100000"/>
              </a:lnSpc>
              <a:spcBef>
                <a:spcPts val="695"/>
              </a:spcBef>
            </a:pPr>
            <a:r>
              <a:rPr i="0" dirty="0">
                <a:latin typeface="Calibri"/>
                <a:cs typeface="Calibri"/>
              </a:rPr>
              <a:t>2023).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90622" y="4066209"/>
            <a:ext cx="5638800" cy="5629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0525" marR="73660" indent="-378460" algn="just">
              <a:lnSpc>
                <a:spcPct val="116700"/>
              </a:lnSpc>
              <a:spcBef>
                <a:spcPts val="110"/>
              </a:spcBef>
              <a:buFont typeface="Arial MT"/>
              <a:buChar char="•"/>
              <a:tabLst>
                <a:tab pos="391160" algn="l"/>
              </a:tabLst>
            </a:pPr>
            <a:r>
              <a:rPr sz="3500" i="1" spc="-5" dirty="0">
                <a:solidFill>
                  <a:srgbClr val="212266"/>
                </a:solidFill>
                <a:latin typeface="Calibri"/>
                <a:cs typeface="Calibri"/>
              </a:rPr>
              <a:t>Study Design</a:t>
            </a:r>
            <a:r>
              <a:rPr sz="3500" spc="-5" dirty="0">
                <a:solidFill>
                  <a:srgbClr val="212266"/>
                </a:solidFill>
                <a:latin typeface="Calibri"/>
                <a:cs typeface="Calibri"/>
              </a:rPr>
              <a:t>: </a:t>
            </a:r>
            <a:r>
              <a:rPr sz="3500" spc="-10" dirty="0">
                <a:solidFill>
                  <a:srgbClr val="212266"/>
                </a:solidFill>
                <a:latin typeface="Calibri"/>
                <a:cs typeface="Calibri"/>
              </a:rPr>
              <a:t>Observational </a:t>
            </a:r>
            <a:r>
              <a:rPr sz="3500" spc="-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12266"/>
                </a:solidFill>
                <a:latin typeface="Calibri"/>
                <a:cs typeface="Calibri"/>
              </a:rPr>
              <a:t>Descriptive </a:t>
            </a:r>
            <a:r>
              <a:rPr sz="3500" spc="-45" dirty="0">
                <a:solidFill>
                  <a:srgbClr val="212266"/>
                </a:solidFill>
                <a:latin typeface="Calibri"/>
                <a:cs typeface="Calibri"/>
              </a:rPr>
              <a:t>study. </a:t>
            </a:r>
            <a:r>
              <a:rPr sz="3500" spc="-5" dirty="0">
                <a:solidFill>
                  <a:srgbClr val="212266"/>
                </a:solidFill>
                <a:latin typeface="Calibri"/>
                <a:cs typeface="Calibri"/>
              </a:rPr>
              <a:t>Employing </a:t>
            </a:r>
            <a:r>
              <a:rPr sz="3500" spc="-78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quantitative</a:t>
            </a:r>
            <a:r>
              <a:rPr sz="35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surveys.</a:t>
            </a:r>
            <a:endParaRPr sz="3500">
              <a:latin typeface="Calibri"/>
              <a:cs typeface="Calibri"/>
            </a:endParaRPr>
          </a:p>
          <a:p>
            <a:pPr marL="390525" marR="1475105" indent="-378460">
              <a:lnSpc>
                <a:spcPts val="4910"/>
              </a:lnSpc>
              <a:spcBef>
                <a:spcPts val="26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3500" i="1" spc="-5" dirty="0">
                <a:solidFill>
                  <a:srgbClr val="212266"/>
                </a:solidFill>
                <a:latin typeface="Calibri"/>
                <a:cs typeface="Calibri"/>
              </a:rPr>
              <a:t>Study </a:t>
            </a:r>
            <a:r>
              <a:rPr sz="3500" i="1" spc="-10" dirty="0">
                <a:solidFill>
                  <a:srgbClr val="212266"/>
                </a:solidFill>
                <a:latin typeface="Calibri"/>
                <a:cs typeface="Calibri"/>
              </a:rPr>
              <a:t>Location: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Saroj </a:t>
            </a:r>
            <a:r>
              <a:rPr sz="3500" spc="-78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12266"/>
                </a:solidFill>
                <a:latin typeface="Calibri"/>
                <a:cs typeface="Calibri"/>
              </a:rPr>
              <a:t>Hospitals</a:t>
            </a:r>
            <a:endParaRPr sz="35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3500" i="1" spc="-5" dirty="0">
                <a:solidFill>
                  <a:srgbClr val="212266"/>
                </a:solidFill>
                <a:latin typeface="Calibri"/>
                <a:cs typeface="Calibri"/>
              </a:rPr>
              <a:t>Study</a:t>
            </a:r>
            <a:r>
              <a:rPr sz="3500" i="1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i="1" spc="-10" dirty="0">
                <a:solidFill>
                  <a:srgbClr val="212266"/>
                </a:solidFill>
                <a:latin typeface="Calibri"/>
                <a:cs typeface="Calibri"/>
              </a:rPr>
              <a:t>Population:</a:t>
            </a:r>
            <a:r>
              <a:rPr sz="3500" i="1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Healthcare</a:t>
            </a:r>
            <a:endParaRPr sz="35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700"/>
              </a:spcBef>
            </a:pPr>
            <a:r>
              <a:rPr sz="3500" spc="-20" dirty="0">
                <a:solidFill>
                  <a:srgbClr val="212266"/>
                </a:solidFill>
                <a:latin typeface="Calibri"/>
                <a:cs typeface="Calibri"/>
              </a:rPr>
              <a:t>providers</a:t>
            </a:r>
            <a:r>
              <a:rPr sz="3500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212266"/>
                </a:solidFill>
                <a:latin typeface="Calibri"/>
                <a:cs typeface="Calibri"/>
              </a:rPr>
              <a:t>involved</a:t>
            </a:r>
            <a:r>
              <a:rPr sz="3500" spc="-2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12266"/>
                </a:solidFill>
                <a:latin typeface="Calibri"/>
                <a:cs typeface="Calibri"/>
              </a:rPr>
              <a:t>in</a:t>
            </a:r>
            <a:r>
              <a:rPr sz="35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212266"/>
                </a:solidFill>
                <a:latin typeface="Calibri"/>
                <a:cs typeface="Calibri"/>
              </a:rPr>
              <a:t>using</a:t>
            </a:r>
            <a:endParaRPr sz="3500">
              <a:latin typeface="Calibri"/>
              <a:cs typeface="Calibri"/>
            </a:endParaRPr>
          </a:p>
          <a:p>
            <a:pPr marL="390525" marR="512445">
              <a:lnSpc>
                <a:spcPct val="116599"/>
              </a:lnSpc>
              <a:spcBef>
                <a:spcPts val="10"/>
              </a:spcBef>
            </a:pPr>
            <a:r>
              <a:rPr sz="3500" dirty="0">
                <a:solidFill>
                  <a:srgbClr val="212266"/>
                </a:solidFill>
                <a:latin typeface="Calibri"/>
                <a:cs typeface="Calibri"/>
              </a:rPr>
              <a:t>the</a:t>
            </a:r>
            <a:r>
              <a:rPr sz="3500" spc="-3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212266"/>
                </a:solidFill>
                <a:latin typeface="Calibri"/>
                <a:cs typeface="Calibri"/>
              </a:rPr>
              <a:t>HMIS</a:t>
            </a:r>
            <a:r>
              <a:rPr sz="3500" spc="-10" dirty="0">
                <a:solidFill>
                  <a:srgbClr val="212266"/>
                </a:solidFill>
                <a:latin typeface="Calibri"/>
                <a:cs typeface="Calibri"/>
              </a:rPr>
              <a:t> Clinical</a:t>
            </a:r>
            <a:r>
              <a:rPr sz="3500" spc="-6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12266"/>
                </a:solidFill>
                <a:latin typeface="Calibri"/>
                <a:cs typeface="Calibri"/>
              </a:rPr>
              <a:t>Modules </a:t>
            </a:r>
            <a:r>
              <a:rPr sz="3500" spc="-775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(doctors,</a:t>
            </a:r>
            <a:r>
              <a:rPr sz="3500" spc="-2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nurses,</a:t>
            </a:r>
            <a:r>
              <a:rPr sz="3500" spc="-30" dirty="0">
                <a:solidFill>
                  <a:srgbClr val="212266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212266"/>
                </a:solidFill>
                <a:latin typeface="Calibri"/>
                <a:cs typeface="Calibri"/>
              </a:rPr>
              <a:t>etc.).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2654" y="265302"/>
            <a:ext cx="57346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METHODOLOGY</a:t>
            </a:r>
            <a:r>
              <a:rPr spc="-80" dirty="0"/>
              <a:t> </a:t>
            </a:r>
            <a:r>
              <a:rPr spc="-5" dirty="0"/>
              <a:t>(1/2)</a:t>
            </a: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4383"/>
            <a:ext cx="2695956" cy="1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1694</Words>
  <Application>Microsoft Office PowerPoint</Application>
  <PresentationFormat>Custom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MT</vt:lpstr>
      <vt:lpstr>Calibri</vt:lpstr>
      <vt:lpstr>Symbol</vt:lpstr>
      <vt:lpstr>Times New Roman</vt:lpstr>
      <vt:lpstr>Trebuchet MS</vt:lpstr>
      <vt:lpstr>Office Theme</vt:lpstr>
      <vt:lpstr>Project Report</vt:lpstr>
      <vt:lpstr>Mentor Approval</vt:lpstr>
      <vt:lpstr>BACKGROUND</vt:lpstr>
      <vt:lpstr>INTRODUCTION</vt:lpstr>
      <vt:lpstr>SYNOPSIS</vt:lpstr>
      <vt:lpstr>Literature Review</vt:lpstr>
      <vt:lpstr>OBJECTIVES</vt:lpstr>
      <vt:lpstr>RESEARCH QUESTION</vt:lpstr>
      <vt:lpstr>METHODOLOGY (1/2)</vt:lpstr>
      <vt:lpstr>METHODOLOGY (2/2)</vt:lpstr>
      <vt:lpstr>RESULTS</vt:lpstr>
      <vt:lpstr>RESULTS</vt:lpstr>
      <vt:lpstr>RESULTS</vt:lpstr>
      <vt:lpstr>DISCUSSIONS (1/2)</vt:lpstr>
      <vt:lpstr>DISCUSSIONS (2/2)</vt:lpstr>
      <vt:lpstr>CONCLUSION</vt:lpstr>
      <vt:lpstr>REFERENCES</vt:lpstr>
      <vt:lpstr>PowerPoint Presentation</vt:lpstr>
      <vt:lpstr>PICTORIAL JOURNEY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Text Magic Studio Magic Design for Presentations L&amp;P</dc:title>
  <dc:creator>Dr. Harsh</dc:creator>
  <cp:lastModifiedBy>h</cp:lastModifiedBy>
  <cp:revision>7</cp:revision>
  <dcterms:created xsi:type="dcterms:W3CDTF">2024-06-19T05:06:46Z</dcterms:created>
  <dcterms:modified xsi:type="dcterms:W3CDTF">2024-07-26T09:03:56Z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2024-06-19T00:00:00Z</vt:filetime>
  </property>
</Properties>
</file>