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57" r:id="rId4"/>
    <p:sldId id="258" r:id="rId5"/>
    <p:sldId id="259" r:id="rId6"/>
    <p:sldId id="260" r:id="rId7"/>
    <p:sldId id="261" r:id="rId8"/>
    <p:sldId id="262" r:id="rId9"/>
    <p:sldId id="271" r:id="rId10"/>
    <p:sldId id="263" r:id="rId11"/>
    <p:sldId id="275" r:id="rId12"/>
    <p:sldId id="264" r:id="rId13"/>
    <p:sldId id="272" r:id="rId14"/>
    <p:sldId id="273" r:id="rId15"/>
    <p:sldId id="265" r:id="rId16"/>
    <p:sldId id="266" r:id="rId17"/>
    <p:sldId id="267" r:id="rId18"/>
    <p:sldId id="268" r:id="rId19"/>
    <p:sldId id="269" r:id="rId20"/>
    <p:sldId id="274" r:id="rId21"/>
    <p:sldId id="27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2C3F93-595A-49C8-A33E-94A858E33A4C}" v="90" dt="2024-06-20T06:58:43.0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isha Soni" userId="75accdf89258b5e9" providerId="LiveId" clId="{9B2C3F93-595A-49C8-A33E-94A858E33A4C}"/>
    <pc:docChg chg="undo redo custSel addSld modSld">
      <pc:chgData name="Tanisha Soni" userId="75accdf89258b5e9" providerId="LiveId" clId="{9B2C3F93-595A-49C8-A33E-94A858E33A4C}" dt="2024-06-20T07:00:46.697" v="905" actId="255"/>
      <pc:docMkLst>
        <pc:docMk/>
      </pc:docMkLst>
      <pc:sldChg chg="modSp mod">
        <pc:chgData name="Tanisha Soni" userId="75accdf89258b5e9" providerId="LiveId" clId="{9B2C3F93-595A-49C8-A33E-94A858E33A4C}" dt="2024-06-18T15:27:49.118" v="149" actId="1076"/>
        <pc:sldMkLst>
          <pc:docMk/>
          <pc:sldMk cId="3302716617" sldId="256"/>
        </pc:sldMkLst>
        <pc:spChg chg="mod">
          <ac:chgData name="Tanisha Soni" userId="75accdf89258b5e9" providerId="LiveId" clId="{9B2C3F93-595A-49C8-A33E-94A858E33A4C}" dt="2024-06-18T15:27:09.540" v="143" actId="255"/>
          <ac:spMkLst>
            <pc:docMk/>
            <pc:sldMk cId="3302716617" sldId="256"/>
            <ac:spMk id="2" creationId="{2BA48972-A8F3-CAF5-59E2-15AB92F2AE8E}"/>
          </ac:spMkLst>
        </pc:spChg>
        <pc:spChg chg="mod">
          <ac:chgData name="Tanisha Soni" userId="75accdf89258b5e9" providerId="LiveId" clId="{9B2C3F93-595A-49C8-A33E-94A858E33A4C}" dt="2024-06-18T15:27:44.192" v="148" actId="14100"/>
          <ac:spMkLst>
            <pc:docMk/>
            <pc:sldMk cId="3302716617" sldId="256"/>
            <ac:spMk id="3" creationId="{27A294B0-811F-96D5-A976-4161D2890DBE}"/>
          </ac:spMkLst>
        </pc:spChg>
        <pc:picChg chg="mod">
          <ac:chgData name="Tanisha Soni" userId="75accdf89258b5e9" providerId="LiveId" clId="{9B2C3F93-595A-49C8-A33E-94A858E33A4C}" dt="2024-06-18T15:27:49.118" v="149" actId="1076"/>
          <ac:picMkLst>
            <pc:docMk/>
            <pc:sldMk cId="3302716617" sldId="256"/>
            <ac:picMk id="6" creationId="{325C7B2A-4839-BD33-6C9F-A56ACBD79F7E}"/>
          </ac:picMkLst>
        </pc:picChg>
      </pc:sldChg>
      <pc:sldChg chg="modSp mod">
        <pc:chgData name="Tanisha Soni" userId="75accdf89258b5e9" providerId="LiveId" clId="{9B2C3F93-595A-49C8-A33E-94A858E33A4C}" dt="2024-06-20T05:52:08.616" v="742" actId="962"/>
        <pc:sldMkLst>
          <pc:docMk/>
          <pc:sldMk cId="1952131972" sldId="257"/>
        </pc:sldMkLst>
        <pc:spChg chg="mod">
          <ac:chgData name="Tanisha Soni" userId="75accdf89258b5e9" providerId="LiveId" clId="{9B2C3F93-595A-49C8-A33E-94A858E33A4C}" dt="2024-06-20T05:52:08.616" v="742" actId="962"/>
          <ac:spMkLst>
            <pc:docMk/>
            <pc:sldMk cId="1952131972" sldId="257"/>
            <ac:spMk id="2" creationId="{B7834DC4-50C1-14BA-689B-C4DFE81E51C5}"/>
          </ac:spMkLst>
        </pc:spChg>
        <pc:spChg chg="mod">
          <ac:chgData name="Tanisha Soni" userId="75accdf89258b5e9" providerId="LiveId" clId="{9B2C3F93-595A-49C8-A33E-94A858E33A4C}" dt="2024-06-19T15:58:36.803" v="730" actId="20577"/>
          <ac:spMkLst>
            <pc:docMk/>
            <pc:sldMk cId="1952131972" sldId="257"/>
            <ac:spMk id="3" creationId="{CD274933-70CF-A55C-64E5-941C11E1F88C}"/>
          </ac:spMkLst>
        </pc:spChg>
      </pc:sldChg>
      <pc:sldChg chg="modSp mod">
        <pc:chgData name="Tanisha Soni" userId="75accdf89258b5e9" providerId="LiveId" clId="{9B2C3F93-595A-49C8-A33E-94A858E33A4C}" dt="2024-06-18T15:26:31.527" v="138" actId="2711"/>
        <pc:sldMkLst>
          <pc:docMk/>
          <pc:sldMk cId="2266193003" sldId="258"/>
        </pc:sldMkLst>
        <pc:spChg chg="mod">
          <ac:chgData name="Tanisha Soni" userId="75accdf89258b5e9" providerId="LiveId" clId="{9B2C3F93-595A-49C8-A33E-94A858E33A4C}" dt="2024-06-18T15:26:25.171" v="137" actId="255"/>
          <ac:spMkLst>
            <pc:docMk/>
            <pc:sldMk cId="2266193003" sldId="258"/>
            <ac:spMk id="2" creationId="{FF56BC53-68E8-D4C0-EC27-8D7946395517}"/>
          </ac:spMkLst>
        </pc:spChg>
        <pc:spChg chg="mod">
          <ac:chgData name="Tanisha Soni" userId="75accdf89258b5e9" providerId="LiveId" clId="{9B2C3F93-595A-49C8-A33E-94A858E33A4C}" dt="2024-06-18T15:26:31.527" v="138" actId="2711"/>
          <ac:spMkLst>
            <pc:docMk/>
            <pc:sldMk cId="2266193003" sldId="258"/>
            <ac:spMk id="3" creationId="{45E7B586-1BE5-AB34-B438-A35921FDE3C2}"/>
          </ac:spMkLst>
        </pc:spChg>
      </pc:sldChg>
      <pc:sldChg chg="modSp mod">
        <pc:chgData name="Tanisha Soni" userId="75accdf89258b5e9" providerId="LiveId" clId="{9B2C3F93-595A-49C8-A33E-94A858E33A4C}" dt="2024-06-18T15:26:14.328" v="135" actId="2711"/>
        <pc:sldMkLst>
          <pc:docMk/>
          <pc:sldMk cId="777992181" sldId="259"/>
        </pc:sldMkLst>
        <pc:spChg chg="mod">
          <ac:chgData name="Tanisha Soni" userId="75accdf89258b5e9" providerId="LiveId" clId="{9B2C3F93-595A-49C8-A33E-94A858E33A4C}" dt="2024-06-18T15:26:05.935" v="134" actId="255"/>
          <ac:spMkLst>
            <pc:docMk/>
            <pc:sldMk cId="777992181" sldId="259"/>
            <ac:spMk id="2" creationId="{DEF25C7C-AF1E-3DB0-D8C2-3E9AE8732CB6}"/>
          </ac:spMkLst>
        </pc:spChg>
        <pc:spChg chg="mod">
          <ac:chgData name="Tanisha Soni" userId="75accdf89258b5e9" providerId="LiveId" clId="{9B2C3F93-595A-49C8-A33E-94A858E33A4C}" dt="2024-06-18T15:26:14.328" v="135" actId="2711"/>
          <ac:spMkLst>
            <pc:docMk/>
            <pc:sldMk cId="777992181" sldId="259"/>
            <ac:spMk id="3" creationId="{713A2E49-9B8F-1C8B-86BE-FBC912278AD8}"/>
          </ac:spMkLst>
        </pc:spChg>
      </pc:sldChg>
      <pc:sldChg chg="modSp mod">
        <pc:chgData name="Tanisha Soni" userId="75accdf89258b5e9" providerId="LiveId" clId="{9B2C3F93-595A-49C8-A33E-94A858E33A4C}" dt="2024-06-18T15:25:48.986" v="132" actId="2711"/>
        <pc:sldMkLst>
          <pc:docMk/>
          <pc:sldMk cId="64014886" sldId="260"/>
        </pc:sldMkLst>
        <pc:spChg chg="mod">
          <ac:chgData name="Tanisha Soni" userId="75accdf89258b5e9" providerId="LiveId" clId="{9B2C3F93-595A-49C8-A33E-94A858E33A4C}" dt="2024-06-18T15:25:40.586" v="131" actId="255"/>
          <ac:spMkLst>
            <pc:docMk/>
            <pc:sldMk cId="64014886" sldId="260"/>
            <ac:spMk id="2" creationId="{926DA4DA-AFA3-EA81-00DE-9749BCC93EF6}"/>
          </ac:spMkLst>
        </pc:spChg>
        <pc:spChg chg="mod">
          <ac:chgData name="Tanisha Soni" userId="75accdf89258b5e9" providerId="LiveId" clId="{9B2C3F93-595A-49C8-A33E-94A858E33A4C}" dt="2024-06-18T15:25:48.986" v="132" actId="2711"/>
          <ac:spMkLst>
            <pc:docMk/>
            <pc:sldMk cId="64014886" sldId="260"/>
            <ac:spMk id="3" creationId="{C01C2F31-D618-F33A-44C3-A1F6C2A583F4}"/>
          </ac:spMkLst>
        </pc:spChg>
      </pc:sldChg>
      <pc:sldChg chg="modSp mod">
        <pc:chgData name="Tanisha Soni" userId="75accdf89258b5e9" providerId="LiveId" clId="{9B2C3F93-595A-49C8-A33E-94A858E33A4C}" dt="2024-06-18T15:25:27.488" v="129" actId="255"/>
        <pc:sldMkLst>
          <pc:docMk/>
          <pc:sldMk cId="481349850" sldId="261"/>
        </pc:sldMkLst>
        <pc:spChg chg="mod">
          <ac:chgData name="Tanisha Soni" userId="75accdf89258b5e9" providerId="LiveId" clId="{9B2C3F93-595A-49C8-A33E-94A858E33A4C}" dt="2024-06-18T15:25:27.488" v="129" actId="255"/>
          <ac:spMkLst>
            <pc:docMk/>
            <pc:sldMk cId="481349850" sldId="261"/>
            <ac:spMk id="2" creationId="{EDB5F64B-702E-438C-29D7-F24A5FD91E9D}"/>
          </ac:spMkLst>
        </pc:spChg>
        <pc:graphicFrameChg chg="mod">
          <ac:chgData name="Tanisha Soni" userId="75accdf89258b5e9" providerId="LiveId" clId="{9B2C3F93-595A-49C8-A33E-94A858E33A4C}" dt="2024-06-18T15:25:16.228" v="127" actId="2711"/>
          <ac:graphicFrameMkLst>
            <pc:docMk/>
            <pc:sldMk cId="481349850" sldId="261"/>
            <ac:graphicFrameMk id="30" creationId="{A4EF029B-49E9-3DE6-3FAA-E0BBCD5779BA}"/>
          </ac:graphicFrameMkLst>
        </pc:graphicFrameChg>
      </pc:sldChg>
      <pc:sldChg chg="modSp mod">
        <pc:chgData name="Tanisha Soni" userId="75accdf89258b5e9" providerId="LiveId" clId="{9B2C3F93-595A-49C8-A33E-94A858E33A4C}" dt="2024-06-20T06:57:32.500" v="822" actId="20577"/>
        <pc:sldMkLst>
          <pc:docMk/>
          <pc:sldMk cId="1253283298" sldId="262"/>
        </pc:sldMkLst>
        <pc:spChg chg="mod">
          <ac:chgData name="Tanisha Soni" userId="75accdf89258b5e9" providerId="LiveId" clId="{9B2C3F93-595A-49C8-A33E-94A858E33A4C}" dt="2024-06-18T15:24:49.963" v="124" actId="14100"/>
          <ac:spMkLst>
            <pc:docMk/>
            <pc:sldMk cId="1253283298" sldId="262"/>
            <ac:spMk id="2" creationId="{300E2B2B-DEAC-84DB-2B5E-3AF16703DCD6}"/>
          </ac:spMkLst>
        </pc:spChg>
        <pc:spChg chg="mod">
          <ac:chgData name="Tanisha Soni" userId="75accdf89258b5e9" providerId="LiveId" clId="{9B2C3F93-595A-49C8-A33E-94A858E33A4C}" dt="2024-06-20T06:57:32.500" v="822" actId="20577"/>
          <ac:spMkLst>
            <pc:docMk/>
            <pc:sldMk cId="1253283298" sldId="262"/>
            <ac:spMk id="3" creationId="{D7744D44-9A85-AF46-D286-39848C95E281}"/>
          </ac:spMkLst>
        </pc:spChg>
      </pc:sldChg>
      <pc:sldChg chg="addSp delSp modSp mod">
        <pc:chgData name="Tanisha Soni" userId="75accdf89258b5e9" providerId="LiveId" clId="{9B2C3F93-595A-49C8-A33E-94A858E33A4C}" dt="2024-06-18T17:47:34.064" v="718" actId="255"/>
        <pc:sldMkLst>
          <pc:docMk/>
          <pc:sldMk cId="3603596912" sldId="263"/>
        </pc:sldMkLst>
        <pc:spChg chg="mod">
          <ac:chgData name="Tanisha Soni" userId="75accdf89258b5e9" providerId="LiveId" clId="{9B2C3F93-595A-49C8-A33E-94A858E33A4C}" dt="2024-06-18T17:47:34.064" v="718" actId="255"/>
          <ac:spMkLst>
            <pc:docMk/>
            <pc:sldMk cId="3603596912" sldId="263"/>
            <ac:spMk id="2" creationId="{A04B1733-E5EC-868C-E167-62951631EB02}"/>
          </ac:spMkLst>
        </pc:spChg>
        <pc:spChg chg="add del mod">
          <ac:chgData name="Tanisha Soni" userId="75accdf89258b5e9" providerId="LiveId" clId="{9B2C3F93-595A-49C8-A33E-94A858E33A4C}" dt="2024-06-18T17:02:57.616" v="626" actId="20577"/>
          <ac:spMkLst>
            <pc:docMk/>
            <pc:sldMk cId="3603596912" sldId="263"/>
            <ac:spMk id="3" creationId="{380FA552-3FD6-4224-136A-A0AA836D9268}"/>
          </ac:spMkLst>
        </pc:spChg>
        <pc:spChg chg="add mod">
          <ac:chgData name="Tanisha Soni" userId="75accdf89258b5e9" providerId="LiveId" clId="{9B2C3F93-595A-49C8-A33E-94A858E33A4C}" dt="2024-06-18T16:49:00.671" v="203"/>
          <ac:spMkLst>
            <pc:docMk/>
            <pc:sldMk cId="3603596912" sldId="263"/>
            <ac:spMk id="5" creationId="{BB4B1039-44A4-C15E-F889-31D199150177}"/>
          </ac:spMkLst>
        </pc:spChg>
        <pc:spChg chg="add">
          <ac:chgData name="Tanisha Soni" userId="75accdf89258b5e9" providerId="LiveId" clId="{9B2C3F93-595A-49C8-A33E-94A858E33A4C}" dt="2024-06-18T16:59:21.504" v="381"/>
          <ac:spMkLst>
            <pc:docMk/>
            <pc:sldMk cId="3603596912" sldId="263"/>
            <ac:spMk id="6" creationId="{EB5889C8-282F-4438-6904-8A9EBF0882CE}"/>
          </ac:spMkLst>
        </pc:spChg>
        <pc:spChg chg="add">
          <ac:chgData name="Tanisha Soni" userId="75accdf89258b5e9" providerId="LiveId" clId="{9B2C3F93-595A-49C8-A33E-94A858E33A4C}" dt="2024-06-18T17:00:08.957" v="387"/>
          <ac:spMkLst>
            <pc:docMk/>
            <pc:sldMk cId="3603596912" sldId="263"/>
            <ac:spMk id="7" creationId="{F715D91B-9FDE-45E4-B8FF-3E16BA88D594}"/>
          </ac:spMkLst>
        </pc:spChg>
        <pc:spChg chg="add">
          <ac:chgData name="Tanisha Soni" userId="75accdf89258b5e9" providerId="LiveId" clId="{9B2C3F93-595A-49C8-A33E-94A858E33A4C}" dt="2024-06-18T17:00:19.081" v="391"/>
          <ac:spMkLst>
            <pc:docMk/>
            <pc:sldMk cId="3603596912" sldId="263"/>
            <ac:spMk id="8" creationId="{61FAAAB1-1CBF-E0D3-1A63-E6412C79E6A4}"/>
          </ac:spMkLst>
        </pc:spChg>
      </pc:sldChg>
      <pc:sldChg chg="modSp mod">
        <pc:chgData name="Tanisha Soni" userId="75accdf89258b5e9" providerId="LiveId" clId="{9B2C3F93-595A-49C8-A33E-94A858E33A4C}" dt="2024-06-18T15:23:12.015" v="109" actId="255"/>
        <pc:sldMkLst>
          <pc:docMk/>
          <pc:sldMk cId="1534188966" sldId="264"/>
        </pc:sldMkLst>
        <pc:spChg chg="mod">
          <ac:chgData name="Tanisha Soni" userId="75accdf89258b5e9" providerId="LiveId" clId="{9B2C3F93-595A-49C8-A33E-94A858E33A4C}" dt="2024-06-18T15:22:54.106" v="107" actId="27636"/>
          <ac:spMkLst>
            <pc:docMk/>
            <pc:sldMk cId="1534188966" sldId="264"/>
            <ac:spMk id="2" creationId="{8D17813A-55CD-B772-F8B2-CA7EA315C24D}"/>
          </ac:spMkLst>
        </pc:spChg>
        <pc:graphicFrameChg chg="mod modGraphic">
          <ac:chgData name="Tanisha Soni" userId="75accdf89258b5e9" providerId="LiveId" clId="{9B2C3F93-595A-49C8-A33E-94A858E33A4C}" dt="2024-06-18T15:23:12.015" v="109" actId="255"/>
          <ac:graphicFrameMkLst>
            <pc:docMk/>
            <pc:sldMk cId="1534188966" sldId="264"/>
            <ac:graphicFrameMk id="14" creationId="{7CA4D61D-C0E2-69B1-AB42-4400E33638D3}"/>
          </ac:graphicFrameMkLst>
        </pc:graphicFrameChg>
      </pc:sldChg>
      <pc:sldChg chg="modSp mod">
        <pc:chgData name="Tanisha Soni" userId="75accdf89258b5e9" providerId="LiveId" clId="{9B2C3F93-595A-49C8-A33E-94A858E33A4C}" dt="2024-06-18T15:59:49.024" v="165" actId="255"/>
        <pc:sldMkLst>
          <pc:docMk/>
          <pc:sldMk cId="2233513197" sldId="265"/>
        </pc:sldMkLst>
        <pc:spChg chg="mod">
          <ac:chgData name="Tanisha Soni" userId="75accdf89258b5e9" providerId="LiveId" clId="{9B2C3F93-595A-49C8-A33E-94A858E33A4C}" dt="2024-06-18T15:59:49.024" v="165" actId="255"/>
          <ac:spMkLst>
            <pc:docMk/>
            <pc:sldMk cId="2233513197" sldId="265"/>
            <ac:spMk id="2" creationId="{AED71F25-C49C-5DB3-2CA3-1FB55557841A}"/>
          </ac:spMkLst>
        </pc:spChg>
        <pc:spChg chg="mod">
          <ac:chgData name="Tanisha Soni" userId="75accdf89258b5e9" providerId="LiveId" clId="{9B2C3F93-595A-49C8-A33E-94A858E33A4C}" dt="2024-06-18T15:21:14.349" v="90" actId="2711"/>
          <ac:spMkLst>
            <pc:docMk/>
            <pc:sldMk cId="2233513197" sldId="265"/>
            <ac:spMk id="3" creationId="{D57ABA4A-9ED9-846F-23FA-8ECAA22D2568}"/>
          </ac:spMkLst>
        </pc:spChg>
      </pc:sldChg>
      <pc:sldChg chg="modSp mod">
        <pc:chgData name="Tanisha Soni" userId="75accdf89258b5e9" providerId="LiveId" clId="{9B2C3F93-595A-49C8-A33E-94A858E33A4C}" dt="2024-06-18T15:20:34.025" v="84" actId="2711"/>
        <pc:sldMkLst>
          <pc:docMk/>
          <pc:sldMk cId="2290375894" sldId="266"/>
        </pc:sldMkLst>
        <pc:spChg chg="mod">
          <ac:chgData name="Tanisha Soni" userId="75accdf89258b5e9" providerId="LiveId" clId="{9B2C3F93-595A-49C8-A33E-94A858E33A4C}" dt="2024-06-18T15:20:27.788" v="83" actId="14100"/>
          <ac:spMkLst>
            <pc:docMk/>
            <pc:sldMk cId="2290375894" sldId="266"/>
            <ac:spMk id="2" creationId="{573A2CA4-AFE1-6723-605D-D5D8179DBC09}"/>
          </ac:spMkLst>
        </pc:spChg>
        <pc:spChg chg="mod">
          <ac:chgData name="Tanisha Soni" userId="75accdf89258b5e9" providerId="LiveId" clId="{9B2C3F93-595A-49C8-A33E-94A858E33A4C}" dt="2024-06-18T15:20:34.025" v="84" actId="2711"/>
          <ac:spMkLst>
            <pc:docMk/>
            <pc:sldMk cId="2290375894" sldId="266"/>
            <ac:spMk id="3" creationId="{937B6EA0-8EA2-20CF-9BA4-76B555BA5A2D}"/>
          </ac:spMkLst>
        </pc:spChg>
      </pc:sldChg>
      <pc:sldChg chg="addSp delSp modSp mod">
        <pc:chgData name="Tanisha Soni" userId="75accdf89258b5e9" providerId="LiveId" clId="{9B2C3F93-595A-49C8-A33E-94A858E33A4C}" dt="2024-06-20T07:00:46.697" v="905" actId="255"/>
        <pc:sldMkLst>
          <pc:docMk/>
          <pc:sldMk cId="3974932805" sldId="267"/>
        </pc:sldMkLst>
        <pc:spChg chg="mod">
          <ac:chgData name="Tanisha Soni" userId="75accdf89258b5e9" providerId="LiveId" clId="{9B2C3F93-595A-49C8-A33E-94A858E33A4C}" dt="2024-06-18T17:46:26.677" v="714" actId="26606"/>
          <ac:spMkLst>
            <pc:docMk/>
            <pc:sldMk cId="3974932805" sldId="267"/>
            <ac:spMk id="2" creationId="{2EE58300-CB27-6B1E-21EB-A0349DA3222F}"/>
          </ac:spMkLst>
        </pc:spChg>
        <pc:spChg chg="mod">
          <ac:chgData name="Tanisha Soni" userId="75accdf89258b5e9" providerId="LiveId" clId="{9B2C3F93-595A-49C8-A33E-94A858E33A4C}" dt="2024-06-20T07:00:46.697" v="905" actId="255"/>
          <ac:spMkLst>
            <pc:docMk/>
            <pc:sldMk cId="3974932805" sldId="267"/>
            <ac:spMk id="3" creationId="{84D81577-A479-ECFC-E8E6-B0D7EA9A023D}"/>
          </ac:spMkLst>
        </pc:spChg>
        <pc:spChg chg="del">
          <ac:chgData name="Tanisha Soni" userId="75accdf89258b5e9" providerId="LiveId" clId="{9B2C3F93-595A-49C8-A33E-94A858E33A4C}" dt="2024-06-18T15:59:07.315" v="163" actId="26606"/>
          <ac:spMkLst>
            <pc:docMk/>
            <pc:sldMk cId="3974932805" sldId="267"/>
            <ac:spMk id="22" creationId="{DAF1966E-FD40-4A4A-B61B-C4DF7FA05F06}"/>
          </ac:spMkLst>
        </pc:spChg>
        <pc:spChg chg="del">
          <ac:chgData name="Tanisha Soni" userId="75accdf89258b5e9" providerId="LiveId" clId="{9B2C3F93-595A-49C8-A33E-94A858E33A4C}" dt="2024-06-18T15:59:07.315" v="163" actId="26606"/>
          <ac:spMkLst>
            <pc:docMk/>
            <pc:sldMk cId="3974932805" sldId="267"/>
            <ac:spMk id="24" creationId="{047BFA19-D45E-416B-A404-7AF2F3F27017}"/>
          </ac:spMkLst>
        </pc:spChg>
        <pc:spChg chg="del">
          <ac:chgData name="Tanisha Soni" userId="75accdf89258b5e9" providerId="LiveId" clId="{9B2C3F93-595A-49C8-A33E-94A858E33A4C}" dt="2024-06-18T15:59:07.315" v="163" actId="26606"/>
          <ac:spMkLst>
            <pc:docMk/>
            <pc:sldMk cId="3974932805" sldId="267"/>
            <ac:spMk id="26" creationId="{8E0105E7-23DB-4CF2-8258-FF47C7620F6E}"/>
          </ac:spMkLst>
        </pc:spChg>
        <pc:spChg chg="del">
          <ac:chgData name="Tanisha Soni" userId="75accdf89258b5e9" providerId="LiveId" clId="{9B2C3F93-595A-49C8-A33E-94A858E33A4C}" dt="2024-06-18T15:59:07.315" v="163" actId="26606"/>
          <ac:spMkLst>
            <pc:docMk/>
            <pc:sldMk cId="3974932805" sldId="267"/>
            <ac:spMk id="28" creationId="{074B4F7D-14B2-478B-8BF5-01E4E0C5D263}"/>
          </ac:spMkLst>
        </pc:spChg>
        <pc:spChg chg="add del">
          <ac:chgData name="Tanisha Soni" userId="75accdf89258b5e9" providerId="LiveId" clId="{9B2C3F93-595A-49C8-A33E-94A858E33A4C}" dt="2024-06-18T17:46:26.677" v="714" actId="26606"/>
          <ac:spMkLst>
            <pc:docMk/>
            <pc:sldMk cId="3974932805" sldId="267"/>
            <ac:spMk id="33" creationId="{100EDD19-6802-4EC3-95CE-CFFAB042CFD6}"/>
          </ac:spMkLst>
        </pc:spChg>
        <pc:spChg chg="add del">
          <ac:chgData name="Tanisha Soni" userId="75accdf89258b5e9" providerId="LiveId" clId="{9B2C3F93-595A-49C8-A33E-94A858E33A4C}" dt="2024-06-18T17:46:26.677" v="714" actId="26606"/>
          <ac:spMkLst>
            <pc:docMk/>
            <pc:sldMk cId="3974932805" sldId="267"/>
            <ac:spMk id="35" creationId="{DB17E863-922E-4C26-BD64-E8FD41D28661}"/>
          </ac:spMkLst>
        </pc:spChg>
        <pc:spChg chg="add">
          <ac:chgData name="Tanisha Soni" userId="75accdf89258b5e9" providerId="LiveId" clId="{9B2C3F93-595A-49C8-A33E-94A858E33A4C}" dt="2024-06-18T17:46:26.677" v="714" actId="26606"/>
          <ac:spMkLst>
            <pc:docMk/>
            <pc:sldMk cId="3974932805" sldId="267"/>
            <ac:spMk id="40" creationId="{1709F1D5-B0F1-4714-A239-E5B61C161915}"/>
          </ac:spMkLst>
        </pc:spChg>
        <pc:spChg chg="add">
          <ac:chgData name="Tanisha Soni" userId="75accdf89258b5e9" providerId="LiveId" clId="{9B2C3F93-595A-49C8-A33E-94A858E33A4C}" dt="2024-06-18T17:46:26.677" v="714" actId="26606"/>
          <ac:spMkLst>
            <pc:docMk/>
            <pc:sldMk cId="3974932805" sldId="267"/>
            <ac:spMk id="42" creationId="{228FB460-D3FF-4440-A020-05982A09E517}"/>
          </ac:spMkLst>
        </pc:spChg>
        <pc:spChg chg="add">
          <ac:chgData name="Tanisha Soni" userId="75accdf89258b5e9" providerId="LiveId" clId="{9B2C3F93-595A-49C8-A33E-94A858E33A4C}" dt="2024-06-18T17:46:26.677" v="714" actId="26606"/>
          <ac:spMkLst>
            <pc:docMk/>
            <pc:sldMk cId="3974932805" sldId="267"/>
            <ac:spMk id="44" creationId="{14847E93-7DC1-4D4B-8829-B19AA7137C50}"/>
          </ac:spMkLst>
        </pc:spChg>
        <pc:spChg chg="add">
          <ac:chgData name="Tanisha Soni" userId="75accdf89258b5e9" providerId="LiveId" clId="{9B2C3F93-595A-49C8-A33E-94A858E33A4C}" dt="2024-06-18T17:46:26.677" v="714" actId="26606"/>
          <ac:spMkLst>
            <pc:docMk/>
            <pc:sldMk cId="3974932805" sldId="267"/>
            <ac:spMk id="46" creationId="{5566D6E1-03A1-4D73-A4E0-35D74D568A04}"/>
          </ac:spMkLst>
        </pc:spChg>
        <pc:spChg chg="add">
          <ac:chgData name="Tanisha Soni" userId="75accdf89258b5e9" providerId="LiveId" clId="{9B2C3F93-595A-49C8-A33E-94A858E33A4C}" dt="2024-06-18T17:46:26.677" v="714" actId="26606"/>
          <ac:spMkLst>
            <pc:docMk/>
            <pc:sldMk cId="3974932805" sldId="267"/>
            <ac:spMk id="48" creationId="{9F835A99-04AC-494A-A572-AFE8413CC938}"/>
          </ac:spMkLst>
        </pc:spChg>
        <pc:spChg chg="add">
          <ac:chgData name="Tanisha Soni" userId="75accdf89258b5e9" providerId="LiveId" clId="{9B2C3F93-595A-49C8-A33E-94A858E33A4C}" dt="2024-06-18T17:46:26.677" v="714" actId="26606"/>
          <ac:spMkLst>
            <pc:docMk/>
            <pc:sldMk cId="3974932805" sldId="267"/>
            <ac:spMk id="50" creationId="{7B786209-1B0B-4CA9-9BDD-F7327066A84D}"/>
          </ac:spMkLst>
        </pc:spChg>
        <pc:spChg chg="add">
          <ac:chgData name="Tanisha Soni" userId="75accdf89258b5e9" providerId="LiveId" clId="{9B2C3F93-595A-49C8-A33E-94A858E33A4C}" dt="2024-06-18T17:46:26.677" v="714" actId="26606"/>
          <ac:spMkLst>
            <pc:docMk/>
            <pc:sldMk cId="3974932805" sldId="267"/>
            <ac:spMk id="52" creationId="{2D2964BB-484D-45AE-AD66-D407D0629652}"/>
          </ac:spMkLst>
        </pc:spChg>
        <pc:spChg chg="add">
          <ac:chgData name="Tanisha Soni" userId="75accdf89258b5e9" providerId="LiveId" clId="{9B2C3F93-595A-49C8-A33E-94A858E33A4C}" dt="2024-06-18T17:46:26.677" v="714" actId="26606"/>
          <ac:spMkLst>
            <pc:docMk/>
            <pc:sldMk cId="3974932805" sldId="267"/>
            <ac:spMk id="54" creationId="{6691AC69-A76E-4DAB-B565-468B6B87ACF3}"/>
          </ac:spMkLst>
        </pc:spChg>
      </pc:sldChg>
      <pc:sldChg chg="addSp delSp modSp mod">
        <pc:chgData name="Tanisha Soni" userId="75accdf89258b5e9" providerId="LiveId" clId="{9B2C3F93-595A-49C8-A33E-94A858E33A4C}" dt="2024-06-20T07:00:01.449" v="903" actId="20577"/>
        <pc:sldMkLst>
          <pc:docMk/>
          <pc:sldMk cId="329882476" sldId="268"/>
        </pc:sldMkLst>
        <pc:spChg chg="mod">
          <ac:chgData name="Tanisha Soni" userId="75accdf89258b5e9" providerId="LiveId" clId="{9B2C3F93-595A-49C8-A33E-94A858E33A4C}" dt="2024-06-18T17:46:49.680" v="716" actId="26606"/>
          <ac:spMkLst>
            <pc:docMk/>
            <pc:sldMk cId="329882476" sldId="268"/>
            <ac:spMk id="2" creationId="{0ED9C104-02DF-FBCE-16F4-AFA6DBF6BAF8}"/>
          </ac:spMkLst>
        </pc:spChg>
        <pc:spChg chg="mod">
          <ac:chgData name="Tanisha Soni" userId="75accdf89258b5e9" providerId="LiveId" clId="{9B2C3F93-595A-49C8-A33E-94A858E33A4C}" dt="2024-06-20T07:00:01.449" v="903" actId="20577"/>
          <ac:spMkLst>
            <pc:docMk/>
            <pc:sldMk cId="329882476" sldId="268"/>
            <ac:spMk id="3" creationId="{C9EF93FA-266E-1284-48FC-E8F572A18D3B}"/>
          </ac:spMkLst>
        </pc:spChg>
        <pc:spChg chg="del">
          <ac:chgData name="Tanisha Soni" userId="75accdf89258b5e9" providerId="LiveId" clId="{9B2C3F93-595A-49C8-A33E-94A858E33A4C}" dt="2024-06-18T15:57:33.802" v="160" actId="26606"/>
          <ac:spMkLst>
            <pc:docMk/>
            <pc:sldMk cId="329882476" sldId="268"/>
            <ac:spMk id="22" creationId="{DAF1966E-FD40-4A4A-B61B-C4DF7FA05F06}"/>
          </ac:spMkLst>
        </pc:spChg>
        <pc:spChg chg="del">
          <ac:chgData name="Tanisha Soni" userId="75accdf89258b5e9" providerId="LiveId" clId="{9B2C3F93-595A-49C8-A33E-94A858E33A4C}" dt="2024-06-18T15:57:33.802" v="160" actId="26606"/>
          <ac:spMkLst>
            <pc:docMk/>
            <pc:sldMk cId="329882476" sldId="268"/>
            <ac:spMk id="24" creationId="{047BFA19-D45E-416B-A404-7AF2F3F27017}"/>
          </ac:spMkLst>
        </pc:spChg>
        <pc:spChg chg="del">
          <ac:chgData name="Tanisha Soni" userId="75accdf89258b5e9" providerId="LiveId" clId="{9B2C3F93-595A-49C8-A33E-94A858E33A4C}" dt="2024-06-18T15:57:33.802" v="160" actId="26606"/>
          <ac:spMkLst>
            <pc:docMk/>
            <pc:sldMk cId="329882476" sldId="268"/>
            <ac:spMk id="26" creationId="{8E0105E7-23DB-4CF2-8258-FF47C7620F6E}"/>
          </ac:spMkLst>
        </pc:spChg>
        <pc:spChg chg="del">
          <ac:chgData name="Tanisha Soni" userId="75accdf89258b5e9" providerId="LiveId" clId="{9B2C3F93-595A-49C8-A33E-94A858E33A4C}" dt="2024-06-18T15:57:33.802" v="160" actId="26606"/>
          <ac:spMkLst>
            <pc:docMk/>
            <pc:sldMk cId="329882476" sldId="268"/>
            <ac:spMk id="28" creationId="{074B4F7D-14B2-478B-8BF5-01E4E0C5D263}"/>
          </ac:spMkLst>
        </pc:spChg>
        <pc:spChg chg="add del">
          <ac:chgData name="Tanisha Soni" userId="75accdf89258b5e9" providerId="LiveId" clId="{9B2C3F93-595A-49C8-A33E-94A858E33A4C}" dt="2024-06-18T17:46:49.680" v="716" actId="26606"/>
          <ac:spMkLst>
            <pc:docMk/>
            <pc:sldMk cId="329882476" sldId="268"/>
            <ac:spMk id="33" creationId="{100EDD19-6802-4EC3-95CE-CFFAB042CFD6}"/>
          </ac:spMkLst>
        </pc:spChg>
        <pc:spChg chg="add del">
          <ac:chgData name="Tanisha Soni" userId="75accdf89258b5e9" providerId="LiveId" clId="{9B2C3F93-595A-49C8-A33E-94A858E33A4C}" dt="2024-06-18T17:46:49.680" v="716" actId="26606"/>
          <ac:spMkLst>
            <pc:docMk/>
            <pc:sldMk cId="329882476" sldId="268"/>
            <ac:spMk id="35" creationId="{DB17E863-922E-4C26-BD64-E8FD41D28661}"/>
          </ac:spMkLst>
        </pc:spChg>
        <pc:spChg chg="add">
          <ac:chgData name="Tanisha Soni" userId="75accdf89258b5e9" providerId="LiveId" clId="{9B2C3F93-595A-49C8-A33E-94A858E33A4C}" dt="2024-06-18T17:46:49.680" v="716" actId="26606"/>
          <ac:spMkLst>
            <pc:docMk/>
            <pc:sldMk cId="329882476" sldId="268"/>
            <ac:spMk id="40" creationId="{E92FEB64-6EEA-4759-B4A4-BD2C1E660BA8}"/>
          </ac:spMkLst>
        </pc:spChg>
        <pc:spChg chg="add">
          <ac:chgData name="Tanisha Soni" userId="75accdf89258b5e9" providerId="LiveId" clId="{9B2C3F93-595A-49C8-A33E-94A858E33A4C}" dt="2024-06-18T17:46:49.680" v="716" actId="26606"/>
          <ac:spMkLst>
            <pc:docMk/>
            <pc:sldMk cId="329882476" sldId="268"/>
            <ac:spMk id="42" creationId="{B10BB131-AC8E-4A8E-A5D1-36260F720C3B}"/>
          </ac:spMkLst>
        </pc:spChg>
        <pc:spChg chg="add">
          <ac:chgData name="Tanisha Soni" userId="75accdf89258b5e9" providerId="LiveId" clId="{9B2C3F93-595A-49C8-A33E-94A858E33A4C}" dt="2024-06-18T17:46:49.680" v="716" actId="26606"/>
          <ac:spMkLst>
            <pc:docMk/>
            <pc:sldMk cId="329882476" sldId="268"/>
            <ac:spMk id="44" creationId="{14847E93-7DC1-4D4B-8829-B19AA7137C50}"/>
          </ac:spMkLst>
        </pc:spChg>
        <pc:spChg chg="add">
          <ac:chgData name="Tanisha Soni" userId="75accdf89258b5e9" providerId="LiveId" clId="{9B2C3F93-595A-49C8-A33E-94A858E33A4C}" dt="2024-06-18T17:46:49.680" v="716" actId="26606"/>
          <ac:spMkLst>
            <pc:docMk/>
            <pc:sldMk cId="329882476" sldId="268"/>
            <ac:spMk id="46" creationId="{5566D6E1-03A1-4D73-A4E0-35D74D568A04}"/>
          </ac:spMkLst>
        </pc:spChg>
        <pc:spChg chg="add">
          <ac:chgData name="Tanisha Soni" userId="75accdf89258b5e9" providerId="LiveId" clId="{9B2C3F93-595A-49C8-A33E-94A858E33A4C}" dt="2024-06-18T17:46:49.680" v="716" actId="26606"/>
          <ac:spMkLst>
            <pc:docMk/>
            <pc:sldMk cId="329882476" sldId="268"/>
            <ac:spMk id="48" creationId="{9F835A99-04AC-494A-A572-AFE8413CC938}"/>
          </ac:spMkLst>
        </pc:spChg>
        <pc:spChg chg="add">
          <ac:chgData name="Tanisha Soni" userId="75accdf89258b5e9" providerId="LiveId" clId="{9B2C3F93-595A-49C8-A33E-94A858E33A4C}" dt="2024-06-18T17:46:49.680" v="716" actId="26606"/>
          <ac:spMkLst>
            <pc:docMk/>
            <pc:sldMk cId="329882476" sldId="268"/>
            <ac:spMk id="50" creationId="{7B786209-1B0B-4CA9-9BDD-F7327066A84D}"/>
          </ac:spMkLst>
        </pc:spChg>
        <pc:spChg chg="add">
          <ac:chgData name="Tanisha Soni" userId="75accdf89258b5e9" providerId="LiveId" clId="{9B2C3F93-595A-49C8-A33E-94A858E33A4C}" dt="2024-06-18T17:46:49.680" v="716" actId="26606"/>
          <ac:spMkLst>
            <pc:docMk/>
            <pc:sldMk cId="329882476" sldId="268"/>
            <ac:spMk id="52" creationId="{2D2964BB-484D-45AE-AD66-D407D0629652}"/>
          </ac:spMkLst>
        </pc:spChg>
        <pc:spChg chg="add">
          <ac:chgData name="Tanisha Soni" userId="75accdf89258b5e9" providerId="LiveId" clId="{9B2C3F93-595A-49C8-A33E-94A858E33A4C}" dt="2024-06-18T17:46:49.680" v="716" actId="26606"/>
          <ac:spMkLst>
            <pc:docMk/>
            <pc:sldMk cId="329882476" sldId="268"/>
            <ac:spMk id="54" creationId="{6691AC69-A76E-4DAB-B565-468B6B87ACF3}"/>
          </ac:spMkLst>
        </pc:spChg>
      </pc:sldChg>
      <pc:sldChg chg="modSp mod">
        <pc:chgData name="Tanisha Soni" userId="75accdf89258b5e9" providerId="LiveId" clId="{9B2C3F93-595A-49C8-A33E-94A858E33A4C}" dt="2024-06-18T15:56:48.536" v="159" actId="255"/>
        <pc:sldMkLst>
          <pc:docMk/>
          <pc:sldMk cId="405608380" sldId="269"/>
        </pc:sldMkLst>
        <pc:spChg chg="mod">
          <ac:chgData name="Tanisha Soni" userId="75accdf89258b5e9" providerId="LiveId" clId="{9B2C3F93-595A-49C8-A33E-94A858E33A4C}" dt="2024-06-18T15:28:09.736" v="151" actId="255"/>
          <ac:spMkLst>
            <pc:docMk/>
            <pc:sldMk cId="405608380" sldId="269"/>
            <ac:spMk id="2" creationId="{71BE76E4-DD33-D2D9-90DA-2F965A71AFF4}"/>
          </ac:spMkLst>
        </pc:spChg>
        <pc:spChg chg="mod">
          <ac:chgData name="Tanisha Soni" userId="75accdf89258b5e9" providerId="LiveId" clId="{9B2C3F93-595A-49C8-A33E-94A858E33A4C}" dt="2024-06-18T15:56:48.536" v="159" actId="255"/>
          <ac:spMkLst>
            <pc:docMk/>
            <pc:sldMk cId="405608380" sldId="269"/>
            <ac:spMk id="3" creationId="{AF1FA90B-92F9-1F7F-ED2C-F784A9520562}"/>
          </ac:spMkLst>
        </pc:spChg>
      </pc:sldChg>
      <pc:sldChg chg="addSp delSp modSp mod setBg">
        <pc:chgData name="Tanisha Soni" userId="75accdf89258b5e9" providerId="LiveId" clId="{9B2C3F93-595A-49C8-A33E-94A858E33A4C}" dt="2024-06-18T16:38:50.534" v="195" actId="26606"/>
        <pc:sldMkLst>
          <pc:docMk/>
          <pc:sldMk cId="4169365504" sldId="270"/>
        </pc:sldMkLst>
        <pc:spChg chg="del mod">
          <ac:chgData name="Tanisha Soni" userId="75accdf89258b5e9" providerId="LiveId" clId="{9B2C3F93-595A-49C8-A33E-94A858E33A4C}" dt="2024-06-18T16:38:43.671" v="194" actId="21"/>
          <ac:spMkLst>
            <pc:docMk/>
            <pc:sldMk cId="4169365504" sldId="270"/>
            <ac:spMk id="2" creationId="{13FB8E08-F5DF-2464-2535-3D92AFC2E0A2}"/>
          </ac:spMkLst>
        </pc:spChg>
        <pc:spChg chg="del">
          <ac:chgData name="Tanisha Soni" userId="75accdf89258b5e9" providerId="LiveId" clId="{9B2C3F93-595A-49C8-A33E-94A858E33A4C}" dt="2024-06-18T16:38:36.850" v="191" actId="931"/>
          <ac:spMkLst>
            <pc:docMk/>
            <pc:sldMk cId="4169365504" sldId="270"/>
            <ac:spMk id="3" creationId="{D1D757F2-2520-2D1B-0772-EC4BA661B747}"/>
          </ac:spMkLst>
        </pc:spChg>
        <pc:spChg chg="add">
          <ac:chgData name="Tanisha Soni" userId="75accdf89258b5e9" providerId="LiveId" clId="{9B2C3F93-595A-49C8-A33E-94A858E33A4C}" dt="2024-06-18T16:38:50.534" v="195" actId="26606"/>
          <ac:spMkLst>
            <pc:docMk/>
            <pc:sldMk cId="4169365504" sldId="270"/>
            <ac:spMk id="10" creationId="{32BC26D8-82FB-445E-AA49-62A77D7C1EE0}"/>
          </ac:spMkLst>
        </pc:spChg>
        <pc:spChg chg="add">
          <ac:chgData name="Tanisha Soni" userId="75accdf89258b5e9" providerId="LiveId" clId="{9B2C3F93-595A-49C8-A33E-94A858E33A4C}" dt="2024-06-18T16:38:50.534" v="195" actId="26606"/>
          <ac:spMkLst>
            <pc:docMk/>
            <pc:sldMk cId="4169365504" sldId="270"/>
            <ac:spMk id="12" creationId="{CB44330D-EA18-4254-AA95-EB49948539B8}"/>
          </ac:spMkLst>
        </pc:spChg>
        <pc:picChg chg="add mod">
          <ac:chgData name="Tanisha Soni" userId="75accdf89258b5e9" providerId="LiveId" clId="{9B2C3F93-595A-49C8-A33E-94A858E33A4C}" dt="2024-06-18T16:38:50.534" v="195" actId="26606"/>
          <ac:picMkLst>
            <pc:docMk/>
            <pc:sldMk cId="4169365504" sldId="270"/>
            <ac:picMk id="5" creationId="{860B4AD9-E219-5638-7057-CCFBA4EC3AA9}"/>
          </ac:picMkLst>
        </pc:picChg>
      </pc:sldChg>
      <pc:sldChg chg="modSp mod">
        <pc:chgData name="Tanisha Soni" userId="75accdf89258b5e9" providerId="LiveId" clId="{9B2C3F93-595A-49C8-A33E-94A858E33A4C}" dt="2024-06-20T06:58:43.023" v="886" actId="20577"/>
        <pc:sldMkLst>
          <pc:docMk/>
          <pc:sldMk cId="1585239555" sldId="271"/>
        </pc:sldMkLst>
        <pc:spChg chg="mod">
          <ac:chgData name="Tanisha Soni" userId="75accdf89258b5e9" providerId="LiveId" clId="{9B2C3F93-595A-49C8-A33E-94A858E33A4C}" dt="2024-06-18T15:23:46.006" v="113" actId="255"/>
          <ac:spMkLst>
            <pc:docMk/>
            <pc:sldMk cId="1585239555" sldId="271"/>
            <ac:spMk id="2" creationId="{491B230B-F0B3-9770-70C0-B7026951B5B2}"/>
          </ac:spMkLst>
        </pc:spChg>
        <pc:graphicFrameChg chg="mod">
          <ac:chgData name="Tanisha Soni" userId="75accdf89258b5e9" providerId="LiveId" clId="{9B2C3F93-595A-49C8-A33E-94A858E33A4C}" dt="2024-06-20T06:58:43.023" v="886" actId="20577"/>
          <ac:graphicFrameMkLst>
            <pc:docMk/>
            <pc:sldMk cId="1585239555" sldId="271"/>
            <ac:graphicFrameMk id="16" creationId="{CE26BA08-E6CE-C354-B0F7-1D08867BFA59}"/>
          </ac:graphicFrameMkLst>
        </pc:graphicFrameChg>
      </pc:sldChg>
      <pc:sldChg chg="modSp mod">
        <pc:chgData name="Tanisha Soni" userId="75accdf89258b5e9" providerId="LiveId" clId="{9B2C3F93-595A-49C8-A33E-94A858E33A4C}" dt="2024-06-18T15:22:28.159" v="103" actId="2711"/>
        <pc:sldMkLst>
          <pc:docMk/>
          <pc:sldMk cId="1840694696" sldId="272"/>
        </pc:sldMkLst>
        <pc:spChg chg="mod">
          <ac:chgData name="Tanisha Soni" userId="75accdf89258b5e9" providerId="LiveId" clId="{9B2C3F93-595A-49C8-A33E-94A858E33A4C}" dt="2024-06-18T15:22:19.630" v="102" actId="27636"/>
          <ac:spMkLst>
            <pc:docMk/>
            <pc:sldMk cId="1840694696" sldId="272"/>
            <ac:spMk id="2" creationId="{C6B4976E-AFDC-4996-178D-2411DE114DDE}"/>
          </ac:spMkLst>
        </pc:spChg>
        <pc:graphicFrameChg chg="modGraphic">
          <ac:chgData name="Tanisha Soni" userId="75accdf89258b5e9" providerId="LiveId" clId="{9B2C3F93-595A-49C8-A33E-94A858E33A4C}" dt="2024-06-18T15:22:28.159" v="103" actId="2711"/>
          <ac:graphicFrameMkLst>
            <pc:docMk/>
            <pc:sldMk cId="1840694696" sldId="272"/>
            <ac:graphicFrameMk id="5" creationId="{F2861D15-17D5-9343-B90B-4D3E0C75F973}"/>
          </ac:graphicFrameMkLst>
        </pc:graphicFrameChg>
      </pc:sldChg>
      <pc:sldChg chg="modSp mod">
        <pc:chgData name="Tanisha Soni" userId="75accdf89258b5e9" providerId="LiveId" clId="{9B2C3F93-595A-49C8-A33E-94A858E33A4C}" dt="2024-06-18T15:22:02.539" v="98" actId="1036"/>
        <pc:sldMkLst>
          <pc:docMk/>
          <pc:sldMk cId="1946168591" sldId="273"/>
        </pc:sldMkLst>
        <pc:spChg chg="mod">
          <ac:chgData name="Tanisha Soni" userId="75accdf89258b5e9" providerId="LiveId" clId="{9B2C3F93-595A-49C8-A33E-94A858E33A4C}" dt="2024-06-18T15:21:35.573" v="94" actId="255"/>
          <ac:spMkLst>
            <pc:docMk/>
            <pc:sldMk cId="1946168591" sldId="273"/>
            <ac:spMk id="2" creationId="{C6B4976E-AFDC-4996-178D-2411DE114DDE}"/>
          </ac:spMkLst>
        </pc:spChg>
        <pc:graphicFrameChg chg="mod modGraphic">
          <ac:chgData name="Tanisha Soni" userId="75accdf89258b5e9" providerId="LiveId" clId="{9B2C3F93-595A-49C8-A33E-94A858E33A4C}" dt="2024-06-18T15:22:02.539" v="98" actId="1036"/>
          <ac:graphicFrameMkLst>
            <pc:docMk/>
            <pc:sldMk cId="1946168591" sldId="273"/>
            <ac:graphicFrameMk id="5" creationId="{F2861D15-17D5-9343-B90B-4D3E0C75F973}"/>
          </ac:graphicFrameMkLst>
        </pc:graphicFrameChg>
      </pc:sldChg>
      <pc:sldChg chg="modSp add mod">
        <pc:chgData name="Tanisha Soni" userId="75accdf89258b5e9" providerId="LiveId" clId="{9B2C3F93-595A-49C8-A33E-94A858E33A4C}" dt="2024-06-19T18:35:31.867" v="738"/>
        <pc:sldMkLst>
          <pc:docMk/>
          <pc:sldMk cId="2042034632" sldId="274"/>
        </pc:sldMkLst>
        <pc:spChg chg="mod">
          <ac:chgData name="Tanisha Soni" userId="75accdf89258b5e9" providerId="LiveId" clId="{9B2C3F93-595A-49C8-A33E-94A858E33A4C}" dt="2024-06-19T18:35:31.867" v="738"/>
          <ac:spMkLst>
            <pc:docMk/>
            <pc:sldMk cId="2042034632" sldId="274"/>
            <ac:spMk id="3" creationId="{AF1FA90B-92F9-1F7F-ED2C-F784A9520562}"/>
          </ac:spMkLst>
        </pc:spChg>
      </pc:sldChg>
      <pc:sldChg chg="modSp add mod">
        <pc:chgData name="Tanisha Soni" userId="75accdf89258b5e9" providerId="LiveId" clId="{9B2C3F93-595A-49C8-A33E-94A858E33A4C}" dt="2024-06-18T17:47:51.514" v="729" actId="20577"/>
        <pc:sldMkLst>
          <pc:docMk/>
          <pc:sldMk cId="76054320" sldId="275"/>
        </pc:sldMkLst>
        <pc:spChg chg="mod">
          <ac:chgData name="Tanisha Soni" userId="75accdf89258b5e9" providerId="LiveId" clId="{9B2C3F93-595A-49C8-A33E-94A858E33A4C}" dt="2024-06-18T17:47:51.514" v="729" actId="20577"/>
          <ac:spMkLst>
            <pc:docMk/>
            <pc:sldMk cId="76054320" sldId="275"/>
            <ac:spMk id="2" creationId="{A04B1733-E5EC-868C-E167-62951631EB02}"/>
          </ac:spMkLst>
        </pc:spChg>
        <pc:spChg chg="mod">
          <ac:chgData name="Tanisha Soni" userId="75accdf89258b5e9" providerId="LiveId" clId="{9B2C3F93-595A-49C8-A33E-94A858E33A4C}" dt="2024-06-18T17:14:30.990" v="698" actId="113"/>
          <ac:spMkLst>
            <pc:docMk/>
            <pc:sldMk cId="76054320" sldId="275"/>
            <ac:spMk id="3" creationId="{380FA552-3FD6-4224-136A-A0AA836D9268}"/>
          </ac:spMkLst>
        </pc:spChg>
      </pc:sldChg>
      <pc:sldChg chg="addSp delSp modSp new mod setBg">
        <pc:chgData name="Tanisha Soni" userId="75accdf89258b5e9" providerId="LiveId" clId="{9B2C3F93-595A-49C8-A33E-94A858E33A4C}" dt="2024-06-20T05:53:06.400" v="772" actId="26606"/>
        <pc:sldMkLst>
          <pc:docMk/>
          <pc:sldMk cId="1810574585" sldId="276"/>
        </pc:sldMkLst>
        <pc:spChg chg="mod">
          <ac:chgData name="Tanisha Soni" userId="75accdf89258b5e9" providerId="LiveId" clId="{9B2C3F93-595A-49C8-A33E-94A858E33A4C}" dt="2024-06-20T05:53:06.400" v="772" actId="26606"/>
          <ac:spMkLst>
            <pc:docMk/>
            <pc:sldMk cId="1810574585" sldId="276"/>
            <ac:spMk id="2" creationId="{AD372DF2-6DE6-E3C5-AD74-C0BD8DA2C2B8}"/>
          </ac:spMkLst>
        </pc:spChg>
        <pc:spChg chg="del">
          <ac:chgData name="Tanisha Soni" userId="75accdf89258b5e9" providerId="LiveId" clId="{9B2C3F93-595A-49C8-A33E-94A858E33A4C}" dt="2024-06-20T05:52:02.094" v="740" actId="931"/>
          <ac:spMkLst>
            <pc:docMk/>
            <pc:sldMk cId="1810574585" sldId="276"/>
            <ac:spMk id="3" creationId="{7427B3C7-03A4-742F-5ADE-1DD5AB83EAC5}"/>
          </ac:spMkLst>
        </pc:spChg>
        <pc:spChg chg="add">
          <ac:chgData name="Tanisha Soni" userId="75accdf89258b5e9" providerId="LiveId" clId="{9B2C3F93-595A-49C8-A33E-94A858E33A4C}" dt="2024-06-20T05:53:06.400" v="772" actId="26606"/>
          <ac:spMkLst>
            <pc:docMk/>
            <pc:sldMk cId="1810574585" sldId="276"/>
            <ac:spMk id="10" creationId="{BA79A7CF-01AF-4178-9369-94E0C90EB046}"/>
          </ac:spMkLst>
        </pc:spChg>
        <pc:spChg chg="add">
          <ac:chgData name="Tanisha Soni" userId="75accdf89258b5e9" providerId="LiveId" clId="{9B2C3F93-595A-49C8-A33E-94A858E33A4C}" dt="2024-06-20T05:53:06.400" v="772" actId="26606"/>
          <ac:spMkLst>
            <pc:docMk/>
            <pc:sldMk cId="1810574585" sldId="276"/>
            <ac:spMk id="12" creationId="{99413ED5-9ED4-4772-BCE4-2BCAE6B12E35}"/>
          </ac:spMkLst>
        </pc:spChg>
        <pc:spChg chg="add">
          <ac:chgData name="Tanisha Soni" userId="75accdf89258b5e9" providerId="LiveId" clId="{9B2C3F93-595A-49C8-A33E-94A858E33A4C}" dt="2024-06-20T05:53:06.400" v="772" actId="26606"/>
          <ac:spMkLst>
            <pc:docMk/>
            <pc:sldMk cId="1810574585" sldId="276"/>
            <ac:spMk id="14" creationId="{04357C93-F0CB-4A1C-8F77-4E9063789819}"/>
          </ac:spMkLst>
        </pc:spChg>
        <pc:spChg chg="add">
          <ac:chgData name="Tanisha Soni" userId="75accdf89258b5e9" providerId="LiveId" clId="{9B2C3F93-595A-49C8-A33E-94A858E33A4C}" dt="2024-06-20T05:53:06.400" v="772" actId="26606"/>
          <ac:spMkLst>
            <pc:docMk/>
            <pc:sldMk cId="1810574585" sldId="276"/>
            <ac:spMk id="16" creationId="{90F533E9-6690-41A8-A372-4C6C622D028D}"/>
          </ac:spMkLst>
        </pc:spChg>
        <pc:picChg chg="add mod">
          <ac:chgData name="Tanisha Soni" userId="75accdf89258b5e9" providerId="LiveId" clId="{9B2C3F93-595A-49C8-A33E-94A858E33A4C}" dt="2024-06-20T05:53:06.400" v="772" actId="26606"/>
          <ac:picMkLst>
            <pc:docMk/>
            <pc:sldMk cId="1810574585" sldId="276"/>
            <ac:picMk id="5" creationId="{4B7F918F-28A8-85AA-9044-D5D93C8577C0}"/>
          </ac:picMkLst>
        </pc:pic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24C919-B0C0-46E0-BF06-832FC557FCE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3B458CE-0655-4C20-8072-A672A3F1641D}">
      <dgm:prSet/>
      <dgm:spPr/>
      <dgm:t>
        <a:bodyPr/>
        <a:lstStyle/>
        <a:p>
          <a:r>
            <a:rPr lang="en-US" dirty="0">
              <a:latin typeface="Times New Roman" panose="02020603050405020304" pitchFamily="18" charset="0"/>
              <a:ea typeface="Calibri" panose="020F0502020204030204" pitchFamily="34" charset="0"/>
              <a:cs typeface="Times New Roman" panose="02020603050405020304" pitchFamily="18" charset="0"/>
            </a:rPr>
            <a:t>To identify common themes, challenges, and strategies in healthcare data security. </a:t>
          </a:r>
        </a:p>
      </dgm:t>
    </dgm:pt>
    <dgm:pt modelId="{52F2FE21-581A-48D4-B4DD-577B597599A7}" type="parTrans" cxnId="{BA45A4F7-6C83-4700-B0AE-FE6AF5EDB8E0}">
      <dgm:prSet/>
      <dgm:spPr/>
      <dgm:t>
        <a:bodyPr/>
        <a:lstStyle/>
        <a:p>
          <a:endParaRPr lang="en-US"/>
        </a:p>
      </dgm:t>
    </dgm:pt>
    <dgm:pt modelId="{EB434A2F-6FD6-4A0C-B446-985C2AD20A31}" type="sibTrans" cxnId="{BA45A4F7-6C83-4700-B0AE-FE6AF5EDB8E0}">
      <dgm:prSet/>
      <dgm:spPr/>
      <dgm:t>
        <a:bodyPr/>
        <a:lstStyle/>
        <a:p>
          <a:endParaRPr lang="en-US"/>
        </a:p>
      </dgm:t>
    </dgm:pt>
    <dgm:pt modelId="{4DE23411-8E74-4AA2-A453-851C978DB0D3}">
      <dgm:prSet/>
      <dgm:spPr/>
      <dgm:t>
        <a:bodyPr/>
        <a:lstStyle/>
        <a:p>
          <a:r>
            <a:rPr lang="en-US" dirty="0">
              <a:latin typeface="Times New Roman" panose="02020603050405020304" pitchFamily="18" charset="0"/>
              <a:ea typeface="Calibri" panose="020F0502020204030204" pitchFamily="34" charset="0"/>
              <a:cs typeface="Times New Roman" panose="02020603050405020304" pitchFamily="18" charset="0"/>
            </a:rPr>
            <a:t>To assess the effectiveness of current data security measures in healthcare settings</a:t>
          </a:r>
          <a:r>
            <a:rPr lang="en-US" dirty="0"/>
            <a:t>. </a:t>
          </a:r>
        </a:p>
      </dgm:t>
    </dgm:pt>
    <dgm:pt modelId="{45C042D2-93A1-4458-AF54-12BEDCFA3254}" type="parTrans" cxnId="{3E015986-53F8-4326-B9E2-B2F8EFDD3CE4}">
      <dgm:prSet/>
      <dgm:spPr/>
      <dgm:t>
        <a:bodyPr/>
        <a:lstStyle/>
        <a:p>
          <a:endParaRPr lang="en-US"/>
        </a:p>
      </dgm:t>
    </dgm:pt>
    <dgm:pt modelId="{72127BB1-972B-43A6-9770-4FAF6F3B9084}" type="sibTrans" cxnId="{3E015986-53F8-4326-B9E2-B2F8EFDD3CE4}">
      <dgm:prSet/>
      <dgm:spPr/>
      <dgm:t>
        <a:bodyPr/>
        <a:lstStyle/>
        <a:p>
          <a:endParaRPr lang="en-US"/>
        </a:p>
      </dgm:t>
    </dgm:pt>
    <dgm:pt modelId="{71179EDE-E576-4FFE-80C3-92C542087BE7}" type="pres">
      <dgm:prSet presAssocID="{AC24C919-B0C0-46E0-BF06-832FC557FCE1}" presName="root" presStyleCnt="0">
        <dgm:presLayoutVars>
          <dgm:dir/>
          <dgm:resizeHandles val="exact"/>
        </dgm:presLayoutVars>
      </dgm:prSet>
      <dgm:spPr/>
    </dgm:pt>
    <dgm:pt modelId="{5C679EC8-4E3A-4E7E-8D52-1128AB08310C}" type="pres">
      <dgm:prSet presAssocID="{23B458CE-0655-4C20-8072-A672A3F1641D}" presName="compNode" presStyleCnt="0"/>
      <dgm:spPr/>
    </dgm:pt>
    <dgm:pt modelId="{DE75F975-3202-46E5-A748-E0FC2ED141EA}" type="pres">
      <dgm:prSet presAssocID="{23B458CE-0655-4C20-8072-A672A3F1641D}" presName="bgRect" presStyleLbl="bgShp" presStyleIdx="0" presStyleCnt="2"/>
      <dgm:spPr/>
    </dgm:pt>
    <dgm:pt modelId="{5DF4EF23-8B7A-42F5-B921-E9047BD75930}" type="pres">
      <dgm:prSet presAssocID="{23B458CE-0655-4C20-8072-A672A3F1641D}"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ze"/>
        </a:ext>
      </dgm:extLst>
    </dgm:pt>
    <dgm:pt modelId="{5A1F5E78-441B-4575-A3CD-711B4F371255}" type="pres">
      <dgm:prSet presAssocID="{23B458CE-0655-4C20-8072-A672A3F1641D}" presName="spaceRect" presStyleCnt="0"/>
      <dgm:spPr/>
    </dgm:pt>
    <dgm:pt modelId="{3C0D05B4-C51A-4D3E-B148-FBCDB2C6E7C8}" type="pres">
      <dgm:prSet presAssocID="{23B458CE-0655-4C20-8072-A672A3F1641D}" presName="parTx" presStyleLbl="revTx" presStyleIdx="0" presStyleCnt="2">
        <dgm:presLayoutVars>
          <dgm:chMax val="0"/>
          <dgm:chPref val="0"/>
        </dgm:presLayoutVars>
      </dgm:prSet>
      <dgm:spPr/>
    </dgm:pt>
    <dgm:pt modelId="{A0C879C1-5832-44D0-899E-83B1FC8E09BA}" type="pres">
      <dgm:prSet presAssocID="{EB434A2F-6FD6-4A0C-B446-985C2AD20A31}" presName="sibTrans" presStyleCnt="0"/>
      <dgm:spPr/>
    </dgm:pt>
    <dgm:pt modelId="{ED1F272E-574D-458B-8B12-A775BE454A7B}" type="pres">
      <dgm:prSet presAssocID="{4DE23411-8E74-4AA2-A453-851C978DB0D3}" presName="compNode" presStyleCnt="0"/>
      <dgm:spPr/>
    </dgm:pt>
    <dgm:pt modelId="{50A69686-F748-4063-87C5-442DAC74D4B3}" type="pres">
      <dgm:prSet presAssocID="{4DE23411-8E74-4AA2-A453-851C978DB0D3}" presName="bgRect" presStyleLbl="bgShp" presStyleIdx="1" presStyleCnt="2"/>
      <dgm:spPr/>
    </dgm:pt>
    <dgm:pt modelId="{1DED8C1C-A16D-4FC3-AC1F-3FBB697ED453}" type="pres">
      <dgm:prSet presAssocID="{4DE23411-8E74-4AA2-A453-851C978DB0D3}"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1D57587F-C97A-4D1C-ABC2-692DF5A88126}" type="pres">
      <dgm:prSet presAssocID="{4DE23411-8E74-4AA2-A453-851C978DB0D3}" presName="spaceRect" presStyleCnt="0"/>
      <dgm:spPr/>
    </dgm:pt>
    <dgm:pt modelId="{283F1999-97DD-4EAF-859C-634FD7AA9C5C}" type="pres">
      <dgm:prSet presAssocID="{4DE23411-8E74-4AA2-A453-851C978DB0D3}" presName="parTx" presStyleLbl="revTx" presStyleIdx="1" presStyleCnt="2">
        <dgm:presLayoutVars>
          <dgm:chMax val="0"/>
          <dgm:chPref val="0"/>
        </dgm:presLayoutVars>
      </dgm:prSet>
      <dgm:spPr/>
    </dgm:pt>
  </dgm:ptLst>
  <dgm:cxnLst>
    <dgm:cxn modelId="{63ACCC1F-87DD-4D80-A65E-3712F4FDBE59}" type="presOf" srcId="{4DE23411-8E74-4AA2-A453-851C978DB0D3}" destId="{283F1999-97DD-4EAF-859C-634FD7AA9C5C}" srcOrd="0" destOrd="0" presId="urn:microsoft.com/office/officeart/2018/2/layout/IconVerticalSolidList"/>
    <dgm:cxn modelId="{3E015986-53F8-4326-B9E2-B2F8EFDD3CE4}" srcId="{AC24C919-B0C0-46E0-BF06-832FC557FCE1}" destId="{4DE23411-8E74-4AA2-A453-851C978DB0D3}" srcOrd="1" destOrd="0" parTransId="{45C042D2-93A1-4458-AF54-12BEDCFA3254}" sibTransId="{72127BB1-972B-43A6-9770-4FAF6F3B9084}"/>
    <dgm:cxn modelId="{55B705A1-9A3B-4165-9DC4-5690B5E1D7A4}" type="presOf" srcId="{23B458CE-0655-4C20-8072-A672A3F1641D}" destId="{3C0D05B4-C51A-4D3E-B148-FBCDB2C6E7C8}" srcOrd="0" destOrd="0" presId="urn:microsoft.com/office/officeart/2018/2/layout/IconVerticalSolidList"/>
    <dgm:cxn modelId="{333157D2-9379-4246-995F-90DC8AC9C2C9}" type="presOf" srcId="{AC24C919-B0C0-46E0-BF06-832FC557FCE1}" destId="{71179EDE-E576-4FFE-80C3-92C542087BE7}" srcOrd="0" destOrd="0" presId="urn:microsoft.com/office/officeart/2018/2/layout/IconVerticalSolidList"/>
    <dgm:cxn modelId="{BA45A4F7-6C83-4700-B0AE-FE6AF5EDB8E0}" srcId="{AC24C919-B0C0-46E0-BF06-832FC557FCE1}" destId="{23B458CE-0655-4C20-8072-A672A3F1641D}" srcOrd="0" destOrd="0" parTransId="{52F2FE21-581A-48D4-B4DD-577B597599A7}" sibTransId="{EB434A2F-6FD6-4A0C-B446-985C2AD20A31}"/>
    <dgm:cxn modelId="{062523A6-37D8-45FB-87B8-624AAA5745B0}" type="presParOf" srcId="{71179EDE-E576-4FFE-80C3-92C542087BE7}" destId="{5C679EC8-4E3A-4E7E-8D52-1128AB08310C}" srcOrd="0" destOrd="0" presId="urn:microsoft.com/office/officeart/2018/2/layout/IconVerticalSolidList"/>
    <dgm:cxn modelId="{C6D16E50-E1F0-402B-801C-137C20258903}" type="presParOf" srcId="{5C679EC8-4E3A-4E7E-8D52-1128AB08310C}" destId="{DE75F975-3202-46E5-A748-E0FC2ED141EA}" srcOrd="0" destOrd="0" presId="urn:microsoft.com/office/officeart/2018/2/layout/IconVerticalSolidList"/>
    <dgm:cxn modelId="{94886C52-8DEB-49A6-9FB2-DA118D83F7B4}" type="presParOf" srcId="{5C679EC8-4E3A-4E7E-8D52-1128AB08310C}" destId="{5DF4EF23-8B7A-42F5-B921-E9047BD75930}" srcOrd="1" destOrd="0" presId="urn:microsoft.com/office/officeart/2018/2/layout/IconVerticalSolidList"/>
    <dgm:cxn modelId="{8C354FCC-489F-4490-B9A9-E863623A51DE}" type="presParOf" srcId="{5C679EC8-4E3A-4E7E-8D52-1128AB08310C}" destId="{5A1F5E78-441B-4575-A3CD-711B4F371255}" srcOrd="2" destOrd="0" presId="urn:microsoft.com/office/officeart/2018/2/layout/IconVerticalSolidList"/>
    <dgm:cxn modelId="{6AD799C2-53DB-4F99-873A-92F69645603F}" type="presParOf" srcId="{5C679EC8-4E3A-4E7E-8D52-1128AB08310C}" destId="{3C0D05B4-C51A-4D3E-B148-FBCDB2C6E7C8}" srcOrd="3" destOrd="0" presId="urn:microsoft.com/office/officeart/2018/2/layout/IconVerticalSolidList"/>
    <dgm:cxn modelId="{0912AE4B-C944-460E-BA5E-384E870828D2}" type="presParOf" srcId="{71179EDE-E576-4FFE-80C3-92C542087BE7}" destId="{A0C879C1-5832-44D0-899E-83B1FC8E09BA}" srcOrd="1" destOrd="0" presId="urn:microsoft.com/office/officeart/2018/2/layout/IconVerticalSolidList"/>
    <dgm:cxn modelId="{AFEA05D3-B876-4774-8FA2-512B60BE6B65}" type="presParOf" srcId="{71179EDE-E576-4FFE-80C3-92C542087BE7}" destId="{ED1F272E-574D-458B-8B12-A775BE454A7B}" srcOrd="2" destOrd="0" presId="urn:microsoft.com/office/officeart/2018/2/layout/IconVerticalSolidList"/>
    <dgm:cxn modelId="{FCC9A03A-D1C2-4B8D-8763-9201323D1AC2}" type="presParOf" srcId="{ED1F272E-574D-458B-8B12-A775BE454A7B}" destId="{50A69686-F748-4063-87C5-442DAC74D4B3}" srcOrd="0" destOrd="0" presId="urn:microsoft.com/office/officeart/2018/2/layout/IconVerticalSolidList"/>
    <dgm:cxn modelId="{0DD0010E-F2BA-4810-9F0F-F76A9EAF934B}" type="presParOf" srcId="{ED1F272E-574D-458B-8B12-A775BE454A7B}" destId="{1DED8C1C-A16D-4FC3-AC1F-3FBB697ED453}" srcOrd="1" destOrd="0" presId="urn:microsoft.com/office/officeart/2018/2/layout/IconVerticalSolidList"/>
    <dgm:cxn modelId="{1BC49802-9552-44AB-A39C-6A93291E42FF}" type="presParOf" srcId="{ED1F272E-574D-458B-8B12-A775BE454A7B}" destId="{1D57587F-C97A-4D1C-ABC2-692DF5A88126}" srcOrd="2" destOrd="0" presId="urn:microsoft.com/office/officeart/2018/2/layout/IconVerticalSolidList"/>
    <dgm:cxn modelId="{09B12A8C-6637-4AE6-BB0F-D4BA1BC254BE}" type="presParOf" srcId="{ED1F272E-574D-458B-8B12-A775BE454A7B}" destId="{283F1999-97DD-4EAF-859C-634FD7AA9C5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00C188-1EF1-4A0A-BB16-24EC974214FD}" type="doc">
      <dgm:prSet loTypeId="urn:microsoft.com/office/officeart/2018/2/layout/IconLabelDescriptionList" loCatId="icon" qsTypeId="urn:microsoft.com/office/officeart/2005/8/quickstyle/simple1" qsCatId="simple" csTypeId="urn:microsoft.com/office/officeart/2005/8/colors/accent1_2" csCatId="accent1" phldr="1"/>
      <dgm:spPr/>
      <dgm:t>
        <a:bodyPr/>
        <a:lstStyle/>
        <a:p>
          <a:endParaRPr lang="en-US"/>
        </a:p>
      </dgm:t>
    </dgm:pt>
    <dgm:pt modelId="{900CD5AA-9B08-4DCB-AA8D-924F61943FEF}">
      <dgm:prSet custT="1"/>
      <dgm:spPr/>
      <dgm:t>
        <a:bodyPr/>
        <a:lstStyle/>
        <a:p>
          <a:pPr>
            <a:lnSpc>
              <a:spcPct val="100000"/>
            </a:lnSpc>
            <a:defRPr b="1"/>
          </a:pPr>
          <a:r>
            <a:rPr lang="en-IN" sz="3300" b="1" dirty="0">
              <a:latin typeface="Times New Roman" panose="02020603050405020304" pitchFamily="18" charset="0"/>
              <a:ea typeface="Calibri" panose="020F0502020204030204" pitchFamily="34" charset="0"/>
              <a:cs typeface="Times New Roman" panose="02020603050405020304" pitchFamily="18" charset="0"/>
            </a:rPr>
            <a:t>Inclusion Criteria:</a:t>
          </a:r>
          <a:endParaRPr lang="en-US" sz="3300" dirty="0">
            <a:latin typeface="Times New Roman" panose="02020603050405020304" pitchFamily="18" charset="0"/>
            <a:ea typeface="Calibri" panose="020F0502020204030204" pitchFamily="34" charset="0"/>
            <a:cs typeface="Times New Roman" panose="02020603050405020304" pitchFamily="18" charset="0"/>
          </a:endParaRPr>
        </a:p>
      </dgm:t>
    </dgm:pt>
    <dgm:pt modelId="{9A7ACDB6-A83F-4D5D-8A50-5E86543B5832}" type="parTrans" cxnId="{5F6F5D17-E891-4E91-880D-70A2B3DA37A0}">
      <dgm:prSet/>
      <dgm:spPr/>
      <dgm:t>
        <a:bodyPr/>
        <a:lstStyle/>
        <a:p>
          <a:endParaRPr lang="en-US"/>
        </a:p>
      </dgm:t>
    </dgm:pt>
    <dgm:pt modelId="{479D221A-E9BA-4C4E-8CF8-67120D182026}" type="sibTrans" cxnId="{5F6F5D17-E891-4E91-880D-70A2B3DA37A0}">
      <dgm:prSet/>
      <dgm:spPr/>
      <dgm:t>
        <a:bodyPr/>
        <a:lstStyle/>
        <a:p>
          <a:endParaRPr lang="en-US"/>
        </a:p>
      </dgm:t>
    </dgm:pt>
    <dgm:pt modelId="{A06F844F-80AA-4F4E-B101-5EDA3CEFEECD}">
      <dgm:prSet/>
      <dgm:spPr/>
      <dgm:t>
        <a:bodyPr/>
        <a:lstStyle/>
        <a:p>
          <a:pPr>
            <a:lnSpc>
              <a:spcPct val="100000"/>
            </a:lnSpc>
          </a:pPr>
          <a:r>
            <a:rPr lang="en-US" dirty="0">
              <a:latin typeface="Times New Roman" panose="02020603050405020304" pitchFamily="18" charset="0"/>
              <a:ea typeface="Calibri" panose="020F0502020204030204" pitchFamily="34" charset="0"/>
              <a:cs typeface="Times New Roman" panose="02020603050405020304" pitchFamily="18" charset="0"/>
            </a:rPr>
            <a:t>Recent articles are included focusing on data security in healthcare that are published in peer-reviewed journals.</a:t>
          </a:r>
        </a:p>
      </dgm:t>
    </dgm:pt>
    <dgm:pt modelId="{78B9381E-D289-43A4-8083-9D7200042580}" type="parTrans" cxnId="{EE5B93C6-3686-4B30-A6AB-CBBDC0933BEF}">
      <dgm:prSet/>
      <dgm:spPr/>
      <dgm:t>
        <a:bodyPr/>
        <a:lstStyle/>
        <a:p>
          <a:endParaRPr lang="en-US"/>
        </a:p>
      </dgm:t>
    </dgm:pt>
    <dgm:pt modelId="{81AF59E7-3497-4C26-84AA-0D2C8EB21600}" type="sibTrans" cxnId="{EE5B93C6-3686-4B30-A6AB-CBBDC0933BEF}">
      <dgm:prSet/>
      <dgm:spPr/>
      <dgm:t>
        <a:bodyPr/>
        <a:lstStyle/>
        <a:p>
          <a:endParaRPr lang="en-US"/>
        </a:p>
      </dgm:t>
    </dgm:pt>
    <dgm:pt modelId="{D21AD107-CC07-46EF-B250-34C42221FE2C}">
      <dgm:prSet custT="1"/>
      <dgm:spPr/>
      <dgm:t>
        <a:bodyPr/>
        <a:lstStyle/>
        <a:p>
          <a:pPr>
            <a:lnSpc>
              <a:spcPct val="100000"/>
            </a:lnSpc>
            <a:defRPr b="1"/>
          </a:pPr>
          <a:r>
            <a:rPr lang="en-IN" sz="3300" b="1" dirty="0">
              <a:latin typeface="Times New Roman" panose="02020603050405020304" pitchFamily="18" charset="0"/>
              <a:ea typeface="Calibri" panose="020F0502020204030204" pitchFamily="34" charset="0"/>
              <a:cs typeface="Times New Roman" panose="02020603050405020304" pitchFamily="18" charset="0"/>
            </a:rPr>
            <a:t>Exclusion criteria:</a:t>
          </a:r>
          <a:endParaRPr lang="en-US" sz="3300" dirty="0">
            <a:latin typeface="Times New Roman" panose="02020603050405020304" pitchFamily="18" charset="0"/>
            <a:ea typeface="Calibri" panose="020F0502020204030204" pitchFamily="34" charset="0"/>
            <a:cs typeface="Times New Roman" panose="02020603050405020304" pitchFamily="18" charset="0"/>
          </a:endParaRPr>
        </a:p>
      </dgm:t>
    </dgm:pt>
    <dgm:pt modelId="{69F5EC5A-C797-4C5E-A159-25F1CB020D58}" type="parTrans" cxnId="{4E694219-5B23-404A-9A48-E62EDAA68D63}">
      <dgm:prSet/>
      <dgm:spPr/>
      <dgm:t>
        <a:bodyPr/>
        <a:lstStyle/>
        <a:p>
          <a:endParaRPr lang="en-US"/>
        </a:p>
      </dgm:t>
    </dgm:pt>
    <dgm:pt modelId="{D3055154-27B5-44CC-B8DD-3BE43C357F33}" type="sibTrans" cxnId="{4E694219-5B23-404A-9A48-E62EDAA68D63}">
      <dgm:prSet/>
      <dgm:spPr/>
      <dgm:t>
        <a:bodyPr/>
        <a:lstStyle/>
        <a:p>
          <a:endParaRPr lang="en-US"/>
        </a:p>
      </dgm:t>
    </dgm:pt>
    <dgm:pt modelId="{7A3FBD78-C6F8-4473-8BC0-EF86AC18E1F0}">
      <dgm:prSet/>
      <dgm:spPr/>
      <dgm:t>
        <a:bodyPr/>
        <a:lstStyle/>
        <a:p>
          <a:pPr>
            <a:lnSpc>
              <a:spcPct val="100000"/>
            </a:lnSpc>
          </a:pPr>
          <a:r>
            <a:rPr lang="en-US" dirty="0">
              <a:latin typeface="Times New Roman" panose="02020603050405020304" pitchFamily="18" charset="0"/>
              <a:ea typeface="Calibri" panose="020F0502020204030204" pitchFamily="34" charset="0"/>
              <a:cs typeface="Times New Roman" panose="02020603050405020304" pitchFamily="18" charset="0"/>
            </a:rPr>
            <a:t>The articles that does not specifically address data security and is not peer-reviewed are excluded.</a:t>
          </a:r>
        </a:p>
      </dgm:t>
    </dgm:pt>
    <dgm:pt modelId="{DBE84149-8ABE-4A7A-9B25-CF27422C08CE}" type="parTrans" cxnId="{24C2F2FE-3AEA-4447-B681-EB6FB12D4930}">
      <dgm:prSet/>
      <dgm:spPr/>
      <dgm:t>
        <a:bodyPr/>
        <a:lstStyle/>
        <a:p>
          <a:endParaRPr lang="en-US"/>
        </a:p>
      </dgm:t>
    </dgm:pt>
    <dgm:pt modelId="{D0AF11CF-0FCB-433C-9774-E67941C05FFB}" type="sibTrans" cxnId="{24C2F2FE-3AEA-4447-B681-EB6FB12D4930}">
      <dgm:prSet/>
      <dgm:spPr/>
      <dgm:t>
        <a:bodyPr/>
        <a:lstStyle/>
        <a:p>
          <a:endParaRPr lang="en-US"/>
        </a:p>
      </dgm:t>
    </dgm:pt>
    <dgm:pt modelId="{E4319465-A794-4A9D-94B5-A5CD349C234D}">
      <dgm:prSet/>
      <dgm:spPr/>
      <dgm:t>
        <a:bodyPr/>
        <a:lstStyle/>
        <a:p>
          <a:pPr>
            <a:lnSpc>
              <a:spcPct val="100000"/>
            </a:lnSpc>
          </a:pPr>
          <a:r>
            <a:rPr lang="en-US" dirty="0">
              <a:latin typeface="Times New Roman" panose="02020603050405020304" pitchFamily="18" charset="0"/>
              <a:ea typeface="Calibri" panose="020F0502020204030204" pitchFamily="34" charset="0"/>
              <a:cs typeface="Times New Roman" panose="02020603050405020304" pitchFamily="18" charset="0"/>
            </a:rPr>
            <a:t>Studies lacking relevance to the research question and objectives are outlined in the systematic review.</a:t>
          </a:r>
        </a:p>
      </dgm:t>
    </dgm:pt>
    <dgm:pt modelId="{6F3084AE-876B-4B50-87E4-42ED6B8227B6}" type="parTrans" cxnId="{320C7D0C-7DBA-4B9C-9E9C-8AB051137E22}">
      <dgm:prSet/>
      <dgm:spPr/>
      <dgm:t>
        <a:bodyPr/>
        <a:lstStyle/>
        <a:p>
          <a:endParaRPr lang="en-US"/>
        </a:p>
      </dgm:t>
    </dgm:pt>
    <dgm:pt modelId="{9028C8DE-D11C-43C6-BB55-F7AFE497D072}" type="sibTrans" cxnId="{320C7D0C-7DBA-4B9C-9E9C-8AB051137E22}">
      <dgm:prSet/>
      <dgm:spPr/>
      <dgm:t>
        <a:bodyPr/>
        <a:lstStyle/>
        <a:p>
          <a:endParaRPr lang="en-US"/>
        </a:p>
      </dgm:t>
    </dgm:pt>
    <dgm:pt modelId="{4AF79BEB-3594-4092-A459-2C7971CB52CA}" type="pres">
      <dgm:prSet presAssocID="{3800C188-1EF1-4A0A-BB16-24EC974214FD}" presName="root" presStyleCnt="0">
        <dgm:presLayoutVars>
          <dgm:dir/>
          <dgm:resizeHandles val="exact"/>
        </dgm:presLayoutVars>
      </dgm:prSet>
      <dgm:spPr/>
    </dgm:pt>
    <dgm:pt modelId="{497E8D13-84D2-4661-B16C-EE88E0FAABAF}" type="pres">
      <dgm:prSet presAssocID="{900CD5AA-9B08-4DCB-AA8D-924F61943FEF}" presName="compNode" presStyleCnt="0"/>
      <dgm:spPr/>
    </dgm:pt>
    <dgm:pt modelId="{CADC1802-E70A-4EA3-9132-74C1D63F510E}" type="pres">
      <dgm:prSet presAssocID="{900CD5AA-9B08-4DCB-AA8D-924F61943FE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ooks"/>
        </a:ext>
      </dgm:extLst>
    </dgm:pt>
    <dgm:pt modelId="{3002C2CA-971B-48FE-AB08-E2BDD3B39D73}" type="pres">
      <dgm:prSet presAssocID="{900CD5AA-9B08-4DCB-AA8D-924F61943FEF}" presName="iconSpace" presStyleCnt="0"/>
      <dgm:spPr/>
    </dgm:pt>
    <dgm:pt modelId="{90C4CB63-C338-414F-8487-3B877B19D832}" type="pres">
      <dgm:prSet presAssocID="{900CD5AA-9B08-4DCB-AA8D-924F61943FEF}" presName="parTx" presStyleLbl="revTx" presStyleIdx="0" presStyleCnt="4">
        <dgm:presLayoutVars>
          <dgm:chMax val="0"/>
          <dgm:chPref val="0"/>
        </dgm:presLayoutVars>
      </dgm:prSet>
      <dgm:spPr/>
    </dgm:pt>
    <dgm:pt modelId="{CDAF10FE-3CA9-4EB6-9846-A14915070730}" type="pres">
      <dgm:prSet presAssocID="{900CD5AA-9B08-4DCB-AA8D-924F61943FEF}" presName="txSpace" presStyleCnt="0"/>
      <dgm:spPr/>
    </dgm:pt>
    <dgm:pt modelId="{071C7659-3CCA-4A70-A2A3-1AD62ABBEA11}" type="pres">
      <dgm:prSet presAssocID="{900CD5AA-9B08-4DCB-AA8D-924F61943FEF}" presName="desTx" presStyleLbl="revTx" presStyleIdx="1" presStyleCnt="4">
        <dgm:presLayoutVars/>
      </dgm:prSet>
      <dgm:spPr/>
    </dgm:pt>
    <dgm:pt modelId="{CCB5199D-BE9F-4137-A2E2-A9A03AC85D58}" type="pres">
      <dgm:prSet presAssocID="{479D221A-E9BA-4C4E-8CF8-67120D182026}" presName="sibTrans" presStyleCnt="0"/>
      <dgm:spPr/>
    </dgm:pt>
    <dgm:pt modelId="{B9C2E268-818F-40AD-A45D-2E2B0FF1EB47}" type="pres">
      <dgm:prSet presAssocID="{D21AD107-CC07-46EF-B250-34C42221FE2C}" presName="compNode" presStyleCnt="0"/>
      <dgm:spPr/>
    </dgm:pt>
    <dgm:pt modelId="{5B59156A-9F81-4323-B0B4-4A03DC166F8C}" type="pres">
      <dgm:prSet presAssocID="{D21AD107-CC07-46EF-B250-34C42221FE2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Hospital"/>
        </a:ext>
      </dgm:extLst>
    </dgm:pt>
    <dgm:pt modelId="{BF0DDBA9-0930-49F2-A2F1-099EDDBA55B1}" type="pres">
      <dgm:prSet presAssocID="{D21AD107-CC07-46EF-B250-34C42221FE2C}" presName="iconSpace" presStyleCnt="0"/>
      <dgm:spPr/>
    </dgm:pt>
    <dgm:pt modelId="{26891A16-0B02-45F7-803E-913019F86477}" type="pres">
      <dgm:prSet presAssocID="{D21AD107-CC07-46EF-B250-34C42221FE2C}" presName="parTx" presStyleLbl="revTx" presStyleIdx="2" presStyleCnt="4">
        <dgm:presLayoutVars>
          <dgm:chMax val="0"/>
          <dgm:chPref val="0"/>
        </dgm:presLayoutVars>
      </dgm:prSet>
      <dgm:spPr/>
    </dgm:pt>
    <dgm:pt modelId="{5AC43FDE-8F41-477C-9B60-98FC622AB672}" type="pres">
      <dgm:prSet presAssocID="{D21AD107-CC07-46EF-B250-34C42221FE2C}" presName="txSpace" presStyleCnt="0"/>
      <dgm:spPr/>
    </dgm:pt>
    <dgm:pt modelId="{3F635D0F-7960-4517-8F6B-FF9EE3C1B5A0}" type="pres">
      <dgm:prSet presAssocID="{D21AD107-CC07-46EF-B250-34C42221FE2C}" presName="desTx" presStyleLbl="revTx" presStyleIdx="3" presStyleCnt="4">
        <dgm:presLayoutVars/>
      </dgm:prSet>
      <dgm:spPr/>
    </dgm:pt>
  </dgm:ptLst>
  <dgm:cxnLst>
    <dgm:cxn modelId="{320C7D0C-7DBA-4B9C-9E9C-8AB051137E22}" srcId="{D21AD107-CC07-46EF-B250-34C42221FE2C}" destId="{E4319465-A794-4A9D-94B5-A5CD349C234D}" srcOrd="1" destOrd="0" parTransId="{6F3084AE-876B-4B50-87E4-42ED6B8227B6}" sibTransId="{9028C8DE-D11C-43C6-BB55-F7AFE497D072}"/>
    <dgm:cxn modelId="{5F6F5D17-E891-4E91-880D-70A2B3DA37A0}" srcId="{3800C188-1EF1-4A0A-BB16-24EC974214FD}" destId="{900CD5AA-9B08-4DCB-AA8D-924F61943FEF}" srcOrd="0" destOrd="0" parTransId="{9A7ACDB6-A83F-4D5D-8A50-5E86543B5832}" sibTransId="{479D221A-E9BA-4C4E-8CF8-67120D182026}"/>
    <dgm:cxn modelId="{4E694219-5B23-404A-9A48-E62EDAA68D63}" srcId="{3800C188-1EF1-4A0A-BB16-24EC974214FD}" destId="{D21AD107-CC07-46EF-B250-34C42221FE2C}" srcOrd="1" destOrd="0" parTransId="{69F5EC5A-C797-4C5E-A159-25F1CB020D58}" sibTransId="{D3055154-27B5-44CC-B8DD-3BE43C357F33}"/>
    <dgm:cxn modelId="{E2F6C240-209F-42E1-B214-6CD12670863B}" type="presOf" srcId="{7A3FBD78-C6F8-4473-8BC0-EF86AC18E1F0}" destId="{3F635D0F-7960-4517-8F6B-FF9EE3C1B5A0}" srcOrd="0" destOrd="0" presId="urn:microsoft.com/office/officeart/2018/2/layout/IconLabelDescriptionList"/>
    <dgm:cxn modelId="{35B91B61-302C-4983-9742-4B9ED44A27F2}" type="presOf" srcId="{3800C188-1EF1-4A0A-BB16-24EC974214FD}" destId="{4AF79BEB-3594-4092-A459-2C7971CB52CA}" srcOrd="0" destOrd="0" presId="urn:microsoft.com/office/officeart/2018/2/layout/IconLabelDescriptionList"/>
    <dgm:cxn modelId="{A14D88A3-6554-4BB6-866B-B1FC10485946}" type="presOf" srcId="{D21AD107-CC07-46EF-B250-34C42221FE2C}" destId="{26891A16-0B02-45F7-803E-913019F86477}" srcOrd="0" destOrd="0" presId="urn:microsoft.com/office/officeart/2018/2/layout/IconLabelDescriptionList"/>
    <dgm:cxn modelId="{299953AA-BCC2-4E5E-AD80-F1277963BE2B}" type="presOf" srcId="{900CD5AA-9B08-4DCB-AA8D-924F61943FEF}" destId="{90C4CB63-C338-414F-8487-3B877B19D832}" srcOrd="0" destOrd="0" presId="urn:microsoft.com/office/officeart/2018/2/layout/IconLabelDescriptionList"/>
    <dgm:cxn modelId="{EE5B93C6-3686-4B30-A6AB-CBBDC0933BEF}" srcId="{900CD5AA-9B08-4DCB-AA8D-924F61943FEF}" destId="{A06F844F-80AA-4F4E-B101-5EDA3CEFEECD}" srcOrd="0" destOrd="0" parTransId="{78B9381E-D289-43A4-8083-9D7200042580}" sibTransId="{81AF59E7-3497-4C26-84AA-0D2C8EB21600}"/>
    <dgm:cxn modelId="{D255BCC9-379F-4DE6-87E1-C43386F942F2}" type="presOf" srcId="{A06F844F-80AA-4F4E-B101-5EDA3CEFEECD}" destId="{071C7659-3CCA-4A70-A2A3-1AD62ABBEA11}" srcOrd="0" destOrd="0" presId="urn:microsoft.com/office/officeart/2018/2/layout/IconLabelDescriptionList"/>
    <dgm:cxn modelId="{E0C9E6F2-B02B-4279-8939-50685298DD9F}" type="presOf" srcId="{E4319465-A794-4A9D-94B5-A5CD349C234D}" destId="{3F635D0F-7960-4517-8F6B-FF9EE3C1B5A0}" srcOrd="0" destOrd="1" presId="urn:microsoft.com/office/officeart/2018/2/layout/IconLabelDescriptionList"/>
    <dgm:cxn modelId="{24C2F2FE-3AEA-4447-B681-EB6FB12D4930}" srcId="{D21AD107-CC07-46EF-B250-34C42221FE2C}" destId="{7A3FBD78-C6F8-4473-8BC0-EF86AC18E1F0}" srcOrd="0" destOrd="0" parTransId="{DBE84149-8ABE-4A7A-9B25-CF27422C08CE}" sibTransId="{D0AF11CF-0FCB-433C-9774-E67941C05FFB}"/>
    <dgm:cxn modelId="{4AF005B1-B6FB-444B-9828-E773D48D5F7E}" type="presParOf" srcId="{4AF79BEB-3594-4092-A459-2C7971CB52CA}" destId="{497E8D13-84D2-4661-B16C-EE88E0FAABAF}" srcOrd="0" destOrd="0" presId="urn:microsoft.com/office/officeart/2018/2/layout/IconLabelDescriptionList"/>
    <dgm:cxn modelId="{FA8B1671-2B8C-4A69-B234-0EA857E10553}" type="presParOf" srcId="{497E8D13-84D2-4661-B16C-EE88E0FAABAF}" destId="{CADC1802-E70A-4EA3-9132-74C1D63F510E}" srcOrd="0" destOrd="0" presId="urn:microsoft.com/office/officeart/2018/2/layout/IconLabelDescriptionList"/>
    <dgm:cxn modelId="{04770DDF-C384-4C94-819B-CCEC8C973125}" type="presParOf" srcId="{497E8D13-84D2-4661-B16C-EE88E0FAABAF}" destId="{3002C2CA-971B-48FE-AB08-E2BDD3B39D73}" srcOrd="1" destOrd="0" presId="urn:microsoft.com/office/officeart/2018/2/layout/IconLabelDescriptionList"/>
    <dgm:cxn modelId="{5E48A536-6FC4-4075-8D4C-99A5FD6513A4}" type="presParOf" srcId="{497E8D13-84D2-4661-B16C-EE88E0FAABAF}" destId="{90C4CB63-C338-414F-8487-3B877B19D832}" srcOrd="2" destOrd="0" presId="urn:microsoft.com/office/officeart/2018/2/layout/IconLabelDescriptionList"/>
    <dgm:cxn modelId="{50EDE8B6-B2EB-4BD9-AD1E-918A70B5C3CB}" type="presParOf" srcId="{497E8D13-84D2-4661-B16C-EE88E0FAABAF}" destId="{CDAF10FE-3CA9-4EB6-9846-A14915070730}" srcOrd="3" destOrd="0" presId="urn:microsoft.com/office/officeart/2018/2/layout/IconLabelDescriptionList"/>
    <dgm:cxn modelId="{98AF5377-FAEA-488C-B8C4-37D74C973C56}" type="presParOf" srcId="{497E8D13-84D2-4661-B16C-EE88E0FAABAF}" destId="{071C7659-3CCA-4A70-A2A3-1AD62ABBEA11}" srcOrd="4" destOrd="0" presId="urn:microsoft.com/office/officeart/2018/2/layout/IconLabelDescriptionList"/>
    <dgm:cxn modelId="{B081471C-7273-460E-963C-5B9690411695}" type="presParOf" srcId="{4AF79BEB-3594-4092-A459-2C7971CB52CA}" destId="{CCB5199D-BE9F-4137-A2E2-A9A03AC85D58}" srcOrd="1" destOrd="0" presId="urn:microsoft.com/office/officeart/2018/2/layout/IconLabelDescriptionList"/>
    <dgm:cxn modelId="{A40A78FB-6957-4EFE-8BD3-5EAFB278CD65}" type="presParOf" srcId="{4AF79BEB-3594-4092-A459-2C7971CB52CA}" destId="{B9C2E268-818F-40AD-A45D-2E2B0FF1EB47}" srcOrd="2" destOrd="0" presId="urn:microsoft.com/office/officeart/2018/2/layout/IconLabelDescriptionList"/>
    <dgm:cxn modelId="{4164FED1-C338-4D7F-BB7A-968D1A517CEF}" type="presParOf" srcId="{B9C2E268-818F-40AD-A45D-2E2B0FF1EB47}" destId="{5B59156A-9F81-4323-B0B4-4A03DC166F8C}" srcOrd="0" destOrd="0" presId="urn:microsoft.com/office/officeart/2018/2/layout/IconLabelDescriptionList"/>
    <dgm:cxn modelId="{93B21D28-0CFE-4EAE-9F53-D9FAB491F3D0}" type="presParOf" srcId="{B9C2E268-818F-40AD-A45D-2E2B0FF1EB47}" destId="{BF0DDBA9-0930-49F2-A2F1-099EDDBA55B1}" srcOrd="1" destOrd="0" presId="urn:microsoft.com/office/officeart/2018/2/layout/IconLabelDescriptionList"/>
    <dgm:cxn modelId="{2D01C0C9-FAA1-4845-9E5A-6AED45DA6347}" type="presParOf" srcId="{B9C2E268-818F-40AD-A45D-2E2B0FF1EB47}" destId="{26891A16-0B02-45F7-803E-913019F86477}" srcOrd="2" destOrd="0" presId="urn:microsoft.com/office/officeart/2018/2/layout/IconLabelDescriptionList"/>
    <dgm:cxn modelId="{FD3BA161-57AE-4943-9001-8ADB51CD2DD3}" type="presParOf" srcId="{B9C2E268-818F-40AD-A45D-2E2B0FF1EB47}" destId="{5AC43FDE-8F41-477C-9B60-98FC622AB672}" srcOrd="3" destOrd="0" presId="urn:microsoft.com/office/officeart/2018/2/layout/IconLabelDescriptionList"/>
    <dgm:cxn modelId="{B7E6A32E-C07F-44D4-BFD4-59F712680D70}" type="presParOf" srcId="{B9C2E268-818F-40AD-A45D-2E2B0FF1EB47}" destId="{3F635D0F-7960-4517-8F6B-FF9EE3C1B5A0}"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75F975-3202-46E5-A748-E0FC2ED141EA}">
      <dsp:nvSpPr>
        <dsp:cNvPr id="0" name=""/>
        <dsp:cNvSpPr/>
      </dsp:nvSpPr>
      <dsp:spPr>
        <a:xfrm>
          <a:off x="0" y="708097"/>
          <a:ext cx="10515600" cy="130725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F4EF23-8B7A-42F5-B921-E9047BD75930}">
      <dsp:nvSpPr>
        <dsp:cNvPr id="0" name=""/>
        <dsp:cNvSpPr/>
      </dsp:nvSpPr>
      <dsp:spPr>
        <a:xfrm>
          <a:off x="395445" y="1002230"/>
          <a:ext cx="718991" cy="7189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C0D05B4-C51A-4D3E-B148-FBCDB2C6E7C8}">
      <dsp:nvSpPr>
        <dsp:cNvPr id="0" name=""/>
        <dsp:cNvSpPr/>
      </dsp:nvSpPr>
      <dsp:spPr>
        <a:xfrm>
          <a:off x="1509882" y="708097"/>
          <a:ext cx="9005717" cy="1307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351" tIns="138351" rIns="138351" bIns="138351"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Times New Roman" panose="02020603050405020304" pitchFamily="18" charset="0"/>
              <a:ea typeface="Calibri" panose="020F0502020204030204" pitchFamily="34" charset="0"/>
              <a:cs typeface="Times New Roman" panose="02020603050405020304" pitchFamily="18" charset="0"/>
            </a:rPr>
            <a:t>To identify common themes, challenges, and strategies in healthcare data security. </a:t>
          </a:r>
        </a:p>
      </dsp:txBody>
      <dsp:txXfrm>
        <a:off x="1509882" y="708097"/>
        <a:ext cx="9005717" cy="1307257"/>
      </dsp:txXfrm>
    </dsp:sp>
    <dsp:sp modelId="{50A69686-F748-4063-87C5-442DAC74D4B3}">
      <dsp:nvSpPr>
        <dsp:cNvPr id="0" name=""/>
        <dsp:cNvSpPr/>
      </dsp:nvSpPr>
      <dsp:spPr>
        <a:xfrm>
          <a:off x="0" y="2342169"/>
          <a:ext cx="10515600" cy="130725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ED8C1C-A16D-4FC3-AC1F-3FBB697ED453}">
      <dsp:nvSpPr>
        <dsp:cNvPr id="0" name=""/>
        <dsp:cNvSpPr/>
      </dsp:nvSpPr>
      <dsp:spPr>
        <a:xfrm>
          <a:off x="395445" y="2636302"/>
          <a:ext cx="718991" cy="7189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83F1999-97DD-4EAF-859C-634FD7AA9C5C}">
      <dsp:nvSpPr>
        <dsp:cNvPr id="0" name=""/>
        <dsp:cNvSpPr/>
      </dsp:nvSpPr>
      <dsp:spPr>
        <a:xfrm>
          <a:off x="1509882" y="2342169"/>
          <a:ext cx="9005717" cy="1307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351" tIns="138351" rIns="138351" bIns="138351" numCol="1" spcCol="1270" anchor="ctr" anchorCtr="0">
          <a:noAutofit/>
        </a:bodyPr>
        <a:lstStyle/>
        <a:p>
          <a:pPr marL="0" lvl="0" indent="0" algn="l" defTabSz="1111250">
            <a:lnSpc>
              <a:spcPct val="90000"/>
            </a:lnSpc>
            <a:spcBef>
              <a:spcPct val="0"/>
            </a:spcBef>
            <a:spcAft>
              <a:spcPct val="35000"/>
            </a:spcAft>
            <a:buNone/>
          </a:pPr>
          <a:r>
            <a:rPr lang="en-US" sz="2500" kern="1200" dirty="0">
              <a:latin typeface="Times New Roman" panose="02020603050405020304" pitchFamily="18" charset="0"/>
              <a:ea typeface="Calibri" panose="020F0502020204030204" pitchFamily="34" charset="0"/>
              <a:cs typeface="Times New Roman" panose="02020603050405020304" pitchFamily="18" charset="0"/>
            </a:rPr>
            <a:t>To assess the effectiveness of current data security measures in healthcare settings</a:t>
          </a:r>
          <a:r>
            <a:rPr lang="en-US" sz="2500" kern="1200" dirty="0"/>
            <a:t>. </a:t>
          </a:r>
        </a:p>
      </dsp:txBody>
      <dsp:txXfrm>
        <a:off x="1509882" y="2342169"/>
        <a:ext cx="9005717" cy="13072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DC1802-E70A-4EA3-9132-74C1D63F510E}">
      <dsp:nvSpPr>
        <dsp:cNvPr id="0" name=""/>
        <dsp:cNvSpPr/>
      </dsp:nvSpPr>
      <dsp:spPr>
        <a:xfrm>
          <a:off x="699018" y="132435"/>
          <a:ext cx="1510523" cy="140224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C4CB63-C338-414F-8487-3B877B19D832}">
      <dsp:nvSpPr>
        <dsp:cNvPr id="0" name=""/>
        <dsp:cNvSpPr/>
      </dsp:nvSpPr>
      <dsp:spPr>
        <a:xfrm>
          <a:off x="699018" y="1682176"/>
          <a:ext cx="4315781" cy="600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466850">
            <a:lnSpc>
              <a:spcPct val="100000"/>
            </a:lnSpc>
            <a:spcBef>
              <a:spcPct val="0"/>
            </a:spcBef>
            <a:spcAft>
              <a:spcPct val="35000"/>
            </a:spcAft>
            <a:buNone/>
            <a:defRPr b="1"/>
          </a:pPr>
          <a:r>
            <a:rPr lang="en-IN" sz="3300" b="1" kern="1200" dirty="0">
              <a:latin typeface="Times New Roman" panose="02020603050405020304" pitchFamily="18" charset="0"/>
              <a:ea typeface="Calibri" panose="020F0502020204030204" pitchFamily="34" charset="0"/>
              <a:cs typeface="Times New Roman" panose="02020603050405020304" pitchFamily="18" charset="0"/>
            </a:rPr>
            <a:t>Inclusion Criteria:</a:t>
          </a:r>
          <a:endParaRPr lang="en-US" sz="3300" kern="1200" dirty="0">
            <a:latin typeface="Times New Roman" panose="02020603050405020304" pitchFamily="18" charset="0"/>
            <a:ea typeface="Calibri" panose="020F0502020204030204" pitchFamily="34" charset="0"/>
            <a:cs typeface="Times New Roman" panose="02020603050405020304" pitchFamily="18" charset="0"/>
          </a:endParaRPr>
        </a:p>
      </dsp:txBody>
      <dsp:txXfrm>
        <a:off x="699018" y="1682176"/>
        <a:ext cx="4315781" cy="600961"/>
      </dsp:txXfrm>
    </dsp:sp>
    <dsp:sp modelId="{071C7659-3CCA-4A70-A2A3-1AD62ABBEA11}">
      <dsp:nvSpPr>
        <dsp:cNvPr id="0" name=""/>
        <dsp:cNvSpPr/>
      </dsp:nvSpPr>
      <dsp:spPr>
        <a:xfrm>
          <a:off x="699018" y="2351740"/>
          <a:ext cx="4315781" cy="1210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dirty="0">
              <a:latin typeface="Times New Roman" panose="02020603050405020304" pitchFamily="18" charset="0"/>
              <a:ea typeface="Calibri" panose="020F0502020204030204" pitchFamily="34" charset="0"/>
              <a:cs typeface="Times New Roman" panose="02020603050405020304" pitchFamily="18" charset="0"/>
            </a:rPr>
            <a:t>Recent articles are included focusing on data security in healthcare that are published in peer-reviewed journals.</a:t>
          </a:r>
        </a:p>
      </dsp:txBody>
      <dsp:txXfrm>
        <a:off x="699018" y="2351740"/>
        <a:ext cx="4315781" cy="1210843"/>
      </dsp:txXfrm>
    </dsp:sp>
    <dsp:sp modelId="{5B59156A-9F81-4323-B0B4-4A03DC166F8C}">
      <dsp:nvSpPr>
        <dsp:cNvPr id="0" name=""/>
        <dsp:cNvSpPr/>
      </dsp:nvSpPr>
      <dsp:spPr>
        <a:xfrm>
          <a:off x="5770061" y="132435"/>
          <a:ext cx="1510523" cy="140224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6891A16-0B02-45F7-803E-913019F86477}">
      <dsp:nvSpPr>
        <dsp:cNvPr id="0" name=""/>
        <dsp:cNvSpPr/>
      </dsp:nvSpPr>
      <dsp:spPr>
        <a:xfrm>
          <a:off x="5770061" y="1682176"/>
          <a:ext cx="4315781" cy="600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1466850">
            <a:lnSpc>
              <a:spcPct val="100000"/>
            </a:lnSpc>
            <a:spcBef>
              <a:spcPct val="0"/>
            </a:spcBef>
            <a:spcAft>
              <a:spcPct val="35000"/>
            </a:spcAft>
            <a:buNone/>
            <a:defRPr b="1"/>
          </a:pPr>
          <a:r>
            <a:rPr lang="en-IN" sz="3300" b="1" kern="1200" dirty="0">
              <a:latin typeface="Times New Roman" panose="02020603050405020304" pitchFamily="18" charset="0"/>
              <a:ea typeface="Calibri" panose="020F0502020204030204" pitchFamily="34" charset="0"/>
              <a:cs typeface="Times New Roman" panose="02020603050405020304" pitchFamily="18" charset="0"/>
            </a:rPr>
            <a:t>Exclusion criteria:</a:t>
          </a:r>
          <a:endParaRPr lang="en-US" sz="3300" kern="1200" dirty="0">
            <a:latin typeface="Times New Roman" panose="02020603050405020304" pitchFamily="18" charset="0"/>
            <a:ea typeface="Calibri" panose="020F0502020204030204" pitchFamily="34" charset="0"/>
            <a:cs typeface="Times New Roman" panose="02020603050405020304" pitchFamily="18" charset="0"/>
          </a:endParaRPr>
        </a:p>
      </dsp:txBody>
      <dsp:txXfrm>
        <a:off x="5770061" y="1682176"/>
        <a:ext cx="4315781" cy="600961"/>
      </dsp:txXfrm>
    </dsp:sp>
    <dsp:sp modelId="{3F635D0F-7960-4517-8F6B-FF9EE3C1B5A0}">
      <dsp:nvSpPr>
        <dsp:cNvPr id="0" name=""/>
        <dsp:cNvSpPr/>
      </dsp:nvSpPr>
      <dsp:spPr>
        <a:xfrm>
          <a:off x="5770061" y="2351740"/>
          <a:ext cx="4315781" cy="1210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100000"/>
            </a:lnSpc>
            <a:spcBef>
              <a:spcPct val="0"/>
            </a:spcBef>
            <a:spcAft>
              <a:spcPct val="35000"/>
            </a:spcAft>
            <a:buNone/>
          </a:pPr>
          <a:r>
            <a:rPr lang="en-US" sz="1700" kern="1200" dirty="0">
              <a:latin typeface="Times New Roman" panose="02020603050405020304" pitchFamily="18" charset="0"/>
              <a:ea typeface="Calibri" panose="020F0502020204030204" pitchFamily="34" charset="0"/>
              <a:cs typeface="Times New Roman" panose="02020603050405020304" pitchFamily="18" charset="0"/>
            </a:rPr>
            <a:t>The articles that does not specifically address data security and is not peer-reviewed are excluded.</a:t>
          </a:r>
        </a:p>
        <a:p>
          <a:pPr marL="0" lvl="0" indent="0" algn="l" defTabSz="755650">
            <a:lnSpc>
              <a:spcPct val="100000"/>
            </a:lnSpc>
            <a:spcBef>
              <a:spcPct val="0"/>
            </a:spcBef>
            <a:spcAft>
              <a:spcPct val="35000"/>
            </a:spcAft>
            <a:buNone/>
          </a:pPr>
          <a:r>
            <a:rPr lang="en-US" sz="1700" kern="1200" dirty="0">
              <a:latin typeface="Times New Roman" panose="02020603050405020304" pitchFamily="18" charset="0"/>
              <a:ea typeface="Calibri" panose="020F0502020204030204" pitchFamily="34" charset="0"/>
              <a:cs typeface="Times New Roman" panose="02020603050405020304" pitchFamily="18" charset="0"/>
            </a:rPr>
            <a:t>Studies lacking relevance to the research question and objectives are outlined in the systematic review.</a:t>
          </a:r>
        </a:p>
      </dsp:txBody>
      <dsp:txXfrm>
        <a:off x="5770061" y="2351740"/>
        <a:ext cx="4315781" cy="121084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44468-B9A6-F7FA-1220-346CDA385D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373623E5-AAE1-8BB2-65B4-74C164DE1F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226329F-878B-1B61-3BD4-42E85C5054E8}"/>
              </a:ext>
            </a:extLst>
          </p:cNvPr>
          <p:cNvSpPr>
            <a:spLocks noGrp="1"/>
          </p:cNvSpPr>
          <p:nvPr>
            <p:ph type="dt" sz="half" idx="10"/>
          </p:nvPr>
        </p:nvSpPr>
        <p:spPr/>
        <p:txBody>
          <a:bodyPr/>
          <a:lstStyle/>
          <a:p>
            <a:fld id="{7BD07433-856D-43DD-AB93-6E8057FB7FC9}" type="datetimeFigureOut">
              <a:rPr lang="en-IN" smtClean="0"/>
              <a:t>20-06-2024</a:t>
            </a:fld>
            <a:endParaRPr lang="en-IN"/>
          </a:p>
        </p:txBody>
      </p:sp>
      <p:sp>
        <p:nvSpPr>
          <p:cNvPr id="5" name="Footer Placeholder 4">
            <a:extLst>
              <a:ext uri="{FF2B5EF4-FFF2-40B4-BE49-F238E27FC236}">
                <a16:creationId xmlns:a16="http://schemas.microsoft.com/office/drawing/2014/main" id="{DFBD0B9A-FF6E-BA6F-B240-F17F312AB26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7CC7E76-BEAA-F9A5-C7A9-03B8A0E2CFAF}"/>
              </a:ext>
            </a:extLst>
          </p:cNvPr>
          <p:cNvSpPr>
            <a:spLocks noGrp="1"/>
          </p:cNvSpPr>
          <p:nvPr>
            <p:ph type="sldNum" sz="quarter" idx="12"/>
          </p:nvPr>
        </p:nvSpPr>
        <p:spPr/>
        <p:txBody>
          <a:bodyPr/>
          <a:lstStyle/>
          <a:p>
            <a:fld id="{5F0AECA8-1705-4D7A-8209-E47E60CB84F2}" type="slidenum">
              <a:rPr lang="en-IN" smtClean="0"/>
              <a:t>‹#›</a:t>
            </a:fld>
            <a:endParaRPr lang="en-IN"/>
          </a:p>
        </p:txBody>
      </p:sp>
    </p:spTree>
    <p:extLst>
      <p:ext uri="{BB962C8B-B14F-4D97-AF65-F5344CB8AC3E}">
        <p14:creationId xmlns:p14="http://schemas.microsoft.com/office/powerpoint/2010/main" val="278275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F781C-DB22-86FD-CA40-E7B555ADA66E}"/>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6789907-5B00-5FF0-5C45-CD297B5699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2D23B43-A55F-2777-CB28-4A053D246C32}"/>
              </a:ext>
            </a:extLst>
          </p:cNvPr>
          <p:cNvSpPr>
            <a:spLocks noGrp="1"/>
          </p:cNvSpPr>
          <p:nvPr>
            <p:ph type="dt" sz="half" idx="10"/>
          </p:nvPr>
        </p:nvSpPr>
        <p:spPr/>
        <p:txBody>
          <a:bodyPr/>
          <a:lstStyle/>
          <a:p>
            <a:fld id="{7BD07433-856D-43DD-AB93-6E8057FB7FC9}" type="datetimeFigureOut">
              <a:rPr lang="en-IN" smtClean="0"/>
              <a:t>20-06-2024</a:t>
            </a:fld>
            <a:endParaRPr lang="en-IN"/>
          </a:p>
        </p:txBody>
      </p:sp>
      <p:sp>
        <p:nvSpPr>
          <p:cNvPr id="5" name="Footer Placeholder 4">
            <a:extLst>
              <a:ext uri="{FF2B5EF4-FFF2-40B4-BE49-F238E27FC236}">
                <a16:creationId xmlns:a16="http://schemas.microsoft.com/office/drawing/2014/main" id="{27B71024-AB2F-B672-A606-4F29E774B95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5B4A99A-9A8C-BCFD-B559-7D93FDB903E5}"/>
              </a:ext>
            </a:extLst>
          </p:cNvPr>
          <p:cNvSpPr>
            <a:spLocks noGrp="1"/>
          </p:cNvSpPr>
          <p:nvPr>
            <p:ph type="sldNum" sz="quarter" idx="12"/>
          </p:nvPr>
        </p:nvSpPr>
        <p:spPr/>
        <p:txBody>
          <a:bodyPr/>
          <a:lstStyle/>
          <a:p>
            <a:fld id="{5F0AECA8-1705-4D7A-8209-E47E60CB84F2}" type="slidenum">
              <a:rPr lang="en-IN" smtClean="0"/>
              <a:t>‹#›</a:t>
            </a:fld>
            <a:endParaRPr lang="en-IN"/>
          </a:p>
        </p:txBody>
      </p:sp>
    </p:spTree>
    <p:extLst>
      <p:ext uri="{BB962C8B-B14F-4D97-AF65-F5344CB8AC3E}">
        <p14:creationId xmlns:p14="http://schemas.microsoft.com/office/powerpoint/2010/main" val="235353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999E85-0B11-6639-D46D-7BE13AEE277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8D4D1E2-5EC8-1DAD-C407-EE1691B1A9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B869242-5304-A021-C1E5-6E5C72AADA23}"/>
              </a:ext>
            </a:extLst>
          </p:cNvPr>
          <p:cNvSpPr>
            <a:spLocks noGrp="1"/>
          </p:cNvSpPr>
          <p:nvPr>
            <p:ph type="dt" sz="half" idx="10"/>
          </p:nvPr>
        </p:nvSpPr>
        <p:spPr/>
        <p:txBody>
          <a:bodyPr/>
          <a:lstStyle/>
          <a:p>
            <a:fld id="{7BD07433-856D-43DD-AB93-6E8057FB7FC9}" type="datetimeFigureOut">
              <a:rPr lang="en-IN" smtClean="0"/>
              <a:t>20-06-2024</a:t>
            </a:fld>
            <a:endParaRPr lang="en-IN"/>
          </a:p>
        </p:txBody>
      </p:sp>
      <p:sp>
        <p:nvSpPr>
          <p:cNvPr id="5" name="Footer Placeholder 4">
            <a:extLst>
              <a:ext uri="{FF2B5EF4-FFF2-40B4-BE49-F238E27FC236}">
                <a16:creationId xmlns:a16="http://schemas.microsoft.com/office/drawing/2014/main" id="{C43EF5C0-6D92-682F-7DD9-88463B9A29D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E627611-D5C0-6648-9D9A-C82126BB7867}"/>
              </a:ext>
            </a:extLst>
          </p:cNvPr>
          <p:cNvSpPr>
            <a:spLocks noGrp="1"/>
          </p:cNvSpPr>
          <p:nvPr>
            <p:ph type="sldNum" sz="quarter" idx="12"/>
          </p:nvPr>
        </p:nvSpPr>
        <p:spPr/>
        <p:txBody>
          <a:bodyPr/>
          <a:lstStyle/>
          <a:p>
            <a:fld id="{5F0AECA8-1705-4D7A-8209-E47E60CB84F2}" type="slidenum">
              <a:rPr lang="en-IN" smtClean="0"/>
              <a:t>‹#›</a:t>
            </a:fld>
            <a:endParaRPr lang="en-IN"/>
          </a:p>
        </p:txBody>
      </p:sp>
    </p:spTree>
    <p:extLst>
      <p:ext uri="{BB962C8B-B14F-4D97-AF65-F5344CB8AC3E}">
        <p14:creationId xmlns:p14="http://schemas.microsoft.com/office/powerpoint/2010/main" val="1562670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A55BB-39E4-E695-AF68-F6A7D0A66E5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2298D18-A4C6-FDC6-1518-DBEA3E9977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6764CB8-A045-D0CD-2253-D7C032015B90}"/>
              </a:ext>
            </a:extLst>
          </p:cNvPr>
          <p:cNvSpPr>
            <a:spLocks noGrp="1"/>
          </p:cNvSpPr>
          <p:nvPr>
            <p:ph type="dt" sz="half" idx="10"/>
          </p:nvPr>
        </p:nvSpPr>
        <p:spPr/>
        <p:txBody>
          <a:bodyPr/>
          <a:lstStyle/>
          <a:p>
            <a:fld id="{7BD07433-856D-43DD-AB93-6E8057FB7FC9}" type="datetimeFigureOut">
              <a:rPr lang="en-IN" smtClean="0"/>
              <a:t>20-06-2024</a:t>
            </a:fld>
            <a:endParaRPr lang="en-IN"/>
          </a:p>
        </p:txBody>
      </p:sp>
      <p:sp>
        <p:nvSpPr>
          <p:cNvPr id="5" name="Footer Placeholder 4">
            <a:extLst>
              <a:ext uri="{FF2B5EF4-FFF2-40B4-BE49-F238E27FC236}">
                <a16:creationId xmlns:a16="http://schemas.microsoft.com/office/drawing/2014/main" id="{AEC34F4A-FA4A-0EB4-72D4-9739465A09F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E1682E4-703C-824D-47E1-8CF69DD5CC77}"/>
              </a:ext>
            </a:extLst>
          </p:cNvPr>
          <p:cNvSpPr>
            <a:spLocks noGrp="1"/>
          </p:cNvSpPr>
          <p:nvPr>
            <p:ph type="sldNum" sz="quarter" idx="12"/>
          </p:nvPr>
        </p:nvSpPr>
        <p:spPr/>
        <p:txBody>
          <a:bodyPr/>
          <a:lstStyle/>
          <a:p>
            <a:fld id="{5F0AECA8-1705-4D7A-8209-E47E60CB84F2}" type="slidenum">
              <a:rPr lang="en-IN" smtClean="0"/>
              <a:t>‹#›</a:t>
            </a:fld>
            <a:endParaRPr lang="en-IN"/>
          </a:p>
        </p:txBody>
      </p:sp>
    </p:spTree>
    <p:extLst>
      <p:ext uri="{BB962C8B-B14F-4D97-AF65-F5344CB8AC3E}">
        <p14:creationId xmlns:p14="http://schemas.microsoft.com/office/powerpoint/2010/main" val="147103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F9563-BFB7-554C-BAFB-BCABEAA532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982A753-CB7A-12CB-B10C-4D605B1AB8F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800F6E-4246-78C8-E2BD-FD46D6814B02}"/>
              </a:ext>
            </a:extLst>
          </p:cNvPr>
          <p:cNvSpPr>
            <a:spLocks noGrp="1"/>
          </p:cNvSpPr>
          <p:nvPr>
            <p:ph type="dt" sz="half" idx="10"/>
          </p:nvPr>
        </p:nvSpPr>
        <p:spPr/>
        <p:txBody>
          <a:bodyPr/>
          <a:lstStyle/>
          <a:p>
            <a:fld id="{7BD07433-856D-43DD-AB93-6E8057FB7FC9}" type="datetimeFigureOut">
              <a:rPr lang="en-IN" smtClean="0"/>
              <a:t>20-06-2024</a:t>
            </a:fld>
            <a:endParaRPr lang="en-IN"/>
          </a:p>
        </p:txBody>
      </p:sp>
      <p:sp>
        <p:nvSpPr>
          <p:cNvPr id="5" name="Footer Placeholder 4">
            <a:extLst>
              <a:ext uri="{FF2B5EF4-FFF2-40B4-BE49-F238E27FC236}">
                <a16:creationId xmlns:a16="http://schemas.microsoft.com/office/drawing/2014/main" id="{4BEAB89B-8178-A246-901D-929F41F2EB3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7DB6B1A-D6A2-415E-5094-1326E8141274}"/>
              </a:ext>
            </a:extLst>
          </p:cNvPr>
          <p:cNvSpPr>
            <a:spLocks noGrp="1"/>
          </p:cNvSpPr>
          <p:nvPr>
            <p:ph type="sldNum" sz="quarter" idx="12"/>
          </p:nvPr>
        </p:nvSpPr>
        <p:spPr/>
        <p:txBody>
          <a:bodyPr/>
          <a:lstStyle/>
          <a:p>
            <a:fld id="{5F0AECA8-1705-4D7A-8209-E47E60CB84F2}" type="slidenum">
              <a:rPr lang="en-IN" smtClean="0"/>
              <a:t>‹#›</a:t>
            </a:fld>
            <a:endParaRPr lang="en-IN"/>
          </a:p>
        </p:txBody>
      </p:sp>
    </p:spTree>
    <p:extLst>
      <p:ext uri="{BB962C8B-B14F-4D97-AF65-F5344CB8AC3E}">
        <p14:creationId xmlns:p14="http://schemas.microsoft.com/office/powerpoint/2010/main" val="1500514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7BC7B-C9EE-5519-DD21-A60F53BF843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458A501-5673-F992-F452-EE2322D9D85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4109A2D-75A1-19A1-4D36-F01BAA1F874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28CD227-D40C-B9BE-2BF8-77562B333D75}"/>
              </a:ext>
            </a:extLst>
          </p:cNvPr>
          <p:cNvSpPr>
            <a:spLocks noGrp="1"/>
          </p:cNvSpPr>
          <p:nvPr>
            <p:ph type="dt" sz="half" idx="10"/>
          </p:nvPr>
        </p:nvSpPr>
        <p:spPr/>
        <p:txBody>
          <a:bodyPr/>
          <a:lstStyle/>
          <a:p>
            <a:fld id="{7BD07433-856D-43DD-AB93-6E8057FB7FC9}" type="datetimeFigureOut">
              <a:rPr lang="en-IN" smtClean="0"/>
              <a:t>20-06-2024</a:t>
            </a:fld>
            <a:endParaRPr lang="en-IN"/>
          </a:p>
        </p:txBody>
      </p:sp>
      <p:sp>
        <p:nvSpPr>
          <p:cNvPr id="6" name="Footer Placeholder 5">
            <a:extLst>
              <a:ext uri="{FF2B5EF4-FFF2-40B4-BE49-F238E27FC236}">
                <a16:creationId xmlns:a16="http://schemas.microsoft.com/office/drawing/2014/main" id="{7A14E60F-A04D-AE9E-B36E-2B16E01991C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BA6F0FF-D405-54E2-4C8F-0B3C15633150}"/>
              </a:ext>
            </a:extLst>
          </p:cNvPr>
          <p:cNvSpPr>
            <a:spLocks noGrp="1"/>
          </p:cNvSpPr>
          <p:nvPr>
            <p:ph type="sldNum" sz="quarter" idx="12"/>
          </p:nvPr>
        </p:nvSpPr>
        <p:spPr/>
        <p:txBody>
          <a:bodyPr/>
          <a:lstStyle/>
          <a:p>
            <a:fld id="{5F0AECA8-1705-4D7A-8209-E47E60CB84F2}" type="slidenum">
              <a:rPr lang="en-IN" smtClean="0"/>
              <a:t>‹#›</a:t>
            </a:fld>
            <a:endParaRPr lang="en-IN"/>
          </a:p>
        </p:txBody>
      </p:sp>
    </p:spTree>
    <p:extLst>
      <p:ext uri="{BB962C8B-B14F-4D97-AF65-F5344CB8AC3E}">
        <p14:creationId xmlns:p14="http://schemas.microsoft.com/office/powerpoint/2010/main" val="3833067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A5A3C-31B9-8827-5C22-4B1C822FD96E}"/>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AC94BBA-367D-9016-4A01-76D2F3FCC2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12AF951-F282-16E8-B86B-317D40EAE1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82F7AB8-B196-0DD3-A002-848CF41CE4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2DD18B-8AA2-6E1D-25DB-3598AEA54B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D6BFB2AF-30AE-9D1A-3761-10A02C80B1A8}"/>
              </a:ext>
            </a:extLst>
          </p:cNvPr>
          <p:cNvSpPr>
            <a:spLocks noGrp="1"/>
          </p:cNvSpPr>
          <p:nvPr>
            <p:ph type="dt" sz="half" idx="10"/>
          </p:nvPr>
        </p:nvSpPr>
        <p:spPr/>
        <p:txBody>
          <a:bodyPr/>
          <a:lstStyle/>
          <a:p>
            <a:fld id="{7BD07433-856D-43DD-AB93-6E8057FB7FC9}" type="datetimeFigureOut">
              <a:rPr lang="en-IN" smtClean="0"/>
              <a:t>20-06-2024</a:t>
            </a:fld>
            <a:endParaRPr lang="en-IN"/>
          </a:p>
        </p:txBody>
      </p:sp>
      <p:sp>
        <p:nvSpPr>
          <p:cNvPr id="8" name="Footer Placeholder 7">
            <a:extLst>
              <a:ext uri="{FF2B5EF4-FFF2-40B4-BE49-F238E27FC236}">
                <a16:creationId xmlns:a16="http://schemas.microsoft.com/office/drawing/2014/main" id="{115BBB0B-FBAC-9D26-174E-50BB112A9DD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BA08084-5A3E-2797-8CB1-9C53F02F1898}"/>
              </a:ext>
            </a:extLst>
          </p:cNvPr>
          <p:cNvSpPr>
            <a:spLocks noGrp="1"/>
          </p:cNvSpPr>
          <p:nvPr>
            <p:ph type="sldNum" sz="quarter" idx="12"/>
          </p:nvPr>
        </p:nvSpPr>
        <p:spPr/>
        <p:txBody>
          <a:bodyPr/>
          <a:lstStyle/>
          <a:p>
            <a:fld id="{5F0AECA8-1705-4D7A-8209-E47E60CB84F2}" type="slidenum">
              <a:rPr lang="en-IN" smtClean="0"/>
              <a:t>‹#›</a:t>
            </a:fld>
            <a:endParaRPr lang="en-IN"/>
          </a:p>
        </p:txBody>
      </p:sp>
    </p:spTree>
    <p:extLst>
      <p:ext uri="{BB962C8B-B14F-4D97-AF65-F5344CB8AC3E}">
        <p14:creationId xmlns:p14="http://schemas.microsoft.com/office/powerpoint/2010/main" val="141350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3DBC4-FF19-1CE9-6D77-9DDAAB428DF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A39CFC54-A15B-5E43-A4F5-B71430BC1A69}"/>
              </a:ext>
            </a:extLst>
          </p:cNvPr>
          <p:cNvSpPr>
            <a:spLocks noGrp="1"/>
          </p:cNvSpPr>
          <p:nvPr>
            <p:ph type="dt" sz="half" idx="10"/>
          </p:nvPr>
        </p:nvSpPr>
        <p:spPr/>
        <p:txBody>
          <a:bodyPr/>
          <a:lstStyle/>
          <a:p>
            <a:fld id="{7BD07433-856D-43DD-AB93-6E8057FB7FC9}" type="datetimeFigureOut">
              <a:rPr lang="en-IN" smtClean="0"/>
              <a:t>20-06-2024</a:t>
            </a:fld>
            <a:endParaRPr lang="en-IN"/>
          </a:p>
        </p:txBody>
      </p:sp>
      <p:sp>
        <p:nvSpPr>
          <p:cNvPr id="4" name="Footer Placeholder 3">
            <a:extLst>
              <a:ext uri="{FF2B5EF4-FFF2-40B4-BE49-F238E27FC236}">
                <a16:creationId xmlns:a16="http://schemas.microsoft.com/office/drawing/2014/main" id="{3C9D618E-A56C-C5F5-6559-4DC5F264C21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C89A26C1-DB03-D250-8308-DE61B64C37F9}"/>
              </a:ext>
            </a:extLst>
          </p:cNvPr>
          <p:cNvSpPr>
            <a:spLocks noGrp="1"/>
          </p:cNvSpPr>
          <p:nvPr>
            <p:ph type="sldNum" sz="quarter" idx="12"/>
          </p:nvPr>
        </p:nvSpPr>
        <p:spPr/>
        <p:txBody>
          <a:bodyPr/>
          <a:lstStyle/>
          <a:p>
            <a:fld id="{5F0AECA8-1705-4D7A-8209-E47E60CB84F2}" type="slidenum">
              <a:rPr lang="en-IN" smtClean="0"/>
              <a:t>‹#›</a:t>
            </a:fld>
            <a:endParaRPr lang="en-IN"/>
          </a:p>
        </p:txBody>
      </p:sp>
    </p:spTree>
    <p:extLst>
      <p:ext uri="{BB962C8B-B14F-4D97-AF65-F5344CB8AC3E}">
        <p14:creationId xmlns:p14="http://schemas.microsoft.com/office/powerpoint/2010/main" val="3899697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78DB45-4A2A-3692-377E-4F8BE299E97D}"/>
              </a:ext>
            </a:extLst>
          </p:cNvPr>
          <p:cNvSpPr>
            <a:spLocks noGrp="1"/>
          </p:cNvSpPr>
          <p:nvPr>
            <p:ph type="dt" sz="half" idx="10"/>
          </p:nvPr>
        </p:nvSpPr>
        <p:spPr/>
        <p:txBody>
          <a:bodyPr/>
          <a:lstStyle/>
          <a:p>
            <a:fld id="{7BD07433-856D-43DD-AB93-6E8057FB7FC9}" type="datetimeFigureOut">
              <a:rPr lang="en-IN" smtClean="0"/>
              <a:t>20-06-2024</a:t>
            </a:fld>
            <a:endParaRPr lang="en-IN"/>
          </a:p>
        </p:txBody>
      </p:sp>
      <p:sp>
        <p:nvSpPr>
          <p:cNvPr id="3" name="Footer Placeholder 2">
            <a:extLst>
              <a:ext uri="{FF2B5EF4-FFF2-40B4-BE49-F238E27FC236}">
                <a16:creationId xmlns:a16="http://schemas.microsoft.com/office/drawing/2014/main" id="{27B1B6B1-C935-0A07-4B82-5FAA2999A8D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19E4E65-64C9-E4E0-7784-88A9B9DDB5B5}"/>
              </a:ext>
            </a:extLst>
          </p:cNvPr>
          <p:cNvSpPr>
            <a:spLocks noGrp="1"/>
          </p:cNvSpPr>
          <p:nvPr>
            <p:ph type="sldNum" sz="quarter" idx="12"/>
          </p:nvPr>
        </p:nvSpPr>
        <p:spPr/>
        <p:txBody>
          <a:bodyPr/>
          <a:lstStyle/>
          <a:p>
            <a:fld id="{5F0AECA8-1705-4D7A-8209-E47E60CB84F2}" type="slidenum">
              <a:rPr lang="en-IN" smtClean="0"/>
              <a:t>‹#›</a:t>
            </a:fld>
            <a:endParaRPr lang="en-IN"/>
          </a:p>
        </p:txBody>
      </p:sp>
    </p:spTree>
    <p:extLst>
      <p:ext uri="{BB962C8B-B14F-4D97-AF65-F5344CB8AC3E}">
        <p14:creationId xmlns:p14="http://schemas.microsoft.com/office/powerpoint/2010/main" val="3966641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EF5D2-4650-611F-E3BF-8A3F468C14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0D7B696-3F03-652C-C314-768CBAD477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FC63894-6DB5-5B11-ACD6-BE03C5F36B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1A4C1D-94C2-91E0-9E1C-EF39F1FC38BC}"/>
              </a:ext>
            </a:extLst>
          </p:cNvPr>
          <p:cNvSpPr>
            <a:spLocks noGrp="1"/>
          </p:cNvSpPr>
          <p:nvPr>
            <p:ph type="dt" sz="half" idx="10"/>
          </p:nvPr>
        </p:nvSpPr>
        <p:spPr/>
        <p:txBody>
          <a:bodyPr/>
          <a:lstStyle/>
          <a:p>
            <a:fld id="{7BD07433-856D-43DD-AB93-6E8057FB7FC9}" type="datetimeFigureOut">
              <a:rPr lang="en-IN" smtClean="0"/>
              <a:t>20-06-2024</a:t>
            </a:fld>
            <a:endParaRPr lang="en-IN"/>
          </a:p>
        </p:txBody>
      </p:sp>
      <p:sp>
        <p:nvSpPr>
          <p:cNvPr id="6" name="Footer Placeholder 5">
            <a:extLst>
              <a:ext uri="{FF2B5EF4-FFF2-40B4-BE49-F238E27FC236}">
                <a16:creationId xmlns:a16="http://schemas.microsoft.com/office/drawing/2014/main" id="{AC292BCB-2041-FADD-9C73-2FEF41063A5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19C21D1-ED30-FAF8-7B72-AC6A2D702B89}"/>
              </a:ext>
            </a:extLst>
          </p:cNvPr>
          <p:cNvSpPr>
            <a:spLocks noGrp="1"/>
          </p:cNvSpPr>
          <p:nvPr>
            <p:ph type="sldNum" sz="quarter" idx="12"/>
          </p:nvPr>
        </p:nvSpPr>
        <p:spPr/>
        <p:txBody>
          <a:bodyPr/>
          <a:lstStyle/>
          <a:p>
            <a:fld id="{5F0AECA8-1705-4D7A-8209-E47E60CB84F2}" type="slidenum">
              <a:rPr lang="en-IN" smtClean="0"/>
              <a:t>‹#›</a:t>
            </a:fld>
            <a:endParaRPr lang="en-IN"/>
          </a:p>
        </p:txBody>
      </p:sp>
    </p:spTree>
    <p:extLst>
      <p:ext uri="{BB962C8B-B14F-4D97-AF65-F5344CB8AC3E}">
        <p14:creationId xmlns:p14="http://schemas.microsoft.com/office/powerpoint/2010/main" val="560560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62A80-BFF6-459B-FF6C-51EF751CD1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5028015-F622-F4A6-0C28-2127CEA7EC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56CC6C7B-7C97-FFE8-A7AE-66468644E1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D7C0CC-D4E6-2908-E631-9174665448FA}"/>
              </a:ext>
            </a:extLst>
          </p:cNvPr>
          <p:cNvSpPr>
            <a:spLocks noGrp="1"/>
          </p:cNvSpPr>
          <p:nvPr>
            <p:ph type="dt" sz="half" idx="10"/>
          </p:nvPr>
        </p:nvSpPr>
        <p:spPr/>
        <p:txBody>
          <a:bodyPr/>
          <a:lstStyle/>
          <a:p>
            <a:fld id="{7BD07433-856D-43DD-AB93-6E8057FB7FC9}" type="datetimeFigureOut">
              <a:rPr lang="en-IN" smtClean="0"/>
              <a:t>20-06-2024</a:t>
            </a:fld>
            <a:endParaRPr lang="en-IN"/>
          </a:p>
        </p:txBody>
      </p:sp>
      <p:sp>
        <p:nvSpPr>
          <p:cNvPr id="6" name="Footer Placeholder 5">
            <a:extLst>
              <a:ext uri="{FF2B5EF4-FFF2-40B4-BE49-F238E27FC236}">
                <a16:creationId xmlns:a16="http://schemas.microsoft.com/office/drawing/2014/main" id="{9A4D39AB-C5A0-E9CB-8E56-0F0B5A31A57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9039872-5393-2D3A-094C-AAF615C40143}"/>
              </a:ext>
            </a:extLst>
          </p:cNvPr>
          <p:cNvSpPr>
            <a:spLocks noGrp="1"/>
          </p:cNvSpPr>
          <p:nvPr>
            <p:ph type="sldNum" sz="quarter" idx="12"/>
          </p:nvPr>
        </p:nvSpPr>
        <p:spPr/>
        <p:txBody>
          <a:bodyPr/>
          <a:lstStyle/>
          <a:p>
            <a:fld id="{5F0AECA8-1705-4D7A-8209-E47E60CB84F2}" type="slidenum">
              <a:rPr lang="en-IN" smtClean="0"/>
              <a:t>‹#›</a:t>
            </a:fld>
            <a:endParaRPr lang="en-IN"/>
          </a:p>
        </p:txBody>
      </p:sp>
    </p:spTree>
    <p:extLst>
      <p:ext uri="{BB962C8B-B14F-4D97-AF65-F5344CB8AC3E}">
        <p14:creationId xmlns:p14="http://schemas.microsoft.com/office/powerpoint/2010/main" val="67528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C01FC59-D68B-F61B-B613-0410E84EF8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DE77665-F395-C026-DD6F-7D1B3F7C9F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8391FD1-2344-DBCC-05B1-473723711E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BD07433-856D-43DD-AB93-6E8057FB7FC9}" type="datetimeFigureOut">
              <a:rPr lang="en-IN" smtClean="0"/>
              <a:t>20-06-2024</a:t>
            </a:fld>
            <a:endParaRPr lang="en-IN"/>
          </a:p>
        </p:txBody>
      </p:sp>
      <p:sp>
        <p:nvSpPr>
          <p:cNvPr id="5" name="Footer Placeholder 4">
            <a:extLst>
              <a:ext uri="{FF2B5EF4-FFF2-40B4-BE49-F238E27FC236}">
                <a16:creationId xmlns:a16="http://schemas.microsoft.com/office/drawing/2014/main" id="{6526B730-57BC-B567-AE4F-30AEF53DC5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C31B6E8B-9F18-5C65-ADE4-D733BC88FB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F0AECA8-1705-4D7A-8209-E47E60CB84F2}" type="slidenum">
              <a:rPr lang="en-IN" smtClean="0"/>
              <a:t>‹#›</a:t>
            </a:fld>
            <a:endParaRPr lang="en-IN"/>
          </a:p>
        </p:txBody>
      </p:sp>
    </p:spTree>
    <p:extLst>
      <p:ext uri="{BB962C8B-B14F-4D97-AF65-F5344CB8AC3E}">
        <p14:creationId xmlns:p14="http://schemas.microsoft.com/office/powerpoint/2010/main" val="244677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11FFE0B-DAF1-4089-D7FD-730AFA6272E1}"/>
              </a:ext>
            </a:extLst>
          </p:cNvPr>
          <p:cNvPicPr>
            <a:picLocks noChangeAspect="1"/>
          </p:cNvPicPr>
          <p:nvPr/>
        </p:nvPicPr>
        <p:blipFill rotWithShape="1">
          <a:blip r:embed="rId2">
            <a:alphaModFix amt="50000"/>
          </a:blip>
          <a:srcRect t="19817" b="396"/>
          <a:stretch/>
        </p:blipFill>
        <p:spPr>
          <a:xfrm>
            <a:off x="0" y="-1"/>
            <a:ext cx="12191980" cy="6857999"/>
          </a:xfrm>
          <a:prstGeom prst="rect">
            <a:avLst/>
          </a:prstGeom>
        </p:spPr>
      </p:pic>
      <p:sp>
        <p:nvSpPr>
          <p:cNvPr id="2" name="Title 1">
            <a:extLst>
              <a:ext uri="{FF2B5EF4-FFF2-40B4-BE49-F238E27FC236}">
                <a16:creationId xmlns:a16="http://schemas.microsoft.com/office/drawing/2014/main" id="{2BA48972-A8F3-CAF5-59E2-15AB92F2AE8E}"/>
              </a:ext>
            </a:extLst>
          </p:cNvPr>
          <p:cNvSpPr>
            <a:spLocks noGrp="1"/>
          </p:cNvSpPr>
          <p:nvPr>
            <p:ph type="ctrTitle"/>
          </p:nvPr>
        </p:nvSpPr>
        <p:spPr>
          <a:xfrm>
            <a:off x="1064302" y="442289"/>
            <a:ext cx="9743606" cy="2900518"/>
          </a:xfrm>
        </p:spPr>
        <p:txBody>
          <a:bodyPr>
            <a:normAutofit/>
          </a:bodyPr>
          <a:lstStyle/>
          <a:p>
            <a:r>
              <a:rPr lang="en-US" sz="5500" b="1" u="sng" dirty="0">
                <a:solidFill>
                  <a:srgbClr val="FFFFFF"/>
                </a:solidFill>
                <a:latin typeface="Arial" panose="020B0604020202020204" pitchFamily="34" charset="0"/>
                <a:ea typeface="Calibri" panose="020F0502020204030204" pitchFamily="34" charset="0"/>
                <a:cs typeface="Arial" panose="020B0604020202020204" pitchFamily="34" charset="0"/>
              </a:rPr>
              <a:t>The Role of Data Security </a:t>
            </a:r>
            <a:br>
              <a:rPr lang="en-US" sz="5500" b="1" u="sng" dirty="0">
                <a:solidFill>
                  <a:srgbClr val="FFFFFF"/>
                </a:solidFill>
                <a:latin typeface="Arial" panose="020B0604020202020204" pitchFamily="34" charset="0"/>
                <a:ea typeface="Calibri" panose="020F0502020204030204" pitchFamily="34" charset="0"/>
                <a:cs typeface="Arial" panose="020B0604020202020204" pitchFamily="34" charset="0"/>
              </a:rPr>
            </a:br>
            <a:r>
              <a:rPr lang="en-US" sz="5500" b="1" u="sng" dirty="0">
                <a:solidFill>
                  <a:srgbClr val="FFFFFF"/>
                </a:solidFill>
                <a:latin typeface="Arial" panose="020B0604020202020204" pitchFamily="34" charset="0"/>
                <a:ea typeface="Calibri" panose="020F0502020204030204" pitchFamily="34" charset="0"/>
                <a:cs typeface="Arial" panose="020B0604020202020204" pitchFamily="34" charset="0"/>
              </a:rPr>
              <a:t>in Healthcare:  </a:t>
            </a:r>
            <a:br>
              <a:rPr lang="en-US" sz="5500" b="1" u="sng" dirty="0">
                <a:solidFill>
                  <a:srgbClr val="FFFFFF"/>
                </a:solidFill>
                <a:latin typeface="Arial" panose="020B0604020202020204" pitchFamily="34" charset="0"/>
                <a:ea typeface="Calibri" panose="020F0502020204030204" pitchFamily="34" charset="0"/>
                <a:cs typeface="Arial" panose="020B0604020202020204" pitchFamily="34" charset="0"/>
              </a:rPr>
            </a:br>
            <a:r>
              <a:rPr lang="en-US" sz="5500" b="1" u="sng" dirty="0">
                <a:solidFill>
                  <a:srgbClr val="FFFFFF"/>
                </a:solidFill>
                <a:latin typeface="Arial" panose="020B0604020202020204" pitchFamily="34" charset="0"/>
                <a:ea typeface="Calibri" panose="020F0502020204030204" pitchFamily="34" charset="0"/>
                <a:cs typeface="Arial" panose="020B0604020202020204" pitchFamily="34" charset="0"/>
              </a:rPr>
              <a:t>A Systematic Review</a:t>
            </a:r>
            <a:endParaRPr lang="en-IN" sz="5500" dirty="0">
              <a:solidFill>
                <a:srgbClr val="FFFFFF"/>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27A294B0-811F-96D5-A976-4161D2890DBE}"/>
              </a:ext>
            </a:extLst>
          </p:cNvPr>
          <p:cNvSpPr>
            <a:spLocks noGrp="1"/>
          </p:cNvSpPr>
          <p:nvPr>
            <p:ph type="subTitle" idx="1"/>
          </p:nvPr>
        </p:nvSpPr>
        <p:spPr>
          <a:xfrm>
            <a:off x="1524000" y="3515194"/>
            <a:ext cx="9144000" cy="3170419"/>
          </a:xfrm>
        </p:spPr>
        <p:txBody>
          <a:bodyPr>
            <a:normAutofit/>
          </a:bodyPr>
          <a:lstStyle/>
          <a:p>
            <a:pPr algn="l"/>
            <a:r>
              <a:rPr lang="en-IN" sz="20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PRESENTED BY </a:t>
            </a:r>
          </a:p>
          <a:p>
            <a:pPr algn="l"/>
            <a:r>
              <a:rPr lang="en-IN" sz="20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Dr TANISHA SONI  </a:t>
            </a:r>
          </a:p>
          <a:p>
            <a:pPr algn="l"/>
            <a:r>
              <a:rPr lang="en-IN" sz="20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                                                      [PG/22/134]</a:t>
            </a:r>
          </a:p>
          <a:p>
            <a:endParaRPr lang="en-IN" sz="20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endParaRPr>
          </a:p>
          <a:p>
            <a:endParaRPr lang="en-IN" sz="20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endParaRPr>
          </a:p>
          <a:p>
            <a:r>
              <a:rPr lang="en-IN" sz="20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International Institute of Health Management Research</a:t>
            </a:r>
          </a:p>
          <a:p>
            <a:r>
              <a:rPr lang="en-IN" sz="20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Mentor : DR. PREETHA G S</a:t>
            </a:r>
          </a:p>
          <a:p>
            <a:endParaRPr lang="en-IN" sz="600" dirty="0">
              <a:solidFill>
                <a:srgbClr val="FFFFFF"/>
              </a:solidFill>
            </a:endParaRPr>
          </a:p>
        </p:txBody>
      </p:sp>
      <p:pic>
        <p:nvPicPr>
          <p:cNvPr id="6" name="Picture 5">
            <a:extLst>
              <a:ext uri="{FF2B5EF4-FFF2-40B4-BE49-F238E27FC236}">
                <a16:creationId xmlns:a16="http://schemas.microsoft.com/office/drawing/2014/main" id="{325C7B2A-4839-BD33-6C9F-A56ACBD79F7E}"/>
              </a:ext>
            </a:extLst>
          </p:cNvPr>
          <p:cNvPicPr>
            <a:picLocks noChangeAspect="1"/>
          </p:cNvPicPr>
          <p:nvPr/>
        </p:nvPicPr>
        <p:blipFill>
          <a:blip r:embed="rId3"/>
          <a:stretch>
            <a:fillRect/>
          </a:stretch>
        </p:blipFill>
        <p:spPr>
          <a:xfrm>
            <a:off x="5036694" y="4754612"/>
            <a:ext cx="1364105" cy="691581"/>
          </a:xfrm>
          <a:prstGeom prst="rect">
            <a:avLst/>
          </a:prstGeom>
        </p:spPr>
      </p:pic>
    </p:spTree>
    <p:extLst>
      <p:ext uri="{BB962C8B-B14F-4D97-AF65-F5344CB8AC3E}">
        <p14:creationId xmlns:p14="http://schemas.microsoft.com/office/powerpoint/2010/main" val="330271661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A04B1733-E5EC-868C-E167-62951631EB02}"/>
              </a:ext>
            </a:extLst>
          </p:cNvPr>
          <p:cNvSpPr>
            <a:spLocks noGrp="1"/>
          </p:cNvSpPr>
          <p:nvPr>
            <p:ph type="title"/>
          </p:nvPr>
        </p:nvSpPr>
        <p:spPr>
          <a:xfrm>
            <a:off x="838200" y="499674"/>
            <a:ext cx="10515600" cy="1348065"/>
          </a:xfrm>
        </p:spPr>
        <p:txBody>
          <a:bodyPr>
            <a:normAutofit/>
          </a:bodyPr>
          <a:lstStyle/>
          <a:p>
            <a:r>
              <a:rPr lang="en-IN" sz="40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RESULTS</a:t>
            </a:r>
            <a:endParaRPr lang="en-IN" sz="4000" dirty="0">
              <a:solidFill>
                <a:srgbClr val="FFFFFF"/>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80FA552-3FD6-4224-136A-A0AA836D9268}"/>
              </a:ext>
            </a:extLst>
          </p:cNvPr>
          <p:cNvSpPr>
            <a:spLocks noGrp="1"/>
          </p:cNvSpPr>
          <p:nvPr>
            <p:ph idx="1"/>
          </p:nvPr>
        </p:nvSpPr>
        <p:spPr>
          <a:xfrm>
            <a:off x="838200" y="2150507"/>
            <a:ext cx="10515600" cy="4604477"/>
          </a:xfrm>
        </p:spPr>
        <p:txBody>
          <a:bodyPr>
            <a:normAutofit/>
          </a:bodyPr>
          <a:lstStyle/>
          <a:p>
            <a:r>
              <a:rPr lang="en-US" sz="1800" dirty="0">
                <a:latin typeface="Times New Roman" panose="02020603050405020304" pitchFamily="18" charset="0"/>
                <a:cs typeface="Times New Roman" panose="02020603050405020304" pitchFamily="18" charset="0"/>
              </a:rPr>
              <a:t>50 studies out of the 200 original search results satisfied the inclusion requirements and were added to the review. These studies investigated a variety of data security techniques and included a range of healthcare settings, including clinics, hospitals, and telehealth services.</a:t>
            </a:r>
          </a:p>
          <a:p>
            <a:r>
              <a:rPr lang="en-IN" sz="1800" b="1" dirty="0">
                <a:latin typeface="Times New Roman" panose="02020603050405020304" pitchFamily="18" charset="0"/>
                <a:cs typeface="Times New Roman" panose="02020603050405020304" pitchFamily="18" charset="0"/>
              </a:rPr>
              <a:t>Common Data Security Measures:</a:t>
            </a:r>
          </a:p>
          <a:p>
            <a:pPr>
              <a:buFont typeface="Wingdings" panose="05000000000000000000" pitchFamily="2" charset="2"/>
              <a:buChar char="Ø"/>
            </a:pPr>
            <a:r>
              <a:rPr lang="en-IN" sz="1800" b="1" dirty="0">
                <a:latin typeface="Times New Roman" panose="02020603050405020304" pitchFamily="18" charset="0"/>
                <a:cs typeface="Times New Roman" panose="02020603050405020304" pitchFamily="18" charset="0"/>
              </a:rPr>
              <a:t>     </a:t>
            </a:r>
            <a:r>
              <a:rPr lang="en-IN" sz="1800" dirty="0">
                <a:latin typeface="Times New Roman" panose="02020603050405020304" pitchFamily="18" charset="0"/>
                <a:cs typeface="Times New Roman" panose="02020603050405020304" pitchFamily="18" charset="0"/>
              </a:rPr>
              <a:t>Encryption</a:t>
            </a:r>
          </a:p>
          <a:p>
            <a:pPr>
              <a:buFont typeface="Wingdings" panose="05000000000000000000" pitchFamily="2" charset="2"/>
              <a:buChar char="Ø"/>
            </a:pPr>
            <a:r>
              <a:rPr lang="en-IN" sz="1800" dirty="0">
                <a:latin typeface="Times New Roman" panose="02020603050405020304" pitchFamily="18" charset="0"/>
                <a:cs typeface="Times New Roman" panose="02020603050405020304" pitchFamily="18" charset="0"/>
              </a:rPr>
              <a:t>     Access Control</a:t>
            </a:r>
          </a:p>
          <a:p>
            <a:pPr>
              <a:buFont typeface="Wingdings" panose="05000000000000000000" pitchFamily="2" charset="2"/>
              <a:buChar char="Ø"/>
            </a:pPr>
            <a:r>
              <a:rPr lang="en-IN" sz="1800" dirty="0">
                <a:latin typeface="Times New Roman" panose="02020603050405020304" pitchFamily="18" charset="0"/>
                <a:cs typeface="Times New Roman" panose="02020603050405020304" pitchFamily="18" charset="0"/>
              </a:rPr>
              <a:t>     Network Security</a:t>
            </a:r>
          </a:p>
          <a:p>
            <a:pPr>
              <a:buFont typeface="Wingdings" panose="05000000000000000000" pitchFamily="2" charset="2"/>
              <a:buChar char="Ø"/>
            </a:pPr>
            <a:r>
              <a:rPr lang="en-IN" sz="1800" dirty="0">
                <a:latin typeface="Times New Roman" panose="02020603050405020304" pitchFamily="18" charset="0"/>
                <a:cs typeface="Times New Roman" panose="02020603050405020304" pitchFamily="18" charset="0"/>
              </a:rPr>
              <a:t>     Data Anonymization and Masking</a:t>
            </a:r>
          </a:p>
          <a:p>
            <a:r>
              <a:rPr lang="en-US" sz="1800" b="1" dirty="0">
                <a:latin typeface="Times New Roman" panose="02020603050405020304" pitchFamily="18" charset="0"/>
                <a:cs typeface="Times New Roman" panose="02020603050405020304" pitchFamily="18" charset="0"/>
              </a:rPr>
              <a:t>Impact on Patient Privacy and Healthcare Outcomes:</a:t>
            </a:r>
          </a:p>
          <a:p>
            <a:pPr>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Robust data security measures significantly enhanced patient privacy by preventing unauthorized access   data breaches.</a:t>
            </a:r>
          </a:p>
          <a:p>
            <a:pPr>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Higher patient trust in healthcare professionals has been linked to improved data security which in turn has improved patient participation, adherence to treatment programs and overall healthcare results.</a:t>
            </a:r>
          </a:p>
          <a:p>
            <a:pPr marL="0" indent="0">
              <a:buNone/>
            </a:pPr>
            <a:endParaRPr lang="en-US" sz="1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1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IN"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C6D6B248-C519-1029-D7DF-655777AA8704}"/>
              </a:ext>
            </a:extLst>
          </p:cNvPr>
          <p:cNvPicPr>
            <a:picLocks noChangeAspect="1"/>
          </p:cNvPicPr>
          <p:nvPr/>
        </p:nvPicPr>
        <p:blipFill>
          <a:blip r:embed="rId2"/>
          <a:stretch>
            <a:fillRect/>
          </a:stretch>
        </p:blipFill>
        <p:spPr>
          <a:xfrm>
            <a:off x="10830802" y="0"/>
            <a:ext cx="1353429" cy="1036410"/>
          </a:xfrm>
          <a:prstGeom prst="rect">
            <a:avLst/>
          </a:prstGeom>
        </p:spPr>
      </p:pic>
    </p:spTree>
    <p:extLst>
      <p:ext uri="{BB962C8B-B14F-4D97-AF65-F5344CB8AC3E}">
        <p14:creationId xmlns:p14="http://schemas.microsoft.com/office/powerpoint/2010/main" val="3603596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A04B1733-E5EC-868C-E167-62951631EB02}"/>
              </a:ext>
            </a:extLst>
          </p:cNvPr>
          <p:cNvSpPr>
            <a:spLocks noGrp="1"/>
          </p:cNvSpPr>
          <p:nvPr>
            <p:ph type="title"/>
          </p:nvPr>
        </p:nvSpPr>
        <p:spPr>
          <a:xfrm>
            <a:off x="838200" y="499674"/>
            <a:ext cx="10515600" cy="1348065"/>
          </a:xfrm>
        </p:spPr>
        <p:txBody>
          <a:bodyPr>
            <a:normAutofit/>
          </a:bodyPr>
          <a:lstStyle/>
          <a:p>
            <a:r>
              <a:rPr lang="en-IN" sz="40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RESULTS</a:t>
            </a:r>
            <a:r>
              <a:rPr lang="en-IN" sz="4000" b="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(contd.)</a:t>
            </a:r>
            <a:endParaRPr lang="en-IN" sz="4000" dirty="0">
              <a:solidFill>
                <a:srgbClr val="FFFFFF"/>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80FA552-3FD6-4224-136A-A0AA836D9268}"/>
              </a:ext>
            </a:extLst>
          </p:cNvPr>
          <p:cNvSpPr>
            <a:spLocks noGrp="1"/>
          </p:cNvSpPr>
          <p:nvPr>
            <p:ph idx="1"/>
          </p:nvPr>
        </p:nvSpPr>
        <p:spPr>
          <a:xfrm>
            <a:off x="838200" y="2150507"/>
            <a:ext cx="10515600" cy="4604477"/>
          </a:xfrm>
        </p:spPr>
        <p:txBody>
          <a:bodyPr>
            <a:normAutofit/>
          </a:bodyPr>
          <a:lstStyle/>
          <a:p>
            <a:r>
              <a:rPr lang="en-IN" sz="1800" b="1" dirty="0">
                <a:latin typeface="Times New Roman" panose="02020603050405020304" pitchFamily="18" charset="0"/>
                <a:ea typeface="Calibri" panose="020F0502020204030204" pitchFamily="34" charset="0"/>
                <a:cs typeface="Times New Roman" panose="02020603050405020304" pitchFamily="18" charset="0"/>
              </a:rPr>
              <a:t>IMPLICATIONS:</a:t>
            </a:r>
          </a:p>
          <a:p>
            <a:pPr>
              <a:buFont typeface="Wingdings" panose="05000000000000000000" pitchFamily="2" charset="2"/>
              <a:buChar char="Ø"/>
            </a:pPr>
            <a:r>
              <a:rPr lang="en-IN" sz="1800" b="1" u="sng" dirty="0">
                <a:latin typeface="Times New Roman" panose="02020603050405020304" pitchFamily="18" charset="0"/>
                <a:ea typeface="Calibri" panose="020F0502020204030204" pitchFamily="34" charset="0"/>
                <a:cs typeface="Times New Roman" panose="02020603050405020304" pitchFamily="18" charset="0"/>
              </a:rPr>
              <a:t>For Healthcare Management </a:t>
            </a:r>
          </a:p>
          <a:p>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ea typeface="Calibri" panose="020F0502020204030204" pitchFamily="34" charset="0"/>
                <a:cs typeface="Times New Roman" panose="02020603050405020304" pitchFamily="18" charset="0"/>
              </a:rPr>
              <a:t>Healthcare management will gain evidence-based insights into data security practices from this review's conclusions. To successfully protect patient information, this knowledge will help prioritize expenditures in technology, training, and policy development. </a:t>
            </a:r>
            <a:endParaRPr lang="en-IN"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1800" b="1"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IN" sz="1800" b="1" u="sng" dirty="0">
                <a:latin typeface="Times New Roman" panose="02020603050405020304" pitchFamily="18" charset="0"/>
                <a:ea typeface="Calibri" panose="020F0502020204030204" pitchFamily="34" charset="0"/>
                <a:cs typeface="Times New Roman" panose="02020603050405020304" pitchFamily="18" charset="0"/>
              </a:rPr>
              <a:t>For Policy Makers</a:t>
            </a:r>
          </a:p>
          <a:p>
            <a:r>
              <a:rPr lang="en-US" sz="1800" dirty="0">
                <a:latin typeface="Times New Roman" panose="02020603050405020304" pitchFamily="18" charset="0"/>
                <a:ea typeface="Calibri" panose="020F0502020204030204" pitchFamily="34" charset="0"/>
                <a:cs typeface="Times New Roman" panose="02020603050405020304" pitchFamily="18" charset="0"/>
              </a:rPr>
              <a:t>Policy makers will benefit from the review's recommendations, which will inform the development of regulations and guidelines that address the evolving data security landscape in healthcare.</a:t>
            </a:r>
            <a:r>
              <a:rPr lang="en-IN" sz="1800" u="sng" dirty="0">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endParaRPr lang="en-US" sz="1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sz="1800" dirty="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IN"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C6D6B248-C519-1029-D7DF-655777AA8704}"/>
              </a:ext>
            </a:extLst>
          </p:cNvPr>
          <p:cNvPicPr>
            <a:picLocks noChangeAspect="1"/>
          </p:cNvPicPr>
          <p:nvPr/>
        </p:nvPicPr>
        <p:blipFill>
          <a:blip r:embed="rId2"/>
          <a:stretch>
            <a:fillRect/>
          </a:stretch>
        </p:blipFill>
        <p:spPr>
          <a:xfrm>
            <a:off x="10830802" y="0"/>
            <a:ext cx="1353429" cy="1036410"/>
          </a:xfrm>
          <a:prstGeom prst="rect">
            <a:avLst/>
          </a:prstGeom>
        </p:spPr>
      </p:pic>
    </p:spTree>
    <p:extLst>
      <p:ext uri="{BB962C8B-B14F-4D97-AF65-F5344CB8AC3E}">
        <p14:creationId xmlns:p14="http://schemas.microsoft.com/office/powerpoint/2010/main" val="76054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4" name="Rectangle 23">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6" name="Rectangle 25">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D17813A-55CD-B772-F8B2-CA7EA315C24D}"/>
              </a:ext>
            </a:extLst>
          </p:cNvPr>
          <p:cNvSpPr>
            <a:spLocks noGrp="1"/>
          </p:cNvSpPr>
          <p:nvPr>
            <p:ph type="title"/>
          </p:nvPr>
        </p:nvSpPr>
        <p:spPr>
          <a:xfrm>
            <a:off x="1115568" y="548640"/>
            <a:ext cx="10168128" cy="850220"/>
          </a:xfrm>
        </p:spPr>
        <p:txBody>
          <a:bodyPr>
            <a:normAutofit/>
          </a:bodyPr>
          <a:lstStyle/>
          <a:p>
            <a:r>
              <a:rPr lang="en-IN" sz="3000" b="1" dirty="0">
                <a:latin typeface="Times New Roman" panose="02020603050405020304" pitchFamily="18" charset="0"/>
                <a:ea typeface="Calibri" panose="020F0502020204030204" pitchFamily="34" charset="0"/>
                <a:cs typeface="Times New Roman" panose="02020603050405020304" pitchFamily="18" charset="0"/>
              </a:rPr>
              <a:t>CHALLENGES AND RECOMMENDATIONS</a:t>
            </a:r>
            <a:endParaRPr lang="en-IN" sz="3000" dirty="0">
              <a:latin typeface="Times New Roman" panose="02020603050405020304" pitchFamily="18" charset="0"/>
              <a:cs typeface="Times New Roman" panose="02020603050405020304" pitchFamily="18" charset="0"/>
            </a:endParaRPr>
          </a:p>
        </p:txBody>
      </p:sp>
      <p:sp>
        <p:nvSpPr>
          <p:cNvPr id="28" name="Rectangle 27">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E687B17A-02C4-E138-5DD3-29F4C9237C69}"/>
              </a:ext>
            </a:extLst>
          </p:cNvPr>
          <p:cNvSpPr>
            <a:spLocks noGrp="1"/>
          </p:cNvSpPr>
          <p:nvPr>
            <p:ph idx="1"/>
          </p:nvPr>
        </p:nvSpPr>
        <p:spPr>
          <a:xfrm>
            <a:off x="498834" y="2481943"/>
            <a:ext cx="10784862" cy="3695020"/>
          </a:xfrm>
        </p:spPr>
        <p:txBody>
          <a:bodyPr>
            <a:normAutofit/>
          </a:bodyPr>
          <a:lstStyle/>
          <a:p>
            <a:pPr marL="0" indent="0">
              <a:buNone/>
            </a:pPr>
            <a:endParaRPr lang="en-IN" sz="2000" b="1" u="sng">
              <a:latin typeface="Calibri" panose="020F0502020204030204" pitchFamily="34" charset="0"/>
              <a:ea typeface="Calibri" panose="020F0502020204030204" pitchFamily="34" charset="0"/>
              <a:cs typeface="Calibri" panose="020F0502020204030204" pitchFamily="34" charset="0"/>
            </a:endParaRPr>
          </a:p>
          <a:p>
            <a:pPr marL="0" indent="0">
              <a:buNone/>
            </a:pPr>
            <a:r>
              <a:rPr lang="en-IN" sz="2000" b="1" u="sng">
                <a:latin typeface="Calibri" panose="020F0502020204030204" pitchFamily="34" charset="0"/>
                <a:ea typeface="Calibri" panose="020F0502020204030204" pitchFamily="34" charset="0"/>
                <a:cs typeface="Calibri" panose="020F0502020204030204" pitchFamily="34" charset="0"/>
              </a:rPr>
              <a:t>         </a:t>
            </a:r>
          </a:p>
          <a:p>
            <a:pPr marL="0" indent="0">
              <a:buNone/>
            </a:pPr>
            <a:endParaRPr lang="en-IN" sz="2200" dirty="0">
              <a:latin typeface="Calibri" panose="020F0502020204030204" pitchFamily="34" charset="0"/>
              <a:ea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C9147F49-0F52-AD81-F0F1-D7DF2CCE1A1E}"/>
              </a:ext>
            </a:extLst>
          </p:cNvPr>
          <p:cNvPicPr>
            <a:picLocks noChangeAspect="1"/>
          </p:cNvPicPr>
          <p:nvPr/>
        </p:nvPicPr>
        <p:blipFill>
          <a:blip r:embed="rId2"/>
          <a:stretch>
            <a:fillRect/>
          </a:stretch>
        </p:blipFill>
        <p:spPr>
          <a:xfrm>
            <a:off x="10826438" y="0"/>
            <a:ext cx="1353429" cy="1036410"/>
          </a:xfrm>
          <a:prstGeom prst="rect">
            <a:avLst/>
          </a:prstGeom>
        </p:spPr>
      </p:pic>
      <p:graphicFrame>
        <p:nvGraphicFramePr>
          <p:cNvPr id="14" name="Table 13">
            <a:extLst>
              <a:ext uri="{FF2B5EF4-FFF2-40B4-BE49-F238E27FC236}">
                <a16:creationId xmlns:a16="http://schemas.microsoft.com/office/drawing/2014/main" id="{7CA4D61D-C0E2-69B1-AB42-4400E33638D3}"/>
              </a:ext>
            </a:extLst>
          </p:cNvPr>
          <p:cNvGraphicFramePr>
            <a:graphicFrameLocks noGrp="1"/>
          </p:cNvGraphicFramePr>
          <p:nvPr>
            <p:extLst>
              <p:ext uri="{D42A27DB-BD31-4B8C-83A1-F6EECF244321}">
                <p14:modId xmlns:p14="http://schemas.microsoft.com/office/powerpoint/2010/main" val="2699459275"/>
              </p:ext>
            </p:extLst>
          </p:nvPr>
        </p:nvGraphicFramePr>
        <p:xfrm>
          <a:off x="513528" y="1552826"/>
          <a:ext cx="11224320" cy="5117797"/>
        </p:xfrm>
        <a:graphic>
          <a:graphicData uri="http://schemas.openxmlformats.org/drawingml/2006/table">
            <a:tbl>
              <a:tblPr firstRow="1" bandRow="1">
                <a:tableStyleId>{5C22544A-7EE6-4342-B048-85BDC9FD1C3A}</a:tableStyleId>
              </a:tblPr>
              <a:tblGrid>
                <a:gridCol w="3517572">
                  <a:extLst>
                    <a:ext uri="{9D8B030D-6E8A-4147-A177-3AD203B41FA5}">
                      <a16:colId xmlns:a16="http://schemas.microsoft.com/office/drawing/2014/main" val="2829218733"/>
                    </a:ext>
                  </a:extLst>
                </a:gridCol>
                <a:gridCol w="2143594">
                  <a:extLst>
                    <a:ext uri="{9D8B030D-6E8A-4147-A177-3AD203B41FA5}">
                      <a16:colId xmlns:a16="http://schemas.microsoft.com/office/drawing/2014/main" val="451485392"/>
                    </a:ext>
                  </a:extLst>
                </a:gridCol>
                <a:gridCol w="3314080">
                  <a:extLst>
                    <a:ext uri="{9D8B030D-6E8A-4147-A177-3AD203B41FA5}">
                      <a16:colId xmlns:a16="http://schemas.microsoft.com/office/drawing/2014/main" val="2852701304"/>
                    </a:ext>
                  </a:extLst>
                </a:gridCol>
                <a:gridCol w="2249074">
                  <a:extLst>
                    <a:ext uri="{9D8B030D-6E8A-4147-A177-3AD203B41FA5}">
                      <a16:colId xmlns:a16="http://schemas.microsoft.com/office/drawing/2014/main" val="2290373358"/>
                    </a:ext>
                  </a:extLst>
                </a:gridCol>
              </a:tblGrid>
              <a:tr h="646753">
                <a:tc>
                  <a:txBody>
                    <a:bodyPr/>
                    <a:lstStyle/>
                    <a:p>
                      <a:pPr algn="ctr"/>
                      <a:r>
                        <a:rPr lang="en-IN" sz="1400" dirty="0">
                          <a:latin typeface="Times New Roman" panose="02020603050405020304" pitchFamily="18" charset="0"/>
                          <a:ea typeface="Calibri" panose="020F0502020204030204" pitchFamily="34" charset="0"/>
                          <a:cs typeface="Times New Roman" panose="02020603050405020304" pitchFamily="18" charset="0"/>
                        </a:rPr>
                        <a:t>CHALLENGES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1400" dirty="0">
                          <a:latin typeface="Times New Roman" panose="02020603050405020304" pitchFamily="18" charset="0"/>
                          <a:ea typeface="Calibri" panose="020F0502020204030204" pitchFamily="34" charset="0"/>
                          <a:cs typeface="Times New Roman" panose="02020603050405020304" pitchFamily="18" charset="0"/>
                        </a:rPr>
                        <a:t>EXAMPLES</a:t>
                      </a:r>
                    </a:p>
                    <a:p>
                      <a:endParaRPr lang="en-IN" sz="1400" dirty="0">
                        <a:latin typeface="Times New Roman" panose="02020603050405020304" pitchFamily="18" charset="0"/>
                        <a:cs typeface="Times New Roman" panose="02020603050405020304" pitchFamily="18" charset="0"/>
                      </a:endParaRPr>
                    </a:p>
                  </a:txBody>
                  <a:tcPr/>
                </a:tc>
                <a:tc>
                  <a:txBody>
                    <a:bodyPr/>
                    <a:lstStyle/>
                    <a:p>
                      <a:pPr algn="ctr"/>
                      <a:r>
                        <a:rPr lang="en-IN" sz="1400" dirty="0">
                          <a:latin typeface="Times New Roman" panose="02020603050405020304" pitchFamily="18" charset="0"/>
                          <a:ea typeface="Calibri" panose="020F0502020204030204" pitchFamily="34" charset="0"/>
                          <a:cs typeface="Times New Roman" panose="02020603050405020304" pitchFamily="18" charset="0"/>
                        </a:rPr>
                        <a:t>RECOMMENDATIONS</a:t>
                      </a:r>
                    </a:p>
                  </a:txBody>
                  <a:tcPr/>
                </a:tc>
                <a:tc>
                  <a:txBody>
                    <a:bodyPr/>
                    <a:lstStyle/>
                    <a:p>
                      <a:pPr algn="ctr"/>
                      <a:r>
                        <a:rPr lang="en-IN" sz="1400" dirty="0">
                          <a:latin typeface="Times New Roman" panose="02020603050405020304" pitchFamily="18" charset="0"/>
                          <a:ea typeface="Calibri" panose="020F0502020204030204" pitchFamily="34" charset="0"/>
                          <a:cs typeface="Times New Roman" panose="02020603050405020304" pitchFamily="18" charset="0"/>
                        </a:rPr>
                        <a:t>EXAMPLES</a:t>
                      </a:r>
                    </a:p>
                  </a:txBody>
                  <a:tcPr/>
                </a:tc>
                <a:extLst>
                  <a:ext uri="{0D108BD9-81ED-4DB2-BD59-A6C34878D82A}">
                    <a16:rowId xmlns:a16="http://schemas.microsoft.com/office/drawing/2014/main" val="2499991906"/>
                  </a:ext>
                </a:extLst>
              </a:tr>
              <a:tr h="2910387">
                <a:tc>
                  <a:txBody>
                    <a:bodyPr/>
                    <a:lstStyle/>
                    <a:p>
                      <a:r>
                        <a:rPr lang="en-IN" sz="1400" b="1" u="sng" dirty="0">
                          <a:latin typeface="Times New Roman" panose="02020603050405020304" pitchFamily="18" charset="0"/>
                          <a:ea typeface="Calibri" panose="020F0502020204030204" pitchFamily="34" charset="0"/>
                          <a:cs typeface="Times New Roman" panose="02020603050405020304" pitchFamily="18" charset="0"/>
                        </a:rPr>
                        <a:t>Complexity of Healthcare Systems.</a:t>
                      </a:r>
                    </a:p>
                    <a:p>
                      <a:pPr marL="285750" indent="-285750">
                        <a:buFont typeface="Arial" panose="020B0604020202020204" pitchFamily="34" charset="0"/>
                        <a:buChar char="•"/>
                      </a:pPr>
                      <a:r>
                        <a:rPr lang="en-US" sz="1400" dirty="0">
                          <a:latin typeface="Times New Roman" panose="02020603050405020304" pitchFamily="18" charset="0"/>
                          <a:ea typeface="Calibri" panose="020F0502020204030204" pitchFamily="34" charset="0"/>
                          <a:cs typeface="Times New Roman" panose="02020603050405020304" pitchFamily="18" charset="0"/>
                        </a:rPr>
                        <a:t>Healthcare systems often involve multiple interconnected systems and platforms like EHRs, medical devices, and patient management systems.</a:t>
                      </a:r>
                    </a:p>
                    <a:p>
                      <a:pPr marL="285750" indent="-285750">
                        <a:buFont typeface="Arial" panose="020B0604020202020204" pitchFamily="34" charset="0"/>
                        <a:buChar char="•"/>
                      </a:pPr>
                      <a:r>
                        <a:rPr lang="en-US" sz="1400" dirty="0">
                          <a:latin typeface="Times New Roman" panose="02020603050405020304" pitchFamily="18" charset="0"/>
                          <a:ea typeface="Calibri" panose="020F0502020204030204" pitchFamily="34" charset="0"/>
                          <a:cs typeface="Times New Roman" panose="02020603050405020304" pitchFamily="18" charset="0"/>
                        </a:rPr>
                        <a:t>The uptake of an Electronic Medical Record (EMR) and the exponential adoption of IoT devices has increased the threat surface presented for cyberattack by the healthcare sector. </a:t>
                      </a:r>
                      <a:endParaRPr lang="en-IN" sz="1400" b="1" dirty="0">
                        <a:latin typeface="Times New Roman" panose="02020603050405020304" pitchFamily="18" charset="0"/>
                        <a:ea typeface="Calibri" panose="020F0502020204030204" pitchFamily="34" charset="0"/>
                        <a:cs typeface="Times New Roman" panose="02020603050405020304" pitchFamily="18" charset="0"/>
                      </a:endParaRPr>
                    </a:p>
                    <a:p>
                      <a:endParaRPr lang="en-IN" sz="1400" b="1"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latin typeface="Times New Roman" panose="02020603050405020304" pitchFamily="18" charset="0"/>
                          <a:ea typeface="Calibri" panose="020F0502020204030204" pitchFamily="34" charset="0"/>
                          <a:cs typeface="Times New Roman" panose="02020603050405020304" pitchFamily="18" charset="0"/>
                        </a:rPr>
                        <a:t>Integration of EHRs across different departments and third-party services can create security gaps.</a:t>
                      </a:r>
                      <a:endParaRPr lang="en-IN" sz="1400" dirty="0">
                        <a:latin typeface="Times New Roman" panose="02020603050405020304" pitchFamily="18"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IN" sz="1400"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r>
                        <a:rPr lang="en-US" sz="1400" b="1" u="sng" dirty="0">
                          <a:latin typeface="Times New Roman" panose="02020603050405020304" pitchFamily="18" charset="0"/>
                          <a:ea typeface="Calibri" panose="020F0502020204030204" pitchFamily="34" charset="0"/>
                          <a:cs typeface="Times New Roman" panose="02020603050405020304" pitchFamily="18" charset="0"/>
                        </a:rPr>
                        <a:t>Adopt a Multi-Layered Security Approach</a:t>
                      </a:r>
                    </a:p>
                    <a:p>
                      <a:pPr marL="285750" indent="-285750">
                        <a:buFont typeface="Arial" panose="020B0604020202020204" pitchFamily="34" charset="0"/>
                        <a:buChar char="•"/>
                      </a:pPr>
                      <a:r>
                        <a:rPr lang="en-US" sz="1400" dirty="0">
                          <a:latin typeface="Times New Roman" panose="02020603050405020304" pitchFamily="18" charset="0"/>
                          <a:ea typeface="Calibri" panose="020F0502020204030204" pitchFamily="34" charset="0"/>
                          <a:cs typeface="Times New Roman" panose="02020603050405020304" pitchFamily="18" charset="0"/>
                        </a:rPr>
                        <a:t>Implement multiple layers of security controls to protect data at various points in the system. This includes firewalls, intrusion detection systems, encryption, and secure access controls.</a:t>
                      </a:r>
                      <a:endParaRPr lang="en-IN" sz="1400"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r>
                        <a:rPr lang="en-US" sz="1400" dirty="0">
                          <a:latin typeface="Times New Roman" panose="02020603050405020304" pitchFamily="18" charset="0"/>
                          <a:ea typeface="Calibri" panose="020F0502020204030204" pitchFamily="34" charset="0"/>
                          <a:cs typeface="Times New Roman" panose="02020603050405020304" pitchFamily="18" charset="0"/>
                        </a:rPr>
                        <a:t>Using encryption for data in transit and at rest, combined with strong access controls and regular system monitoring</a:t>
                      </a:r>
                      <a:r>
                        <a:rPr lang="en-US" sz="1400" dirty="0">
                          <a:latin typeface="Times New Roman" panose="02020603050405020304" pitchFamily="18" charset="0"/>
                          <a:cs typeface="Times New Roman" panose="02020603050405020304" pitchFamily="18" charset="0"/>
                        </a:rPr>
                        <a:t>.</a:t>
                      </a:r>
                      <a:endParaRPr lang="en-IN" sz="1400" dirty="0">
                        <a:latin typeface="Times New Roman" panose="02020603050405020304" pitchFamily="18"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508532242"/>
                  </a:ext>
                </a:extLst>
              </a:tr>
              <a:tr h="1560657">
                <a:tc>
                  <a:txBody>
                    <a:bodyPr/>
                    <a:lstStyle/>
                    <a:p>
                      <a:r>
                        <a:rPr lang="en-IN" sz="1400" b="1" u="sng" dirty="0">
                          <a:latin typeface="Times New Roman" panose="02020603050405020304" pitchFamily="18" charset="0"/>
                          <a:ea typeface="Calibri" panose="020F0502020204030204" pitchFamily="34" charset="0"/>
                          <a:cs typeface="Times New Roman" panose="02020603050405020304" pitchFamily="18" charset="0"/>
                        </a:rPr>
                        <a:t>Evolving Cyber Threats</a:t>
                      </a:r>
                    </a:p>
                    <a:p>
                      <a:pPr marL="285750" indent="-285750">
                        <a:buFont typeface="Arial" panose="020B0604020202020204" pitchFamily="34" charset="0"/>
                        <a:buChar char="•"/>
                      </a:pPr>
                      <a:r>
                        <a:rPr lang="en-US" sz="1400" dirty="0">
                          <a:latin typeface="Times New Roman" panose="02020603050405020304" pitchFamily="18" charset="0"/>
                          <a:ea typeface="Calibri" panose="020F0502020204030204" pitchFamily="34" charset="0"/>
                          <a:cs typeface="Times New Roman" panose="02020603050405020304" pitchFamily="18" charset="0"/>
                        </a:rPr>
                        <a:t>Cyber threats are continuously evolving, with new malware, ransomware, and phishing techniques</a:t>
                      </a:r>
                      <a:endParaRPr lang="en-IN" sz="1400" b="1"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latin typeface="Times New Roman" panose="02020603050405020304" pitchFamily="18" charset="0"/>
                          <a:ea typeface="Calibri" panose="020F0502020204030204" pitchFamily="34" charset="0"/>
                          <a:cs typeface="Times New Roman" panose="02020603050405020304" pitchFamily="18" charset="0"/>
                        </a:rPr>
                        <a:t>Ransomware attacks that encrypt patient data and demand payment for decryption keys.</a:t>
                      </a:r>
                      <a:endParaRPr lang="en-IN" sz="1400" dirty="0">
                        <a:latin typeface="Times New Roman" panose="02020603050405020304" pitchFamily="18"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IN" sz="1400"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u="sng" dirty="0">
                          <a:latin typeface="Times New Roman" panose="02020603050405020304" pitchFamily="18" charset="0"/>
                          <a:ea typeface="Calibri" panose="020F0502020204030204" pitchFamily="34" charset="0"/>
                          <a:cs typeface="Times New Roman" panose="02020603050405020304" pitchFamily="18" charset="0"/>
                        </a:rPr>
                        <a:t>Invest in Advanced Cybersecurity Technologies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latin typeface="Times New Roman" panose="02020603050405020304" pitchFamily="18" charset="0"/>
                          <a:ea typeface="Calibri" panose="020F0502020204030204" pitchFamily="34" charset="0"/>
                          <a:cs typeface="Times New Roman" panose="02020603050405020304" pitchFamily="18" charset="0"/>
                        </a:rPr>
                        <a:t>AI for threat detection, blockchain for secure data sharing, and biometric authentication.</a:t>
                      </a:r>
                      <a:endParaRPr lang="en-US" sz="1400" u="sng" dirty="0">
                        <a:latin typeface="Times New Roman" panose="02020603050405020304" pitchFamily="18" charset="0"/>
                        <a:ea typeface="Calibri" panose="020F0502020204030204" pitchFamily="34" charset="0"/>
                        <a:cs typeface="Times New Roman" panose="02020603050405020304" pitchFamily="18" charset="0"/>
                      </a:endParaRPr>
                    </a:p>
                    <a:p>
                      <a:endParaRPr lang="en-IN" sz="1400"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r>
                        <a:rPr lang="en-US" sz="1400" dirty="0">
                          <a:latin typeface="Times New Roman" panose="02020603050405020304" pitchFamily="18" charset="0"/>
                          <a:ea typeface="Calibri" panose="020F0502020204030204" pitchFamily="34" charset="0"/>
                          <a:cs typeface="Times New Roman" panose="02020603050405020304" pitchFamily="18" charset="0"/>
                        </a:rPr>
                        <a:t>Implementing AI-driven systems that can detect unusual activity and alert security teams in real-time.</a:t>
                      </a:r>
                      <a:endParaRPr lang="en-IN" sz="1400" dirty="0">
                        <a:latin typeface="Times New Roman" panose="02020603050405020304" pitchFamily="18"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500518589"/>
                  </a:ext>
                </a:extLst>
              </a:tr>
            </a:tbl>
          </a:graphicData>
        </a:graphic>
      </p:graphicFrame>
    </p:spTree>
    <p:extLst>
      <p:ext uri="{BB962C8B-B14F-4D97-AF65-F5344CB8AC3E}">
        <p14:creationId xmlns:p14="http://schemas.microsoft.com/office/powerpoint/2010/main" val="1534188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6B4976E-AFDC-4996-178D-2411DE114DDE}"/>
              </a:ext>
            </a:extLst>
          </p:cNvPr>
          <p:cNvSpPr>
            <a:spLocks noGrp="1"/>
          </p:cNvSpPr>
          <p:nvPr>
            <p:ph type="title"/>
          </p:nvPr>
        </p:nvSpPr>
        <p:spPr>
          <a:xfrm>
            <a:off x="1090665" y="356230"/>
            <a:ext cx="10168128" cy="1179576"/>
          </a:xfrm>
        </p:spPr>
        <p:txBody>
          <a:bodyPr>
            <a:normAutofit/>
          </a:bodyPr>
          <a:lstStyle/>
          <a:p>
            <a:r>
              <a:rPr lang="en-IN" sz="3000" b="1" dirty="0">
                <a:latin typeface="Times New Roman" panose="02020603050405020304" pitchFamily="18" charset="0"/>
                <a:ea typeface="Calibri" panose="020F0502020204030204" pitchFamily="34" charset="0"/>
                <a:cs typeface="Times New Roman" panose="02020603050405020304" pitchFamily="18" charset="0"/>
              </a:rPr>
              <a:t>CHALLENGES AND RECOMMENDATIONS(contd.)</a:t>
            </a:r>
            <a:endParaRPr lang="en-IN" sz="3000" dirty="0">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4">
            <a:extLst>
              <a:ext uri="{FF2B5EF4-FFF2-40B4-BE49-F238E27FC236}">
                <a16:creationId xmlns:a16="http://schemas.microsoft.com/office/drawing/2014/main" id="{F2861D15-17D5-9343-B90B-4D3E0C75F973}"/>
              </a:ext>
            </a:extLst>
          </p:cNvPr>
          <p:cNvGraphicFramePr>
            <a:graphicFrameLocks noGrp="1"/>
          </p:cNvGraphicFramePr>
          <p:nvPr>
            <p:ph idx="1"/>
            <p:extLst>
              <p:ext uri="{D42A27DB-BD31-4B8C-83A1-F6EECF244321}">
                <p14:modId xmlns:p14="http://schemas.microsoft.com/office/powerpoint/2010/main" val="1800475726"/>
              </p:ext>
            </p:extLst>
          </p:nvPr>
        </p:nvGraphicFramePr>
        <p:xfrm>
          <a:off x="558209" y="1508760"/>
          <a:ext cx="11347029" cy="5303520"/>
        </p:xfrm>
        <a:graphic>
          <a:graphicData uri="http://schemas.openxmlformats.org/drawingml/2006/table">
            <a:tbl>
              <a:tblPr firstRow="1" bandRow="1">
                <a:tableStyleId>{5C22544A-7EE6-4342-B048-85BDC9FD1C3A}</a:tableStyleId>
              </a:tblPr>
              <a:tblGrid>
                <a:gridCol w="3384204">
                  <a:extLst>
                    <a:ext uri="{9D8B030D-6E8A-4147-A177-3AD203B41FA5}">
                      <a16:colId xmlns:a16="http://schemas.microsoft.com/office/drawing/2014/main" val="1401999484"/>
                    </a:ext>
                  </a:extLst>
                </a:gridCol>
                <a:gridCol w="1645952">
                  <a:extLst>
                    <a:ext uri="{9D8B030D-6E8A-4147-A177-3AD203B41FA5}">
                      <a16:colId xmlns:a16="http://schemas.microsoft.com/office/drawing/2014/main" val="1517746186"/>
                    </a:ext>
                  </a:extLst>
                </a:gridCol>
                <a:gridCol w="3225851">
                  <a:extLst>
                    <a:ext uri="{9D8B030D-6E8A-4147-A177-3AD203B41FA5}">
                      <a16:colId xmlns:a16="http://schemas.microsoft.com/office/drawing/2014/main" val="2746172158"/>
                    </a:ext>
                  </a:extLst>
                </a:gridCol>
                <a:gridCol w="3091022">
                  <a:extLst>
                    <a:ext uri="{9D8B030D-6E8A-4147-A177-3AD203B41FA5}">
                      <a16:colId xmlns:a16="http://schemas.microsoft.com/office/drawing/2014/main" val="3545136299"/>
                    </a:ext>
                  </a:extLst>
                </a:gridCol>
              </a:tblGrid>
              <a:tr h="6356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dirty="0">
                          <a:latin typeface="Times New Roman" panose="02020603050405020304" pitchFamily="18" charset="0"/>
                          <a:ea typeface="Calibri" panose="020F0502020204030204" pitchFamily="34" charset="0"/>
                          <a:cs typeface="Times New Roman" panose="02020603050405020304" pitchFamily="18" charset="0"/>
                        </a:rPr>
                        <a:t>CHALLENGES</a:t>
                      </a:r>
                    </a:p>
                    <a:p>
                      <a:pPr algn="ctr"/>
                      <a:endParaRPr lang="en-IN" sz="2200"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dirty="0">
                          <a:latin typeface="Times New Roman" panose="02020603050405020304" pitchFamily="18" charset="0"/>
                          <a:ea typeface="Calibri" panose="020F0502020204030204" pitchFamily="34" charset="0"/>
                          <a:cs typeface="Times New Roman" panose="02020603050405020304" pitchFamily="18" charset="0"/>
                        </a:rPr>
                        <a:t>EXAMPLES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dirty="0">
                          <a:latin typeface="Times New Roman" panose="02020603050405020304" pitchFamily="18" charset="0"/>
                          <a:ea typeface="Calibri" panose="020F0502020204030204" pitchFamily="34" charset="0"/>
                          <a:cs typeface="Times New Roman" panose="02020603050405020304" pitchFamily="18" charset="0"/>
                        </a:rPr>
                        <a:t>RECOMMENDATIONS</a:t>
                      </a:r>
                    </a:p>
                    <a:p>
                      <a:pPr algn="ctr"/>
                      <a:endParaRPr lang="en-IN"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dirty="0">
                          <a:latin typeface="Times New Roman" panose="02020603050405020304" pitchFamily="18" charset="0"/>
                          <a:ea typeface="Calibri" panose="020F0502020204030204" pitchFamily="34" charset="0"/>
                          <a:cs typeface="Times New Roman" panose="02020603050405020304" pitchFamily="18" charset="0"/>
                        </a:rPr>
                        <a:t>EXAMPLES</a:t>
                      </a:r>
                    </a:p>
                    <a:p>
                      <a:pPr algn="ctr"/>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37539777"/>
                  </a:ext>
                </a:extLst>
              </a:tr>
              <a:tr h="1986477">
                <a:tc>
                  <a:txBody>
                    <a:bodyPr/>
                    <a:lstStyle/>
                    <a:p>
                      <a:r>
                        <a:rPr lang="en-IN" sz="1600" b="1" u="sng" dirty="0">
                          <a:latin typeface="Times New Roman" panose="02020603050405020304" pitchFamily="18" charset="0"/>
                          <a:ea typeface="Calibri" panose="020F0502020204030204" pitchFamily="34" charset="0"/>
                          <a:cs typeface="Times New Roman" panose="02020603050405020304" pitchFamily="18" charset="0"/>
                        </a:rPr>
                        <a:t>Regulatory Compliance:</a:t>
                      </a:r>
                    </a:p>
                    <a:p>
                      <a:pPr marL="285750" indent="-285750">
                        <a:buFont typeface="Arial" panose="020B0604020202020204" pitchFamily="34" charset="0"/>
                        <a:buChar char="•"/>
                      </a:pPr>
                      <a:r>
                        <a:rPr lang="en-US" sz="1600" dirty="0">
                          <a:latin typeface="Times New Roman" panose="02020603050405020304" pitchFamily="18" charset="0"/>
                          <a:ea typeface="Calibri" panose="020F0502020204030204" pitchFamily="34" charset="0"/>
                          <a:cs typeface="Times New Roman" panose="02020603050405020304" pitchFamily="18" charset="0"/>
                        </a:rPr>
                        <a:t>Healthcare institutions must comply with some regulations, such as HIPAA in the United States, GDPR in Europe etc.</a:t>
                      </a:r>
                    </a:p>
                    <a:p>
                      <a:pPr marL="285750" indent="-285750">
                        <a:buFont typeface="Arial" panose="020B0604020202020204" pitchFamily="34" charset="0"/>
                        <a:buChar char="•"/>
                      </a:pPr>
                      <a:r>
                        <a:rPr lang="en-US" sz="1600" dirty="0">
                          <a:latin typeface="Times New Roman" panose="02020603050405020304" pitchFamily="18" charset="0"/>
                          <a:ea typeface="Calibri" panose="020F0502020204030204" pitchFamily="34" charset="0"/>
                          <a:cs typeface="Times New Roman" panose="02020603050405020304" pitchFamily="18" charset="0"/>
                        </a:rPr>
                        <a:t>Maintaining compliance with these regulations can be resource-intensive and challenging.</a:t>
                      </a: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a:p>
                      <a:endParaRPr lang="en-IN" sz="1600" b="1" u="sng"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dirty="0">
                          <a:latin typeface="Times New Roman" panose="02020603050405020304" pitchFamily="18" charset="0"/>
                          <a:ea typeface="Calibri" panose="020F0502020204030204" pitchFamily="34" charset="0"/>
                          <a:cs typeface="Times New Roman" panose="02020603050405020304" pitchFamily="18" charset="0"/>
                        </a:rPr>
                        <a:t>Ensuring that all data processing activities align with GDPR requirements for patient consent and data protection.</a:t>
                      </a: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r>
                        <a:rPr lang="en-US" sz="1600" b="1" u="sng" dirty="0">
                          <a:latin typeface="Times New Roman" panose="02020603050405020304" pitchFamily="18" charset="0"/>
                          <a:ea typeface="Calibri" panose="020F0502020204030204" pitchFamily="34" charset="0"/>
                          <a:cs typeface="Times New Roman" panose="02020603050405020304" pitchFamily="18" charset="0"/>
                        </a:rPr>
                        <a:t>Regular Security Training for Staff</a:t>
                      </a:r>
                    </a:p>
                    <a:p>
                      <a:pPr marL="285750" indent="-285750">
                        <a:buFont typeface="Arial" panose="020B0604020202020204" pitchFamily="34" charset="0"/>
                        <a:buChar char="•"/>
                      </a:pPr>
                      <a:r>
                        <a:rPr lang="en-US" sz="1600" dirty="0">
                          <a:latin typeface="Times New Roman" panose="02020603050405020304" pitchFamily="18" charset="0"/>
                          <a:ea typeface="Calibri" panose="020F0502020204030204" pitchFamily="34" charset="0"/>
                          <a:cs typeface="Times New Roman" panose="02020603050405020304" pitchFamily="18" charset="0"/>
                        </a:rPr>
                        <a:t>Provide ongoing training and awareness programs for all healthcare staff on the importance of data security and best practices.</a:t>
                      </a:r>
                      <a:endParaRPr lang="en-IN" sz="1600" b="1" u="sng"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r>
                        <a:rPr lang="en-US" sz="1600" dirty="0">
                          <a:latin typeface="Times New Roman" panose="02020603050405020304" pitchFamily="18" charset="0"/>
                          <a:ea typeface="Calibri" panose="020F0502020204030204" pitchFamily="34" charset="0"/>
                          <a:cs typeface="Times New Roman" panose="02020603050405020304" pitchFamily="18" charset="0"/>
                        </a:rPr>
                        <a:t>Conducting quarterly training sessions on phishing awareness and secure password practices.</a:t>
                      </a: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001656172"/>
                  </a:ext>
                </a:extLst>
              </a:tr>
              <a:tr h="2108990">
                <a:tc>
                  <a:txBody>
                    <a:bodyPr/>
                    <a:lstStyle/>
                    <a:p>
                      <a:r>
                        <a:rPr lang="en-IN" sz="1600" b="1" u="sng" dirty="0">
                          <a:latin typeface="Times New Roman" panose="02020603050405020304" pitchFamily="18" charset="0"/>
                          <a:ea typeface="Calibri" panose="020F0502020204030204" pitchFamily="34" charset="0"/>
                          <a:cs typeface="Times New Roman" panose="02020603050405020304" pitchFamily="18" charset="0"/>
                        </a:rPr>
                        <a:t>Resource Constraints:</a:t>
                      </a:r>
                    </a:p>
                    <a:p>
                      <a:pPr marL="285750" indent="-285750">
                        <a:buFont typeface="Arial" panose="020B0604020202020204" pitchFamily="34" charset="0"/>
                        <a:buChar char="•"/>
                      </a:pPr>
                      <a:r>
                        <a:rPr lang="en-US" sz="1600" dirty="0">
                          <a:latin typeface="Times New Roman" panose="02020603050405020304" pitchFamily="18" charset="0"/>
                          <a:ea typeface="Calibri" panose="020F0502020204030204" pitchFamily="34" charset="0"/>
                          <a:cs typeface="Times New Roman" panose="02020603050405020304" pitchFamily="18" charset="0"/>
                        </a:rPr>
                        <a:t>Some healthcare institutions face budgetary and staffing constraints that limit their ability to implement robust security measures.</a:t>
                      </a:r>
                    </a:p>
                    <a:p>
                      <a:pPr marL="285750" indent="-285750">
                        <a:buFont typeface="Arial" panose="020B0604020202020204" pitchFamily="34" charset="0"/>
                        <a:buChar char="•"/>
                      </a:pPr>
                      <a:r>
                        <a:rPr lang="en-US" sz="1600" dirty="0">
                          <a:latin typeface="Times New Roman" panose="02020603050405020304" pitchFamily="18" charset="0"/>
                          <a:ea typeface="Calibri" panose="020F0502020204030204" pitchFamily="34" charset="0"/>
                          <a:cs typeface="Times New Roman" panose="02020603050405020304" pitchFamily="18" charset="0"/>
                        </a:rPr>
                        <a:t>These can result in outdated security infrastructure and inadequate security protocols.</a:t>
                      </a: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a:p>
                      <a:endParaRPr lang="en-IN" sz="1600" b="1" u="sng"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dirty="0">
                          <a:latin typeface="Times New Roman" panose="02020603050405020304" pitchFamily="18" charset="0"/>
                          <a:ea typeface="Calibri" panose="020F0502020204030204" pitchFamily="34" charset="0"/>
                          <a:cs typeface="Times New Roman" panose="02020603050405020304" pitchFamily="18" charset="0"/>
                        </a:rPr>
                        <a:t>A small clinic may not have the budget to employ a full-time cybersecurity expert</a:t>
                      </a: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r>
                        <a:rPr lang="en-US" sz="1600" b="1" u="sng" dirty="0">
                          <a:latin typeface="Times New Roman" panose="02020603050405020304" pitchFamily="18" charset="0"/>
                          <a:ea typeface="Calibri" panose="020F0502020204030204" pitchFamily="34" charset="0"/>
                          <a:cs typeface="Times New Roman" panose="02020603050405020304" pitchFamily="18" charset="0"/>
                        </a:rPr>
                        <a:t>Perform Regular Security Audits and Assessments</a:t>
                      </a:r>
                    </a:p>
                    <a:p>
                      <a:pPr marL="285750" indent="-285750">
                        <a:buFont typeface="Arial" panose="020B0604020202020204" pitchFamily="34" charset="0"/>
                        <a:buChar char="•"/>
                      </a:pPr>
                      <a:r>
                        <a:rPr lang="en-US" sz="1600" dirty="0">
                          <a:latin typeface="Times New Roman" panose="02020603050405020304" pitchFamily="18" charset="0"/>
                          <a:ea typeface="Calibri" panose="020F0502020204030204" pitchFamily="34" charset="0"/>
                          <a:cs typeface="Times New Roman" panose="02020603050405020304" pitchFamily="18" charset="0"/>
                        </a:rPr>
                        <a:t>Conduct regular internal and external security audits to identify and address vulnerabilities.</a:t>
                      </a:r>
                      <a:endParaRPr lang="en-IN" sz="1600" b="0" u="none"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r>
                        <a:rPr lang="en-US" sz="1600" dirty="0">
                          <a:latin typeface="Times New Roman" panose="02020603050405020304" pitchFamily="18" charset="0"/>
                          <a:ea typeface="Calibri" panose="020F0502020204030204" pitchFamily="34" charset="0"/>
                          <a:cs typeface="Times New Roman" panose="02020603050405020304" pitchFamily="18" charset="0"/>
                        </a:rPr>
                        <a:t>Hiring external cybersecurity firms to perform penetration testing and vulnerability assessments.</a:t>
                      </a: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263694721"/>
                  </a:ext>
                </a:extLst>
              </a:tr>
            </a:tbl>
          </a:graphicData>
        </a:graphic>
      </p:graphicFrame>
      <p:pic>
        <p:nvPicPr>
          <p:cNvPr id="4" name="Picture 3">
            <a:extLst>
              <a:ext uri="{FF2B5EF4-FFF2-40B4-BE49-F238E27FC236}">
                <a16:creationId xmlns:a16="http://schemas.microsoft.com/office/drawing/2014/main" id="{A6CD0114-0B6D-F68C-44A7-E3D0D4CB2735}"/>
              </a:ext>
            </a:extLst>
          </p:cNvPr>
          <p:cNvPicPr>
            <a:picLocks noChangeAspect="1"/>
          </p:cNvPicPr>
          <p:nvPr/>
        </p:nvPicPr>
        <p:blipFill>
          <a:blip r:embed="rId2"/>
          <a:stretch>
            <a:fillRect/>
          </a:stretch>
        </p:blipFill>
        <p:spPr>
          <a:xfrm>
            <a:off x="10826438" y="0"/>
            <a:ext cx="1353429" cy="1036410"/>
          </a:xfrm>
          <a:prstGeom prst="rect">
            <a:avLst/>
          </a:prstGeom>
        </p:spPr>
      </p:pic>
    </p:spTree>
    <p:extLst>
      <p:ext uri="{BB962C8B-B14F-4D97-AF65-F5344CB8AC3E}">
        <p14:creationId xmlns:p14="http://schemas.microsoft.com/office/powerpoint/2010/main" val="1840694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6B4976E-AFDC-4996-178D-2411DE114DDE}"/>
              </a:ext>
            </a:extLst>
          </p:cNvPr>
          <p:cNvSpPr>
            <a:spLocks noGrp="1"/>
          </p:cNvSpPr>
          <p:nvPr>
            <p:ph type="title"/>
          </p:nvPr>
        </p:nvSpPr>
        <p:spPr>
          <a:xfrm>
            <a:off x="1090665" y="356230"/>
            <a:ext cx="10168128" cy="1179576"/>
          </a:xfrm>
        </p:spPr>
        <p:txBody>
          <a:bodyPr>
            <a:normAutofit/>
          </a:bodyPr>
          <a:lstStyle/>
          <a:p>
            <a:r>
              <a:rPr lang="en-IN" sz="3000" b="1" dirty="0">
                <a:latin typeface="Times New Roman" panose="02020603050405020304" pitchFamily="18" charset="0"/>
                <a:ea typeface="Calibri" panose="020F0502020204030204" pitchFamily="34" charset="0"/>
                <a:cs typeface="Times New Roman" panose="02020603050405020304" pitchFamily="18" charset="0"/>
              </a:rPr>
              <a:t>CHALLENGES AND RECOMMENDATIONS(contd.)</a:t>
            </a:r>
            <a:endParaRPr lang="en-IN" sz="3000" dirty="0">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4">
            <a:extLst>
              <a:ext uri="{FF2B5EF4-FFF2-40B4-BE49-F238E27FC236}">
                <a16:creationId xmlns:a16="http://schemas.microsoft.com/office/drawing/2014/main" id="{F2861D15-17D5-9343-B90B-4D3E0C75F973}"/>
              </a:ext>
            </a:extLst>
          </p:cNvPr>
          <p:cNvGraphicFramePr>
            <a:graphicFrameLocks noGrp="1"/>
          </p:cNvGraphicFramePr>
          <p:nvPr>
            <p:ph idx="1"/>
            <p:extLst>
              <p:ext uri="{D42A27DB-BD31-4B8C-83A1-F6EECF244321}">
                <p14:modId xmlns:p14="http://schemas.microsoft.com/office/powerpoint/2010/main" val="1568284647"/>
              </p:ext>
            </p:extLst>
          </p:nvPr>
        </p:nvGraphicFramePr>
        <p:xfrm>
          <a:off x="558209" y="1850600"/>
          <a:ext cx="11164399" cy="2717997"/>
        </p:xfrm>
        <a:graphic>
          <a:graphicData uri="http://schemas.openxmlformats.org/drawingml/2006/table">
            <a:tbl>
              <a:tblPr firstRow="1" bandRow="1">
                <a:tableStyleId>{5C22544A-7EE6-4342-B048-85BDC9FD1C3A}</a:tableStyleId>
              </a:tblPr>
              <a:tblGrid>
                <a:gridCol w="3234302">
                  <a:extLst>
                    <a:ext uri="{9D8B030D-6E8A-4147-A177-3AD203B41FA5}">
                      <a16:colId xmlns:a16="http://schemas.microsoft.com/office/drawing/2014/main" val="1401999484"/>
                    </a:ext>
                  </a:extLst>
                </a:gridCol>
                <a:gridCol w="1714894">
                  <a:extLst>
                    <a:ext uri="{9D8B030D-6E8A-4147-A177-3AD203B41FA5}">
                      <a16:colId xmlns:a16="http://schemas.microsoft.com/office/drawing/2014/main" val="1517746186"/>
                    </a:ext>
                  </a:extLst>
                </a:gridCol>
                <a:gridCol w="3173931">
                  <a:extLst>
                    <a:ext uri="{9D8B030D-6E8A-4147-A177-3AD203B41FA5}">
                      <a16:colId xmlns:a16="http://schemas.microsoft.com/office/drawing/2014/main" val="2746172158"/>
                    </a:ext>
                  </a:extLst>
                </a:gridCol>
                <a:gridCol w="3041272">
                  <a:extLst>
                    <a:ext uri="{9D8B030D-6E8A-4147-A177-3AD203B41FA5}">
                      <a16:colId xmlns:a16="http://schemas.microsoft.com/office/drawing/2014/main" val="3545136299"/>
                    </a:ext>
                  </a:extLst>
                </a:gridCol>
              </a:tblGrid>
              <a:tr h="6356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dirty="0">
                          <a:latin typeface="Times New Roman" panose="02020603050405020304" pitchFamily="18" charset="0"/>
                          <a:ea typeface="Calibri" panose="020F0502020204030204" pitchFamily="34" charset="0"/>
                          <a:cs typeface="Times New Roman" panose="02020603050405020304" pitchFamily="18" charset="0"/>
                        </a:rPr>
                        <a:t>CHALLENGES</a:t>
                      </a:r>
                    </a:p>
                    <a:p>
                      <a:pPr algn="ctr"/>
                      <a:endParaRPr lang="en-IN" sz="2200"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dirty="0">
                          <a:latin typeface="Times New Roman" panose="02020603050405020304" pitchFamily="18" charset="0"/>
                          <a:ea typeface="Calibri" panose="020F0502020204030204" pitchFamily="34" charset="0"/>
                          <a:cs typeface="Times New Roman" panose="02020603050405020304" pitchFamily="18" charset="0"/>
                        </a:rPr>
                        <a:t>EXAMPLES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dirty="0">
                          <a:latin typeface="Times New Roman" panose="02020603050405020304" pitchFamily="18" charset="0"/>
                          <a:ea typeface="Calibri" panose="020F0502020204030204" pitchFamily="34" charset="0"/>
                          <a:cs typeface="Times New Roman" panose="02020603050405020304" pitchFamily="18" charset="0"/>
                        </a:rPr>
                        <a:t>RECOMMENDATIONS</a:t>
                      </a:r>
                    </a:p>
                    <a:p>
                      <a:pPr algn="ctr"/>
                      <a:endParaRPr lang="en-IN" dirty="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sz="2000" dirty="0">
                          <a:latin typeface="Times New Roman" panose="02020603050405020304" pitchFamily="18" charset="0"/>
                          <a:ea typeface="Calibri" panose="020F0502020204030204" pitchFamily="34" charset="0"/>
                          <a:cs typeface="Times New Roman" panose="02020603050405020304" pitchFamily="18" charset="0"/>
                        </a:rPr>
                        <a:t>EXAMPLES</a:t>
                      </a:r>
                    </a:p>
                    <a:p>
                      <a:pPr algn="ctr"/>
                      <a:endParaRPr lang="en-IN"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37539777"/>
                  </a:ext>
                </a:extLst>
              </a:tr>
              <a:tr h="1986477">
                <a:tc>
                  <a:txBody>
                    <a:bodyPr/>
                    <a:lstStyle/>
                    <a:p>
                      <a:r>
                        <a:rPr lang="en-IN" sz="1600" b="1" u="sng" dirty="0">
                          <a:latin typeface="Times New Roman" panose="02020603050405020304" pitchFamily="18" charset="0"/>
                          <a:ea typeface="Calibri" panose="020F0502020204030204" pitchFamily="34" charset="0"/>
                          <a:cs typeface="Times New Roman" panose="02020603050405020304" pitchFamily="18" charset="0"/>
                        </a:rPr>
                        <a:t>Human Error:</a:t>
                      </a:r>
                    </a:p>
                    <a:p>
                      <a:r>
                        <a:rPr lang="en-US" sz="1600" dirty="0">
                          <a:latin typeface="Times New Roman" panose="02020603050405020304" pitchFamily="18" charset="0"/>
                          <a:ea typeface="Calibri" panose="020F0502020204030204" pitchFamily="34" charset="0"/>
                          <a:cs typeface="Times New Roman" panose="02020603050405020304" pitchFamily="18" charset="0"/>
                        </a:rPr>
                        <a:t>Human error, such as misconfiguration of systems, weak password practices, and accidental data sharing are one of the common causes of data breaches.</a:t>
                      </a:r>
                      <a:endParaRPr lang="en-IN" sz="1600" b="1" u="sng"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pPr marL="0" indent="0">
                        <a:buFont typeface="Arial" panose="020B0604020202020204" pitchFamily="34" charset="0"/>
                        <a:buNone/>
                      </a:pPr>
                      <a:r>
                        <a:rPr lang="en-US" sz="1600" dirty="0">
                          <a:latin typeface="Times New Roman" panose="02020603050405020304" pitchFamily="18" charset="0"/>
                          <a:ea typeface="Calibri" panose="020F0502020204030204" pitchFamily="34" charset="0"/>
                          <a:cs typeface="Times New Roman" panose="02020603050405020304" pitchFamily="18" charset="0"/>
                        </a:rPr>
                        <a:t>Staff unintentionally sending patient information to the wrong email address.</a:t>
                      </a: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r>
                        <a:rPr lang="en-IN" sz="1600" b="1" u="sng" dirty="0">
                          <a:latin typeface="Times New Roman" panose="02020603050405020304" pitchFamily="18" charset="0"/>
                          <a:ea typeface="Calibri" panose="020F0502020204030204" pitchFamily="34" charset="0"/>
                          <a:cs typeface="Times New Roman" panose="02020603050405020304" pitchFamily="18" charset="0"/>
                        </a:rPr>
                        <a:t>Strengthen Compliance Efforts:</a:t>
                      </a:r>
                    </a:p>
                    <a:p>
                      <a:r>
                        <a:rPr lang="en-US" sz="1600" dirty="0">
                          <a:latin typeface="Times New Roman" panose="02020603050405020304" pitchFamily="18" charset="0"/>
                          <a:ea typeface="Calibri" panose="020F0502020204030204" pitchFamily="34" charset="0"/>
                          <a:cs typeface="Times New Roman" panose="02020603050405020304" pitchFamily="18" charset="0"/>
                        </a:rPr>
                        <a:t>Invest in compliance management tools and resources to ensure adherence to all relevant data protection regulations.</a:t>
                      </a:r>
                      <a:endParaRPr lang="en-IN" sz="1600" b="1" u="sng" dirty="0">
                        <a:latin typeface="Times New Roman" panose="02020603050405020304" pitchFamily="18" charset="0"/>
                        <a:ea typeface="Calibri" panose="020F0502020204030204" pitchFamily="34" charset="0"/>
                        <a:cs typeface="Times New Roman" panose="02020603050405020304" pitchFamily="18" charset="0"/>
                      </a:endParaRPr>
                    </a:p>
                  </a:txBody>
                  <a:tcPr/>
                </a:tc>
                <a:tc>
                  <a:txBody>
                    <a:bodyPr/>
                    <a:lstStyle/>
                    <a:p>
                      <a:r>
                        <a:rPr lang="en-US" sz="1600" dirty="0">
                          <a:latin typeface="Times New Roman" panose="02020603050405020304" pitchFamily="18" charset="0"/>
                          <a:ea typeface="Calibri" panose="020F0502020204030204" pitchFamily="34" charset="0"/>
                          <a:cs typeface="Times New Roman" panose="02020603050405020304" pitchFamily="18" charset="0"/>
                        </a:rPr>
                        <a:t>Using compliance software to track and manage data protection requirements and generate reports for audits.</a:t>
                      </a:r>
                      <a:endParaRPr lang="en-IN" sz="1600" dirty="0">
                        <a:latin typeface="Times New Roman" panose="02020603050405020304" pitchFamily="18"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001656172"/>
                  </a:ext>
                </a:extLst>
              </a:tr>
            </a:tbl>
          </a:graphicData>
        </a:graphic>
      </p:graphicFrame>
      <p:pic>
        <p:nvPicPr>
          <p:cNvPr id="4" name="Picture 3">
            <a:extLst>
              <a:ext uri="{FF2B5EF4-FFF2-40B4-BE49-F238E27FC236}">
                <a16:creationId xmlns:a16="http://schemas.microsoft.com/office/drawing/2014/main" id="{A6CD0114-0B6D-F68C-44A7-E3D0D4CB2735}"/>
              </a:ext>
            </a:extLst>
          </p:cNvPr>
          <p:cNvPicPr>
            <a:picLocks noChangeAspect="1"/>
          </p:cNvPicPr>
          <p:nvPr/>
        </p:nvPicPr>
        <p:blipFill>
          <a:blip r:embed="rId2"/>
          <a:stretch>
            <a:fillRect/>
          </a:stretch>
        </p:blipFill>
        <p:spPr>
          <a:xfrm>
            <a:off x="10826438" y="0"/>
            <a:ext cx="1353429" cy="1036410"/>
          </a:xfrm>
          <a:prstGeom prst="rect">
            <a:avLst/>
          </a:prstGeom>
        </p:spPr>
      </p:pic>
    </p:spTree>
    <p:extLst>
      <p:ext uri="{BB962C8B-B14F-4D97-AF65-F5344CB8AC3E}">
        <p14:creationId xmlns:p14="http://schemas.microsoft.com/office/powerpoint/2010/main" val="19461685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D71F25-C49C-5DB3-2CA3-1FB55557841A}"/>
              </a:ext>
            </a:extLst>
          </p:cNvPr>
          <p:cNvSpPr>
            <a:spLocks noGrp="1"/>
          </p:cNvSpPr>
          <p:nvPr>
            <p:ph type="title"/>
          </p:nvPr>
        </p:nvSpPr>
        <p:spPr>
          <a:xfrm>
            <a:off x="267435" y="1153571"/>
            <a:ext cx="4167271" cy="4461163"/>
          </a:xfrm>
        </p:spPr>
        <p:txBody>
          <a:bodyPr>
            <a:normAutofit/>
          </a:bodyPr>
          <a:lstStyle/>
          <a:p>
            <a:r>
              <a:rPr lang="en-IN" sz="38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LIMITATIONS OF THE STUDY</a:t>
            </a:r>
            <a:endParaRPr lang="en-IN" sz="3800" dirty="0">
              <a:solidFill>
                <a:srgbClr val="FFFFFF"/>
              </a:solidFill>
              <a:latin typeface="Times New Roman" panose="02020603050405020304" pitchFamily="18" charset="0"/>
              <a:cs typeface="Times New Roman" panose="02020603050405020304" pitchFamily="18" charset="0"/>
            </a:endParaRPr>
          </a:p>
        </p:txBody>
      </p:sp>
      <p:sp>
        <p:nvSpPr>
          <p:cNvPr id="37" name="Arc 36">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57ABA4A-9ED9-846F-23FA-8ECAA22D2568}"/>
              </a:ext>
            </a:extLst>
          </p:cNvPr>
          <p:cNvSpPr>
            <a:spLocks noGrp="1"/>
          </p:cNvSpPr>
          <p:nvPr>
            <p:ph idx="1"/>
          </p:nvPr>
        </p:nvSpPr>
        <p:spPr>
          <a:xfrm>
            <a:off x="4447308" y="591344"/>
            <a:ext cx="6906491" cy="5585619"/>
          </a:xfrm>
        </p:spPr>
        <p:txBody>
          <a:bodyPr anchor="ctr">
            <a:normAutofit/>
          </a:bodyPr>
          <a:lstStyle/>
          <a:p>
            <a:pPr marL="0" indent="0">
              <a:buNone/>
            </a:pPr>
            <a:r>
              <a:rPr lang="en-IN" sz="2200" b="1" dirty="0">
                <a:latin typeface="Times New Roman" panose="02020603050405020304" pitchFamily="18" charset="0"/>
                <a:ea typeface="Calibri" panose="020F0502020204030204" pitchFamily="34" charset="0"/>
                <a:cs typeface="Times New Roman" panose="02020603050405020304" pitchFamily="18" charset="0"/>
              </a:rPr>
              <a:t>1.  Rapid Technological Advancements: </a:t>
            </a:r>
          </a:p>
          <a:p>
            <a:r>
              <a:rPr lang="en-US" sz="2200" dirty="0">
                <a:latin typeface="Times New Roman" panose="02020603050405020304" pitchFamily="18" charset="0"/>
                <a:ea typeface="Calibri" panose="020F0502020204030204" pitchFamily="34" charset="0"/>
                <a:cs typeface="Times New Roman" panose="02020603050405020304" pitchFamily="18" charset="0"/>
              </a:rPr>
              <a:t>The field of data security, particularly in healthcare, evolves quickly. New threats and security measures emerge regularly, making it challenging to keep the literature review current.</a:t>
            </a:r>
          </a:p>
          <a:p>
            <a:pPr marL="0" indent="0">
              <a:buNone/>
            </a:pPr>
            <a:r>
              <a:rPr lang="en-US" sz="2200" b="1" dirty="0">
                <a:latin typeface="Times New Roman" panose="02020603050405020304" pitchFamily="18" charset="0"/>
                <a:ea typeface="Calibri" panose="020F0502020204030204" pitchFamily="34" charset="0"/>
                <a:cs typeface="Times New Roman" panose="02020603050405020304" pitchFamily="18" charset="0"/>
              </a:rPr>
              <a:t>2.  Scope and Volume of Literature: </a:t>
            </a:r>
          </a:p>
          <a:p>
            <a:r>
              <a:rPr lang="en-US" sz="2200" dirty="0">
                <a:latin typeface="Times New Roman" panose="02020603050405020304" pitchFamily="18" charset="0"/>
                <a:ea typeface="Calibri" panose="020F0502020204030204" pitchFamily="34" charset="0"/>
                <a:cs typeface="Times New Roman" panose="02020603050405020304" pitchFamily="18" charset="0"/>
              </a:rPr>
              <a:t>The vast amount of published research can be overwhelming, making it difficult to identify the most relevant and high-quality studies.</a:t>
            </a:r>
          </a:p>
          <a:p>
            <a:pPr marL="0" indent="0">
              <a:buNone/>
            </a:pPr>
            <a:r>
              <a:rPr lang="en-US" sz="2200" b="1" dirty="0">
                <a:latin typeface="Times New Roman" panose="02020603050405020304" pitchFamily="18" charset="0"/>
                <a:ea typeface="Calibri" panose="020F0502020204030204" pitchFamily="34" charset="0"/>
                <a:cs typeface="Times New Roman" panose="02020603050405020304" pitchFamily="18" charset="0"/>
              </a:rPr>
              <a:t>3. </a:t>
            </a:r>
            <a:r>
              <a:rPr lang="en-IN" sz="2200" b="1" dirty="0">
                <a:latin typeface="Times New Roman" panose="02020603050405020304" pitchFamily="18" charset="0"/>
                <a:ea typeface="Calibri" panose="020F0502020204030204" pitchFamily="34" charset="0"/>
                <a:cs typeface="Times New Roman" panose="02020603050405020304" pitchFamily="18" charset="0"/>
              </a:rPr>
              <a:t>Interdisciplinary Nature:</a:t>
            </a:r>
          </a:p>
          <a:p>
            <a:r>
              <a:rPr lang="en-US" sz="2200" dirty="0">
                <a:latin typeface="Times New Roman" panose="02020603050405020304" pitchFamily="18" charset="0"/>
                <a:ea typeface="Calibri" panose="020F0502020204030204" pitchFamily="34" charset="0"/>
                <a:cs typeface="Times New Roman" panose="02020603050405020304" pitchFamily="18" charset="0"/>
              </a:rPr>
              <a:t>Data security in healthcare spans multiple disciplines, including computer science, information technology, healthcare management, and legal studies. This interdisciplinary nature can complicate the literature review process as it requires understanding and integrating knowledge from various fields.</a:t>
            </a:r>
            <a:endParaRPr lang="en-US" sz="22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sz="2200" b="1"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IN" sz="2200" b="1" dirty="0">
              <a:latin typeface="Calibri" panose="020F0502020204030204" pitchFamily="34" charset="0"/>
              <a:ea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2558C01D-5424-4CA7-5305-5FF2FFA76C7F}"/>
              </a:ext>
            </a:extLst>
          </p:cNvPr>
          <p:cNvPicPr>
            <a:picLocks noChangeAspect="1"/>
          </p:cNvPicPr>
          <p:nvPr/>
        </p:nvPicPr>
        <p:blipFill>
          <a:blip r:embed="rId2"/>
          <a:stretch>
            <a:fillRect/>
          </a:stretch>
        </p:blipFill>
        <p:spPr>
          <a:xfrm>
            <a:off x="10817103" y="0"/>
            <a:ext cx="1353429" cy="1036410"/>
          </a:xfrm>
          <a:prstGeom prst="rect">
            <a:avLst/>
          </a:prstGeom>
        </p:spPr>
      </p:pic>
    </p:spTree>
    <p:extLst>
      <p:ext uri="{BB962C8B-B14F-4D97-AF65-F5344CB8AC3E}">
        <p14:creationId xmlns:p14="http://schemas.microsoft.com/office/powerpoint/2010/main" val="2233513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3A2CA4-AFE1-6723-605D-D5D8179DBC09}"/>
              </a:ext>
            </a:extLst>
          </p:cNvPr>
          <p:cNvSpPr>
            <a:spLocks noGrp="1"/>
          </p:cNvSpPr>
          <p:nvPr>
            <p:ph type="title"/>
          </p:nvPr>
        </p:nvSpPr>
        <p:spPr>
          <a:xfrm>
            <a:off x="389744" y="1153572"/>
            <a:ext cx="3497490" cy="4461163"/>
          </a:xfrm>
        </p:spPr>
        <p:txBody>
          <a:bodyPr>
            <a:normAutofit/>
          </a:bodyPr>
          <a:lstStyle/>
          <a:p>
            <a:r>
              <a:rPr lang="en-IN" sz="37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LIMITATIONS OF THE STUDY(contd.)</a:t>
            </a:r>
            <a:endParaRPr lang="en-IN" sz="3700" dirty="0">
              <a:solidFill>
                <a:srgbClr val="FFFFFF"/>
              </a:solidFill>
              <a:latin typeface="Times New Roman" panose="02020603050405020304" pitchFamily="18" charset="0"/>
              <a:cs typeface="Times New Roman" panose="02020603050405020304" pitchFamily="18" charset="0"/>
            </a:endParaRPr>
          </a:p>
        </p:txBody>
      </p:sp>
      <p:sp>
        <p:nvSpPr>
          <p:cNvPr id="32" name="Arc 3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937B6EA0-8EA2-20CF-9BA4-76B555BA5A2D}"/>
              </a:ext>
            </a:extLst>
          </p:cNvPr>
          <p:cNvSpPr>
            <a:spLocks noGrp="1"/>
          </p:cNvSpPr>
          <p:nvPr>
            <p:ph idx="1"/>
          </p:nvPr>
        </p:nvSpPr>
        <p:spPr>
          <a:xfrm>
            <a:off x="4447308" y="591344"/>
            <a:ext cx="6906491" cy="5585619"/>
          </a:xfrm>
        </p:spPr>
        <p:txBody>
          <a:bodyPr anchor="ctr">
            <a:normAutofit/>
          </a:bodyPr>
          <a:lstStyle/>
          <a:p>
            <a:pPr marL="0" indent="0">
              <a:buNone/>
            </a:pPr>
            <a:r>
              <a:rPr lang="en-IN" sz="2200" b="1" dirty="0">
                <a:latin typeface="Times New Roman" panose="02020603050405020304" pitchFamily="18" charset="0"/>
                <a:ea typeface="Calibri" panose="020F0502020204030204" pitchFamily="34" charset="0"/>
                <a:cs typeface="Times New Roman" panose="02020603050405020304" pitchFamily="18" charset="0"/>
              </a:rPr>
              <a:t>4</a:t>
            </a:r>
            <a:r>
              <a:rPr lang="en-IN" sz="2200" dirty="0">
                <a:latin typeface="Times New Roman" panose="02020603050405020304" pitchFamily="18" charset="0"/>
                <a:ea typeface="Calibri" panose="020F0502020204030204" pitchFamily="34" charset="0"/>
                <a:cs typeface="Times New Roman" panose="02020603050405020304" pitchFamily="18" charset="0"/>
              </a:rPr>
              <a:t>. </a:t>
            </a:r>
            <a:r>
              <a:rPr lang="en-US" sz="2200" b="1" dirty="0">
                <a:latin typeface="Times New Roman" panose="02020603050405020304" pitchFamily="18" charset="0"/>
                <a:ea typeface="Calibri" panose="020F0502020204030204" pitchFamily="34" charset="0"/>
                <a:cs typeface="Times New Roman" panose="02020603050405020304" pitchFamily="18" charset="0"/>
              </a:rPr>
              <a:t>Access to Recent and Relevant Studies: </a:t>
            </a:r>
          </a:p>
          <a:p>
            <a:r>
              <a:rPr lang="en-US" sz="2200" dirty="0">
                <a:latin typeface="Times New Roman" panose="02020603050405020304" pitchFamily="18" charset="0"/>
                <a:ea typeface="Calibri" panose="020F0502020204030204" pitchFamily="34" charset="0"/>
                <a:cs typeface="Times New Roman" panose="02020603050405020304" pitchFamily="18" charset="0"/>
              </a:rPr>
              <a:t>Access to the latest research might be restricted due to paywalls or subscription requirements of academic journals.</a:t>
            </a:r>
          </a:p>
          <a:p>
            <a:pPr marL="0" indent="0">
              <a:buNone/>
            </a:pPr>
            <a:r>
              <a:rPr lang="en-US" sz="2200" b="1" dirty="0">
                <a:latin typeface="Times New Roman" panose="02020603050405020304" pitchFamily="18" charset="0"/>
                <a:ea typeface="Calibri" panose="020F0502020204030204" pitchFamily="34" charset="0"/>
                <a:cs typeface="Times New Roman" panose="02020603050405020304" pitchFamily="18" charset="0"/>
              </a:rPr>
              <a:t>5. </a:t>
            </a:r>
            <a:r>
              <a:rPr lang="en-IN" sz="2200" b="1" dirty="0">
                <a:latin typeface="Times New Roman" panose="02020603050405020304" pitchFamily="18" charset="0"/>
                <a:ea typeface="Calibri" panose="020F0502020204030204" pitchFamily="34" charset="0"/>
                <a:cs typeface="Times New Roman" panose="02020603050405020304" pitchFamily="18" charset="0"/>
              </a:rPr>
              <a:t>Regulatory and Policy Changes:</a:t>
            </a:r>
          </a:p>
          <a:p>
            <a:r>
              <a:rPr lang="en-US" sz="2200" dirty="0">
                <a:latin typeface="Times New Roman" panose="02020603050405020304" pitchFamily="18" charset="0"/>
                <a:ea typeface="Calibri" panose="020F0502020204030204" pitchFamily="34" charset="0"/>
                <a:cs typeface="Times New Roman" panose="02020603050405020304" pitchFamily="18" charset="0"/>
              </a:rPr>
              <a:t>Changes in regulations and policies regarding data security and privacy, such as GDPR or HIPAA updates, can affect the relevance of older studies. Keeping track of these changes and their implications is crucial but demanding.</a:t>
            </a:r>
            <a:endParaRPr lang="en-US" sz="22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dirty="0"/>
          </a:p>
        </p:txBody>
      </p:sp>
      <p:pic>
        <p:nvPicPr>
          <p:cNvPr id="4" name="Picture 3">
            <a:extLst>
              <a:ext uri="{FF2B5EF4-FFF2-40B4-BE49-F238E27FC236}">
                <a16:creationId xmlns:a16="http://schemas.microsoft.com/office/drawing/2014/main" id="{99F7B9C2-AB06-1EF6-AB43-9D46714D8423}"/>
              </a:ext>
            </a:extLst>
          </p:cNvPr>
          <p:cNvPicPr>
            <a:picLocks noChangeAspect="1"/>
          </p:cNvPicPr>
          <p:nvPr/>
        </p:nvPicPr>
        <p:blipFill>
          <a:blip r:embed="rId2"/>
          <a:stretch>
            <a:fillRect/>
          </a:stretch>
        </p:blipFill>
        <p:spPr>
          <a:xfrm>
            <a:off x="10817103" y="0"/>
            <a:ext cx="1353429" cy="1036410"/>
          </a:xfrm>
          <a:prstGeom prst="rect">
            <a:avLst/>
          </a:prstGeom>
        </p:spPr>
      </p:pic>
    </p:spTree>
    <p:extLst>
      <p:ext uri="{BB962C8B-B14F-4D97-AF65-F5344CB8AC3E}">
        <p14:creationId xmlns:p14="http://schemas.microsoft.com/office/powerpoint/2010/main" val="2290375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1709F1D5-B0F1-4714-A239-E5B61C1619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228FB460-D3FF-4440-A020-05982A09E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EE58300-CB27-6B1E-21EB-A0349DA3222F}"/>
              </a:ext>
            </a:extLst>
          </p:cNvPr>
          <p:cNvSpPr>
            <a:spLocks noGrp="1"/>
          </p:cNvSpPr>
          <p:nvPr>
            <p:ph type="title"/>
          </p:nvPr>
        </p:nvSpPr>
        <p:spPr>
          <a:xfrm>
            <a:off x="956826" y="1112969"/>
            <a:ext cx="3937298" cy="4166010"/>
          </a:xfrm>
        </p:spPr>
        <p:txBody>
          <a:bodyPr>
            <a:normAutofit/>
          </a:bodyPr>
          <a:lstStyle/>
          <a:p>
            <a:r>
              <a:rPr lang="en-IN" b="1">
                <a:solidFill>
                  <a:srgbClr val="FFFFFF"/>
                </a:solidFill>
                <a:latin typeface="Times New Roman" panose="02020603050405020304" pitchFamily="18" charset="0"/>
                <a:ea typeface="Calibri" panose="020F0502020204030204" pitchFamily="34" charset="0"/>
                <a:cs typeface="Times New Roman" panose="02020603050405020304" pitchFamily="18" charset="0"/>
              </a:rPr>
              <a:t>DISCUSSION</a:t>
            </a:r>
          </a:p>
        </p:txBody>
      </p:sp>
      <p:sp>
        <p:nvSpPr>
          <p:cNvPr id="44" name="Freeform: Shape 43">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84D81577-A479-ECFC-E8E6-B0D7EA9A023D}"/>
              </a:ext>
            </a:extLst>
          </p:cNvPr>
          <p:cNvSpPr>
            <a:spLocks noGrp="1"/>
          </p:cNvSpPr>
          <p:nvPr>
            <p:ph idx="1"/>
          </p:nvPr>
        </p:nvSpPr>
        <p:spPr>
          <a:xfrm>
            <a:off x="5691210" y="820880"/>
            <a:ext cx="5662589" cy="4889350"/>
          </a:xfrm>
        </p:spPr>
        <p:txBody>
          <a:bodyPr anchor="t">
            <a:noAutofit/>
          </a:bodyPr>
          <a:lstStyle/>
          <a:p>
            <a:r>
              <a:rPr lang="en-US" sz="2000" dirty="0">
                <a:latin typeface="Times New Roman" panose="02020603050405020304" pitchFamily="18" charset="0"/>
                <a:cs typeface="Times New Roman" panose="02020603050405020304" pitchFamily="18" charset="0"/>
              </a:rPr>
              <a:t>Data security in healthcare is of paramount importance due to the sensitive nature of patient information. Breaches can lead to significant consequences, including identity theft, financial loss, and compromised patient care.</a:t>
            </a:r>
          </a:p>
          <a:p>
            <a:r>
              <a:rPr lang="en-US" sz="2000" dirty="0">
                <a:latin typeface="Times New Roman" panose="02020603050405020304" pitchFamily="18" charset="0"/>
                <a:cs typeface="Times New Roman" panose="02020603050405020304" pitchFamily="18" charset="0"/>
              </a:rPr>
              <a:t>The review underscores the critical role of data security in healthcare. Effective measures such as encryption, access control, and network security are essential in protecting patient information and improving healthcare outcomes. However, the implementation of these measures is hindered by resource constraints, interoperability issues, and human factors.</a:t>
            </a:r>
          </a:p>
          <a:p>
            <a:r>
              <a:rPr lang="en-US" sz="2000" dirty="0">
                <a:latin typeface="Times New Roman" panose="02020603050405020304" pitchFamily="18" charset="0"/>
                <a:cs typeface="Times New Roman" panose="02020603050405020304" pitchFamily="18" charset="0"/>
              </a:rPr>
              <a:t>The findings of this review are consistent with previous research that emphasizes the importance of data security in healthcare. This review provides a comprehensive synthesis of various security measures and their specific impacts, offering a broader perspective on the subject.</a:t>
            </a:r>
            <a:endParaRPr lang="en-IN" sz="2000" dirty="0">
              <a:latin typeface="Times New Roman" panose="02020603050405020304" pitchFamily="18" charset="0"/>
              <a:cs typeface="Times New Roman" panose="02020603050405020304" pitchFamily="18" charset="0"/>
            </a:endParaRPr>
          </a:p>
        </p:txBody>
      </p:sp>
      <p:sp>
        <p:nvSpPr>
          <p:cNvPr id="50" name="Freeform: Shape 49">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a:extLst>
              <a:ext uri="{FF2B5EF4-FFF2-40B4-BE49-F238E27FC236}">
                <a16:creationId xmlns:a16="http://schemas.microsoft.com/office/drawing/2014/main" id="{C543B9A3-AA2D-8717-1AB1-AD7F449EED02}"/>
              </a:ext>
            </a:extLst>
          </p:cNvPr>
          <p:cNvPicPr>
            <a:picLocks noChangeAspect="1"/>
          </p:cNvPicPr>
          <p:nvPr/>
        </p:nvPicPr>
        <p:blipFill>
          <a:blip r:embed="rId2"/>
          <a:stretch>
            <a:fillRect/>
          </a:stretch>
        </p:blipFill>
        <p:spPr>
          <a:xfrm>
            <a:off x="10826438" y="0"/>
            <a:ext cx="1353429" cy="1036410"/>
          </a:xfrm>
          <a:prstGeom prst="rect">
            <a:avLst/>
          </a:prstGeom>
        </p:spPr>
      </p:pic>
    </p:spTree>
    <p:extLst>
      <p:ext uri="{BB962C8B-B14F-4D97-AF65-F5344CB8AC3E}">
        <p14:creationId xmlns:p14="http://schemas.microsoft.com/office/powerpoint/2010/main" val="3974932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E92FEB64-6EEA-4759-B4A4-BD2C1E660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D9C104-02DF-FBCE-16F4-AFA6DBF6BAF8}"/>
              </a:ext>
            </a:extLst>
          </p:cNvPr>
          <p:cNvSpPr>
            <a:spLocks noGrp="1"/>
          </p:cNvSpPr>
          <p:nvPr>
            <p:ph type="title"/>
          </p:nvPr>
        </p:nvSpPr>
        <p:spPr>
          <a:xfrm>
            <a:off x="1389278" y="1233241"/>
            <a:ext cx="3240506" cy="4064628"/>
          </a:xfrm>
        </p:spPr>
        <p:txBody>
          <a:bodyPr>
            <a:normAutofit/>
          </a:bodyPr>
          <a:lstStyle/>
          <a:p>
            <a:r>
              <a:rPr lang="en-IN" sz="3400" b="1">
                <a:solidFill>
                  <a:srgbClr val="FFFFFF"/>
                </a:solidFill>
                <a:latin typeface="Times New Roman" panose="02020603050405020304" pitchFamily="18" charset="0"/>
                <a:ea typeface="Calibri" panose="020F0502020204030204" pitchFamily="34" charset="0"/>
                <a:cs typeface="Times New Roman" panose="02020603050405020304" pitchFamily="18" charset="0"/>
              </a:rPr>
              <a:t>CONCLUSION</a:t>
            </a:r>
          </a:p>
        </p:txBody>
      </p:sp>
      <p:sp>
        <p:nvSpPr>
          <p:cNvPr id="44" name="Freeform: Shape 43">
            <a:extLst>
              <a:ext uri="{FF2B5EF4-FFF2-40B4-BE49-F238E27FC236}">
                <a16:creationId xmlns:a16="http://schemas.microsoft.com/office/drawing/2014/main" id="{14847E93-7DC1-4D4B-8829-B19AA7137C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6" name="Freeform: Shape 45">
            <a:extLst>
              <a:ext uri="{FF2B5EF4-FFF2-40B4-BE49-F238E27FC236}">
                <a16:creationId xmlns:a16="http://schemas.microsoft.com/office/drawing/2014/main" id="{5566D6E1-03A1-4D73-A4E0-35D74D568A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9F835A99-04AC-494A-A572-AFE8413CC9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9EF93FA-266E-1284-48FC-E8F572A18D3B}"/>
              </a:ext>
            </a:extLst>
          </p:cNvPr>
          <p:cNvSpPr>
            <a:spLocks noGrp="1"/>
          </p:cNvSpPr>
          <p:nvPr>
            <p:ph idx="1"/>
          </p:nvPr>
        </p:nvSpPr>
        <p:spPr>
          <a:xfrm>
            <a:off x="5658848" y="866686"/>
            <a:ext cx="5257799" cy="4889350"/>
          </a:xfrm>
        </p:spPr>
        <p:txBody>
          <a:bodyPr anchor="t">
            <a:normAutofit/>
          </a:bodyPr>
          <a:lstStyle/>
          <a:p>
            <a:r>
              <a:rPr lang="en-US" sz="2000" dirty="0">
                <a:latin typeface="Times New Roman" panose="02020603050405020304" pitchFamily="18" charset="0"/>
                <a:ea typeface="Calibri" panose="020F0502020204030204" pitchFamily="34" charset="0"/>
                <a:cs typeface="Times New Roman" panose="02020603050405020304" pitchFamily="18" charset="0"/>
              </a:rPr>
              <a:t>This review provides a detailed analysis of the role of data security in healthcare. </a:t>
            </a:r>
          </a:p>
          <a:p>
            <a:r>
              <a:rPr lang="en-US" sz="2000" dirty="0">
                <a:latin typeface="Times New Roman" panose="02020603050405020304" pitchFamily="18" charset="0"/>
                <a:ea typeface="Calibri" panose="020F0502020204030204" pitchFamily="34" charset="0"/>
                <a:cs typeface="Times New Roman" panose="02020603050405020304" pitchFamily="18" charset="0"/>
              </a:rPr>
              <a:t>By identifying key challenges and evaluating current strategies, the research aims to contribute to the enhancement of data security practices in healthcare institutions. </a:t>
            </a:r>
          </a:p>
          <a:p>
            <a:r>
              <a:rPr lang="en-US" sz="2000" dirty="0">
                <a:latin typeface="Times New Roman" panose="02020603050405020304" pitchFamily="18" charset="0"/>
                <a:ea typeface="Calibri" panose="020F0502020204030204" pitchFamily="34" charset="0"/>
                <a:cs typeface="Times New Roman" panose="02020603050405020304" pitchFamily="18" charset="0"/>
              </a:rPr>
              <a:t>The findings will be valuable for both healthcare managers and policymakers, offering evidence-based recommendations to improve the protection of sensitive patient information.  </a:t>
            </a:r>
          </a:p>
          <a:p>
            <a:pPr marL="0" indent="0">
              <a:buNone/>
            </a:pPr>
            <a:endParaRPr lang="en-IN" sz="2200" dirty="0"/>
          </a:p>
        </p:txBody>
      </p:sp>
      <p:sp>
        <p:nvSpPr>
          <p:cNvPr id="50" name="Freeform: Shape 49">
            <a:extLst>
              <a:ext uri="{FF2B5EF4-FFF2-40B4-BE49-F238E27FC236}">
                <a16:creationId xmlns:a16="http://schemas.microsoft.com/office/drawing/2014/main" id="{7B786209-1B0B-4CA9-9BDD-F7327066A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52" name="Freeform: Shape 51">
            <a:extLst>
              <a:ext uri="{FF2B5EF4-FFF2-40B4-BE49-F238E27FC236}">
                <a16:creationId xmlns:a16="http://schemas.microsoft.com/office/drawing/2014/main" id="{2D2964BB-484D-45AE-AD66-D407D06296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6691AC69-A76E-4DAB-B565-468B6B87AC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 name="Picture 3">
            <a:extLst>
              <a:ext uri="{FF2B5EF4-FFF2-40B4-BE49-F238E27FC236}">
                <a16:creationId xmlns:a16="http://schemas.microsoft.com/office/drawing/2014/main" id="{1D5586F3-D159-8915-4A1C-37D9C13F051B}"/>
              </a:ext>
            </a:extLst>
          </p:cNvPr>
          <p:cNvPicPr>
            <a:picLocks noChangeAspect="1"/>
          </p:cNvPicPr>
          <p:nvPr/>
        </p:nvPicPr>
        <p:blipFill>
          <a:blip r:embed="rId2"/>
          <a:stretch>
            <a:fillRect/>
          </a:stretch>
        </p:blipFill>
        <p:spPr>
          <a:xfrm>
            <a:off x="10826438" y="0"/>
            <a:ext cx="1353429" cy="1036410"/>
          </a:xfrm>
          <a:prstGeom prst="rect">
            <a:avLst/>
          </a:prstGeom>
        </p:spPr>
      </p:pic>
    </p:spTree>
    <p:extLst>
      <p:ext uri="{BB962C8B-B14F-4D97-AF65-F5344CB8AC3E}">
        <p14:creationId xmlns:p14="http://schemas.microsoft.com/office/powerpoint/2010/main" val="329882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4" name="Rectangle 23">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6" name="Rectangle 25">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1BE76E4-DD33-D2D9-90DA-2F965A71AFF4}"/>
              </a:ext>
            </a:extLst>
          </p:cNvPr>
          <p:cNvSpPr>
            <a:spLocks noGrp="1"/>
          </p:cNvSpPr>
          <p:nvPr>
            <p:ph type="title"/>
          </p:nvPr>
        </p:nvSpPr>
        <p:spPr>
          <a:xfrm>
            <a:off x="1115568" y="548640"/>
            <a:ext cx="10168128" cy="1179576"/>
          </a:xfrm>
        </p:spPr>
        <p:txBody>
          <a:bodyPr>
            <a:normAutofit/>
          </a:bodyPr>
          <a:lstStyle/>
          <a:p>
            <a:r>
              <a:rPr lang="en-IN" sz="3500" b="1" dirty="0">
                <a:latin typeface="Times New Roman" panose="02020603050405020304" pitchFamily="18" charset="0"/>
                <a:ea typeface="Calibri" panose="020F0502020204030204" pitchFamily="34" charset="0"/>
                <a:cs typeface="Times New Roman" panose="02020603050405020304" pitchFamily="18" charset="0"/>
              </a:rPr>
              <a:t>REFERENCES</a:t>
            </a:r>
          </a:p>
        </p:txBody>
      </p:sp>
      <p:sp>
        <p:nvSpPr>
          <p:cNvPr id="28" name="Rectangle 27">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AF1FA90B-92F9-1F7F-ED2C-F784A9520562}"/>
              </a:ext>
            </a:extLst>
          </p:cNvPr>
          <p:cNvSpPr>
            <a:spLocks noGrp="1"/>
          </p:cNvSpPr>
          <p:nvPr>
            <p:ph idx="1"/>
          </p:nvPr>
        </p:nvSpPr>
        <p:spPr>
          <a:xfrm>
            <a:off x="498834" y="2481943"/>
            <a:ext cx="10784862" cy="3695020"/>
          </a:xfrm>
        </p:spPr>
        <p:txBody>
          <a:bodyPr>
            <a:normAutofit/>
          </a:bodyPr>
          <a:lstStyle/>
          <a:p>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Sendelj</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R, </a:t>
            </a:r>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Ognjanovic</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I. Cybersecurity challenges in healthcare. </a:t>
            </a:r>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InAchievements</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Milestones and Challenges in Biomedical and Health Informatics 2022 (pp. 190-202). IOS Press.</a:t>
            </a:r>
            <a:endParaRPr lang="en-IN" sz="18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Spanakis</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EG, Bonomi S, </a:t>
            </a:r>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Sfakianakis</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S, Santucci G, </a:t>
            </a:r>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Lenti</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S, </a:t>
            </a:r>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Sorella</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M, </a:t>
            </a:r>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Tanasache</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FD, </a:t>
            </a:r>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Palleschi</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A, </a:t>
            </a:r>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Ciccotelli</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C, </a:t>
            </a:r>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Sakkalis</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V, </a:t>
            </a:r>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Magalini</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S. Cyber-attacks and threats for healthcare–a multi-layer thread analysis. In2020 42nd Annual International Conference of the IEEE Engineering in Medicine &amp; Biology Society (EMBC) 2020 Jul 20 (pp. 5705-5708). IEEE.</a:t>
            </a:r>
            <a:endParaRPr lang="en-IN" sz="18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Cartwright AJ. The elephant in the room: cybersecurity in healthcare. Journal of Clinical Monitoring and Computing. 2023 Oct;37(5):1123-32.</a:t>
            </a:r>
            <a:endParaRPr lang="en-IN" sz="1800" kern="100" dirty="0">
              <a:effectLst/>
              <a:latin typeface="Times New Roman" panose="02020603050405020304" pitchFamily="18" charset="0"/>
              <a:ea typeface="Aptos" panose="020B0004020202020204" pitchFamily="34" charset="0"/>
              <a:cs typeface="Times New Roman" panose="02020603050405020304" pitchFamily="18" charset="0"/>
            </a:endParaRPr>
          </a:p>
          <a:p>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Almalawi</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A, Khan AI, </a:t>
            </a:r>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Alsolami</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F, </a:t>
            </a:r>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Abushark</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YB, </a:t>
            </a:r>
            <a:r>
              <a:rPr lang="en-IN" sz="1800" kern="100" dirty="0" err="1">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Alfakeeh</a:t>
            </a:r>
            <a:r>
              <a:rPr lang="en-IN" sz="1800" kern="100" dirty="0">
                <a:solidFill>
                  <a:srgbClr val="222222"/>
                </a:solidFill>
                <a:effectLst/>
                <a:highlight>
                  <a:srgbClr val="FFFFFF"/>
                </a:highlight>
                <a:latin typeface="Times New Roman" panose="02020603050405020304" pitchFamily="18" charset="0"/>
                <a:ea typeface="Aptos" panose="020B0004020202020204" pitchFamily="34" charset="0"/>
                <a:cs typeface="Times New Roman" panose="02020603050405020304" pitchFamily="18" charset="0"/>
              </a:rPr>
              <a:t> AS. Managing security of healthcare data for a modern healthcare system. Sensors. 2023 Mar 30;23(7):3612.</a:t>
            </a:r>
          </a:p>
          <a:p>
            <a:r>
              <a:rPr lang="en-IN" sz="1800" b="0" i="0" dirty="0">
                <a:solidFill>
                  <a:srgbClr val="222222"/>
                </a:solidFill>
                <a:effectLst/>
                <a:highlight>
                  <a:srgbClr val="FFFFFF"/>
                </a:highlight>
                <a:latin typeface="Times New Roman" panose="02020603050405020304" pitchFamily="18" charset="0"/>
                <a:cs typeface="Times New Roman" panose="02020603050405020304" pitchFamily="18" charset="0"/>
              </a:rPr>
              <a:t>Shahid A, Nguyen TA, </a:t>
            </a:r>
            <a:r>
              <a:rPr lang="en-IN" sz="18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Kechadi</a:t>
            </a:r>
            <a:r>
              <a:rPr lang="en-IN" sz="1800" b="0" i="0" dirty="0">
                <a:solidFill>
                  <a:srgbClr val="222222"/>
                </a:solidFill>
                <a:effectLst/>
                <a:highlight>
                  <a:srgbClr val="FFFFFF"/>
                </a:highlight>
                <a:latin typeface="Times New Roman" panose="02020603050405020304" pitchFamily="18" charset="0"/>
                <a:cs typeface="Times New Roman" panose="02020603050405020304" pitchFamily="18" charset="0"/>
              </a:rPr>
              <a:t> MT. Big data warehouse for healthcare-sensitive data applications. Sensors. 2021 Mar 28;21(7):2353.</a:t>
            </a:r>
            <a:endParaRPr lang="en-IN" sz="1800" kern="100" dirty="0">
              <a:effectLst/>
              <a:latin typeface="Times New Roman" panose="02020603050405020304" pitchFamily="18" charset="0"/>
              <a:ea typeface="Aptos" panose="020B0004020202020204" pitchFamily="34" charset="0"/>
              <a:cs typeface="Times New Roman" panose="02020603050405020304" pitchFamily="18" charset="0"/>
            </a:endParaRPr>
          </a:p>
          <a:p>
            <a:endParaRPr lang="en-IN" sz="2200" dirty="0"/>
          </a:p>
        </p:txBody>
      </p:sp>
      <p:pic>
        <p:nvPicPr>
          <p:cNvPr id="4" name="Picture 3">
            <a:extLst>
              <a:ext uri="{FF2B5EF4-FFF2-40B4-BE49-F238E27FC236}">
                <a16:creationId xmlns:a16="http://schemas.microsoft.com/office/drawing/2014/main" id="{AAF8736B-8149-E92A-2DF2-074DCCE5A9D9}"/>
              </a:ext>
            </a:extLst>
          </p:cNvPr>
          <p:cNvPicPr>
            <a:picLocks noChangeAspect="1"/>
          </p:cNvPicPr>
          <p:nvPr/>
        </p:nvPicPr>
        <p:blipFill>
          <a:blip r:embed="rId2"/>
          <a:stretch>
            <a:fillRect/>
          </a:stretch>
        </p:blipFill>
        <p:spPr>
          <a:xfrm>
            <a:off x="10826438" y="-7126"/>
            <a:ext cx="1353429" cy="1036410"/>
          </a:xfrm>
          <a:prstGeom prst="rect">
            <a:avLst/>
          </a:prstGeom>
        </p:spPr>
      </p:pic>
    </p:spTree>
    <p:extLst>
      <p:ext uri="{BB962C8B-B14F-4D97-AF65-F5344CB8AC3E}">
        <p14:creationId xmlns:p14="http://schemas.microsoft.com/office/powerpoint/2010/main" val="405608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79A7CF-01AF-4178-9369-94E0C90EB0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372DF2-6DE6-E3C5-AD74-C0BD8DA2C2B8}"/>
              </a:ext>
            </a:extLst>
          </p:cNvPr>
          <p:cNvSpPr>
            <a:spLocks noGrp="1"/>
          </p:cNvSpPr>
          <p:nvPr>
            <p:ph type="title"/>
          </p:nvPr>
        </p:nvSpPr>
        <p:spPr>
          <a:xfrm>
            <a:off x="9267909" y="2023110"/>
            <a:ext cx="2469624" cy="2846070"/>
          </a:xfrm>
        </p:spPr>
        <p:txBody>
          <a:bodyPr vert="horz" lIns="91440" tIns="45720" rIns="91440" bIns="45720" rtlCol="0" anchor="ctr">
            <a:normAutofit/>
          </a:bodyPr>
          <a:lstStyle/>
          <a:p>
            <a:r>
              <a:rPr lang="en-US" sz="2900" b="1" kern="1200">
                <a:solidFill>
                  <a:schemeClr val="tx1"/>
                </a:solidFill>
                <a:latin typeface="+mj-lt"/>
                <a:ea typeface="+mj-ea"/>
                <a:cs typeface="+mj-cs"/>
              </a:rPr>
              <a:t>SCREENSHOT OF APPROVAL</a:t>
            </a:r>
          </a:p>
        </p:txBody>
      </p:sp>
      <p:sp>
        <p:nvSpPr>
          <p:cNvPr id="12" name="Rectangle 11">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433973" y="-827233"/>
            <a:ext cx="1715478" cy="858342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2085" y="664308"/>
            <a:ext cx="8082632" cy="5600340"/>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black screen with white text&#10;&#10;Description automatically generated">
            <a:extLst>
              <a:ext uri="{FF2B5EF4-FFF2-40B4-BE49-F238E27FC236}">
                <a16:creationId xmlns:a16="http://schemas.microsoft.com/office/drawing/2014/main" id="{4B7F918F-28A8-85AA-9044-D5D93C8577C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03876" y="858525"/>
            <a:ext cx="7091028" cy="5211906"/>
          </a:xfrm>
          <a:prstGeom prst="rect">
            <a:avLst/>
          </a:prstGeom>
        </p:spPr>
      </p:pic>
      <p:sp>
        <p:nvSpPr>
          <p:cNvPr id="16" name="Rectangle 15">
            <a:extLst>
              <a:ext uri="{FF2B5EF4-FFF2-40B4-BE49-F238E27FC236}">
                <a16:creationId xmlns:a16="http://schemas.microsoft.com/office/drawing/2014/main" id="{90F533E9-6690-41A8-A372-4C6C622D02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950447" y="3392097"/>
            <a:ext cx="1719072"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0574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4" name="Rectangle 23">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6" name="Rectangle 25">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1BE76E4-DD33-D2D9-90DA-2F965A71AFF4}"/>
              </a:ext>
            </a:extLst>
          </p:cNvPr>
          <p:cNvSpPr>
            <a:spLocks noGrp="1"/>
          </p:cNvSpPr>
          <p:nvPr>
            <p:ph type="title"/>
          </p:nvPr>
        </p:nvSpPr>
        <p:spPr>
          <a:xfrm>
            <a:off x="1115568" y="548640"/>
            <a:ext cx="10168128" cy="1179576"/>
          </a:xfrm>
        </p:spPr>
        <p:txBody>
          <a:bodyPr>
            <a:normAutofit/>
          </a:bodyPr>
          <a:lstStyle/>
          <a:p>
            <a:r>
              <a:rPr lang="en-IN" sz="3500" b="1" dirty="0">
                <a:latin typeface="Times New Roman" panose="02020603050405020304" pitchFamily="18" charset="0"/>
                <a:ea typeface="Calibri" panose="020F0502020204030204" pitchFamily="34" charset="0"/>
                <a:cs typeface="Times New Roman" panose="02020603050405020304" pitchFamily="18" charset="0"/>
              </a:rPr>
              <a:t>REFERENCES</a:t>
            </a:r>
          </a:p>
        </p:txBody>
      </p:sp>
      <p:sp>
        <p:nvSpPr>
          <p:cNvPr id="28" name="Rectangle 27">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AF1FA90B-92F9-1F7F-ED2C-F784A9520562}"/>
              </a:ext>
            </a:extLst>
          </p:cNvPr>
          <p:cNvSpPr>
            <a:spLocks noGrp="1"/>
          </p:cNvSpPr>
          <p:nvPr>
            <p:ph idx="1"/>
          </p:nvPr>
        </p:nvSpPr>
        <p:spPr>
          <a:xfrm>
            <a:off x="498834" y="2481943"/>
            <a:ext cx="10784862" cy="3695020"/>
          </a:xfrm>
        </p:spPr>
        <p:txBody>
          <a:bodyPr>
            <a:normAutofit/>
          </a:bodyPr>
          <a:lstStyle/>
          <a:p>
            <a:r>
              <a:rPr lang="en-IN" sz="18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Fatehi</a:t>
            </a:r>
            <a:r>
              <a:rPr lang="en-IN" sz="1800" b="0" i="0" dirty="0">
                <a:solidFill>
                  <a:srgbClr val="222222"/>
                </a:solidFill>
                <a:effectLst/>
                <a:highlight>
                  <a:srgbClr val="FFFFFF"/>
                </a:highlight>
                <a:latin typeface="Times New Roman" panose="02020603050405020304" pitchFamily="18" charset="0"/>
                <a:cs typeface="Times New Roman" panose="02020603050405020304" pitchFamily="18" charset="0"/>
              </a:rPr>
              <a:t> F, </a:t>
            </a:r>
            <a:r>
              <a:rPr lang="en-IN" sz="18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Hassandoust</a:t>
            </a:r>
            <a:r>
              <a:rPr lang="en-IN" sz="1800" b="0" i="0" dirty="0">
                <a:solidFill>
                  <a:srgbClr val="222222"/>
                </a:solidFill>
                <a:effectLst/>
                <a:highlight>
                  <a:srgbClr val="FFFFFF"/>
                </a:highlight>
                <a:latin typeface="Times New Roman" panose="02020603050405020304" pitchFamily="18" charset="0"/>
                <a:cs typeface="Times New Roman" panose="02020603050405020304" pitchFamily="18" charset="0"/>
              </a:rPr>
              <a:t> F, Ko RK, </a:t>
            </a:r>
            <a:r>
              <a:rPr lang="en-IN" sz="18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Akhlaghpour</a:t>
            </a:r>
            <a:r>
              <a:rPr lang="en-IN" sz="1800" b="0" i="0" dirty="0">
                <a:solidFill>
                  <a:srgbClr val="222222"/>
                </a:solidFill>
                <a:effectLst/>
                <a:highlight>
                  <a:srgbClr val="FFFFFF"/>
                </a:highlight>
                <a:latin typeface="Times New Roman" panose="02020603050405020304" pitchFamily="18" charset="0"/>
                <a:cs typeface="Times New Roman" panose="02020603050405020304" pitchFamily="18" charset="0"/>
              </a:rPr>
              <a:t> S. General data protection regulation (GDPR) in healthcare: Hot topics and research fronts. Digital Personalized Health and Medicine. 2020.</a:t>
            </a:r>
          </a:p>
          <a:p>
            <a:r>
              <a:rPr lang="en-US" sz="1800" b="0" i="0" dirty="0">
                <a:solidFill>
                  <a:srgbClr val="222222"/>
                </a:solidFill>
                <a:effectLst/>
                <a:highlight>
                  <a:srgbClr val="FFFFFF"/>
                </a:highlight>
                <a:latin typeface="Times New Roman" panose="02020603050405020304" pitchFamily="18" charset="0"/>
                <a:cs typeface="Times New Roman" panose="02020603050405020304" pitchFamily="18" charset="0"/>
              </a:rPr>
              <a:t>Tully J, Selzer J, Phillips JP, O'Connor P, </a:t>
            </a:r>
            <a:r>
              <a:rPr lang="en-US" sz="18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Dameff</a:t>
            </a:r>
            <a:r>
              <a:rPr lang="en-US" sz="1800" b="0" i="0" dirty="0">
                <a:solidFill>
                  <a:srgbClr val="222222"/>
                </a:solidFill>
                <a:effectLst/>
                <a:highlight>
                  <a:srgbClr val="FFFFFF"/>
                </a:highlight>
                <a:latin typeface="Times New Roman" panose="02020603050405020304" pitchFamily="18" charset="0"/>
                <a:cs typeface="Times New Roman" panose="02020603050405020304" pitchFamily="18" charset="0"/>
              </a:rPr>
              <a:t> C. Healthcare challenges in the era of cybersecurity. Health security. 2020 Jun 1;18(3):228-31.</a:t>
            </a:r>
          </a:p>
          <a:p>
            <a:r>
              <a:rPr lang="en-US" sz="1800" b="0" i="0" dirty="0">
                <a:solidFill>
                  <a:srgbClr val="222222"/>
                </a:solidFill>
                <a:effectLst/>
                <a:highlight>
                  <a:srgbClr val="FFFFFF"/>
                </a:highlight>
                <a:latin typeface="Times New Roman" panose="02020603050405020304" pitchFamily="18" charset="0"/>
                <a:cs typeface="Times New Roman" panose="02020603050405020304" pitchFamily="18" charset="0"/>
              </a:rPr>
              <a:t>Thapa C, </a:t>
            </a:r>
            <a:r>
              <a:rPr lang="en-US" sz="18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Camtepe</a:t>
            </a:r>
            <a:r>
              <a:rPr lang="en-US" sz="1800" b="0" i="0" dirty="0">
                <a:solidFill>
                  <a:srgbClr val="222222"/>
                </a:solidFill>
                <a:effectLst/>
                <a:highlight>
                  <a:srgbClr val="FFFFFF"/>
                </a:highlight>
                <a:latin typeface="Times New Roman" panose="02020603050405020304" pitchFamily="18" charset="0"/>
                <a:cs typeface="Times New Roman" panose="02020603050405020304" pitchFamily="18" charset="0"/>
              </a:rPr>
              <a:t> S. Precision health data: Requirements, challenges and existing techniques for data security and privacy. Computers in biology and medicine. 2021 Feb 1;129:104130.</a:t>
            </a:r>
          </a:p>
          <a:p>
            <a:r>
              <a:rPr lang="en-US" sz="18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Ahouanmenou</a:t>
            </a:r>
            <a:r>
              <a:rPr lang="en-US" sz="1800" b="0" i="0" dirty="0">
                <a:solidFill>
                  <a:srgbClr val="222222"/>
                </a:solidFill>
                <a:effectLst/>
                <a:highlight>
                  <a:srgbClr val="FFFFFF"/>
                </a:highlight>
                <a:latin typeface="Times New Roman" panose="02020603050405020304" pitchFamily="18" charset="0"/>
                <a:cs typeface="Times New Roman" panose="02020603050405020304" pitchFamily="18" charset="0"/>
              </a:rPr>
              <a:t> S, Van </a:t>
            </a:r>
            <a:r>
              <a:rPr lang="en-US" sz="18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Looy</a:t>
            </a:r>
            <a:r>
              <a:rPr lang="en-US" sz="1800" b="0" i="0" dirty="0">
                <a:solidFill>
                  <a:srgbClr val="222222"/>
                </a:solidFill>
                <a:effectLst/>
                <a:highlight>
                  <a:srgbClr val="FFFFFF"/>
                </a:highlight>
                <a:latin typeface="Times New Roman" panose="02020603050405020304" pitchFamily="18" charset="0"/>
                <a:cs typeface="Times New Roman" panose="02020603050405020304" pitchFamily="18" charset="0"/>
              </a:rPr>
              <a:t> A, </a:t>
            </a:r>
            <a:r>
              <a:rPr lang="en-US" sz="18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Poels</a:t>
            </a:r>
            <a:r>
              <a:rPr lang="en-US" sz="1800" b="0" i="0" dirty="0">
                <a:solidFill>
                  <a:srgbClr val="222222"/>
                </a:solidFill>
                <a:effectLst/>
                <a:highlight>
                  <a:srgbClr val="FFFFFF"/>
                </a:highlight>
                <a:latin typeface="Times New Roman" panose="02020603050405020304" pitchFamily="18" charset="0"/>
                <a:cs typeface="Times New Roman" panose="02020603050405020304" pitchFamily="18" charset="0"/>
              </a:rPr>
              <a:t> G. Information security and privacy in hospitals: a literature mapping and review of research gaps. Informatics for Health and Social Care. 2023 Jan 2;48(1):30-46.</a:t>
            </a:r>
          </a:p>
          <a:p>
            <a:r>
              <a:rPr lang="en-US" sz="1800" b="0" i="0" dirty="0">
                <a:solidFill>
                  <a:srgbClr val="222222"/>
                </a:solidFill>
                <a:effectLst/>
                <a:highlight>
                  <a:srgbClr val="FFFFFF"/>
                </a:highlight>
                <a:latin typeface="Times New Roman" panose="02020603050405020304" pitchFamily="18" charset="0"/>
                <a:cs typeface="Times New Roman" panose="02020603050405020304" pitchFamily="18" charset="0"/>
              </a:rPr>
              <a:t>Burke W, </a:t>
            </a:r>
            <a:r>
              <a:rPr lang="en-US" sz="18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Stranieri</a:t>
            </a:r>
            <a:r>
              <a:rPr lang="en-US" sz="1800" b="0" i="0" dirty="0">
                <a:solidFill>
                  <a:srgbClr val="222222"/>
                </a:solidFill>
                <a:effectLst/>
                <a:highlight>
                  <a:srgbClr val="FFFFFF"/>
                </a:highlight>
                <a:latin typeface="Times New Roman" panose="02020603050405020304" pitchFamily="18" charset="0"/>
                <a:cs typeface="Times New Roman" panose="02020603050405020304" pitchFamily="18" charset="0"/>
              </a:rPr>
              <a:t> A, Oseni T, </a:t>
            </a:r>
            <a:r>
              <a:rPr lang="en-US" sz="1800" b="0" i="0" dirty="0" err="1">
                <a:solidFill>
                  <a:srgbClr val="222222"/>
                </a:solidFill>
                <a:effectLst/>
                <a:highlight>
                  <a:srgbClr val="FFFFFF"/>
                </a:highlight>
                <a:latin typeface="Times New Roman" panose="02020603050405020304" pitchFamily="18" charset="0"/>
                <a:cs typeface="Times New Roman" panose="02020603050405020304" pitchFamily="18" charset="0"/>
              </a:rPr>
              <a:t>Gondal</a:t>
            </a:r>
            <a:r>
              <a:rPr lang="en-US" sz="1800" b="0" i="0" dirty="0">
                <a:solidFill>
                  <a:srgbClr val="222222"/>
                </a:solidFill>
                <a:effectLst/>
                <a:highlight>
                  <a:srgbClr val="FFFFFF"/>
                </a:highlight>
                <a:latin typeface="Times New Roman" panose="02020603050405020304" pitchFamily="18" charset="0"/>
                <a:cs typeface="Times New Roman" panose="02020603050405020304" pitchFamily="18" charset="0"/>
              </a:rPr>
              <a:t> I. The need for cybersecurity self-evaluation in healthcare. BMC Medical Informatics and Decision Making. 2024 May 23;24(1):133.</a:t>
            </a:r>
          </a:p>
          <a:p>
            <a:r>
              <a:rPr lang="en-IN" sz="1800" dirty="0">
                <a:latin typeface="Times New Roman" panose="02020603050405020304" pitchFamily="18" charset="0"/>
                <a:cs typeface="Times New Roman" panose="02020603050405020304" pitchFamily="18" charset="0"/>
              </a:rPr>
              <a:t>Clarke M, Martin K. Managing cybersecurity risk in healthcare settings. </a:t>
            </a:r>
            <a:r>
              <a:rPr lang="en-IN" sz="1800" dirty="0" err="1">
                <a:latin typeface="Times New Roman" panose="02020603050405020304" pitchFamily="18" charset="0"/>
                <a:cs typeface="Times New Roman" panose="02020603050405020304" pitchFamily="18" charset="0"/>
              </a:rPr>
              <a:t>InHealthcare</a:t>
            </a:r>
            <a:r>
              <a:rPr lang="en-IN" sz="1800" dirty="0">
                <a:latin typeface="Times New Roman" panose="02020603050405020304" pitchFamily="18" charset="0"/>
                <a:cs typeface="Times New Roman" panose="02020603050405020304" pitchFamily="18" charset="0"/>
              </a:rPr>
              <a:t> Management Forum 2024 Jan (Vol. 37, No. 1, pp. 17-20). Sage CA: Los Angeles, CA: SAGE Publications.</a:t>
            </a:r>
          </a:p>
        </p:txBody>
      </p:sp>
      <p:pic>
        <p:nvPicPr>
          <p:cNvPr id="4" name="Picture 3">
            <a:extLst>
              <a:ext uri="{FF2B5EF4-FFF2-40B4-BE49-F238E27FC236}">
                <a16:creationId xmlns:a16="http://schemas.microsoft.com/office/drawing/2014/main" id="{AAF8736B-8149-E92A-2DF2-074DCCE5A9D9}"/>
              </a:ext>
            </a:extLst>
          </p:cNvPr>
          <p:cNvPicPr>
            <a:picLocks noChangeAspect="1"/>
          </p:cNvPicPr>
          <p:nvPr/>
        </p:nvPicPr>
        <p:blipFill>
          <a:blip r:embed="rId2"/>
          <a:stretch>
            <a:fillRect/>
          </a:stretch>
        </p:blipFill>
        <p:spPr>
          <a:xfrm>
            <a:off x="10826438" y="-7126"/>
            <a:ext cx="1353429" cy="1036410"/>
          </a:xfrm>
          <a:prstGeom prst="rect">
            <a:avLst/>
          </a:prstGeom>
        </p:spPr>
      </p:pic>
    </p:spTree>
    <p:extLst>
      <p:ext uri="{BB962C8B-B14F-4D97-AF65-F5344CB8AC3E}">
        <p14:creationId xmlns:p14="http://schemas.microsoft.com/office/powerpoint/2010/main" val="2042034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black text on a white background&#10;&#10;Description automatically generated">
            <a:extLst>
              <a:ext uri="{FF2B5EF4-FFF2-40B4-BE49-F238E27FC236}">
                <a16:creationId xmlns:a16="http://schemas.microsoft.com/office/drawing/2014/main" id="{860B4AD9-E219-5638-7057-CCFBA4EC3AA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3467" y="1247987"/>
            <a:ext cx="10905066" cy="4362026"/>
          </a:xfrm>
          <a:prstGeom prst="rect">
            <a:avLst/>
          </a:prstGeom>
        </p:spPr>
      </p:pic>
    </p:spTree>
    <p:extLst>
      <p:ext uri="{BB962C8B-B14F-4D97-AF65-F5344CB8AC3E}">
        <p14:creationId xmlns:p14="http://schemas.microsoft.com/office/powerpoint/2010/main" val="4169365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5" name="Rectangle 24">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7" name="Rectangle 26">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7834DC4-50C1-14BA-689B-C4DFE81E51C5}"/>
              </a:ext>
            </a:extLst>
          </p:cNvPr>
          <p:cNvSpPr>
            <a:spLocks noGrp="1"/>
          </p:cNvSpPr>
          <p:nvPr>
            <p:ph type="title"/>
          </p:nvPr>
        </p:nvSpPr>
        <p:spPr>
          <a:xfrm>
            <a:off x="1115568" y="548640"/>
            <a:ext cx="10168128" cy="1179576"/>
          </a:xfrm>
        </p:spPr>
        <p:txBody>
          <a:bodyPr>
            <a:normAutofit/>
          </a:bodyPr>
          <a:lstStyle/>
          <a:p>
            <a:r>
              <a:rPr lang="en-IN" sz="3500" b="1" dirty="0">
                <a:latin typeface="Times New Roman" panose="02020603050405020304" pitchFamily="18" charset="0"/>
                <a:ea typeface="Calibri" panose="020F0502020204030204" pitchFamily="34" charset="0"/>
                <a:cs typeface="Times New Roman" panose="02020603050405020304" pitchFamily="18" charset="0"/>
              </a:rPr>
              <a:t>INTRODUCTION</a:t>
            </a:r>
            <a:endParaRPr lang="en-IN" sz="3500" dirty="0">
              <a:latin typeface="Times New Roman" panose="02020603050405020304" pitchFamily="18" charset="0"/>
              <a:cs typeface="Times New Roman" panose="02020603050405020304" pitchFamily="18" charset="0"/>
            </a:endParaRPr>
          </a:p>
        </p:txBody>
      </p:sp>
      <p:sp>
        <p:nvSpPr>
          <p:cNvPr id="29" name="Rectangle 2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CD274933-70CF-A55C-64E5-941C11E1F88C}"/>
              </a:ext>
            </a:extLst>
          </p:cNvPr>
          <p:cNvSpPr>
            <a:spLocks noGrp="1"/>
          </p:cNvSpPr>
          <p:nvPr>
            <p:ph idx="1"/>
          </p:nvPr>
        </p:nvSpPr>
        <p:spPr>
          <a:xfrm>
            <a:off x="498834" y="2481943"/>
            <a:ext cx="10784862" cy="3695020"/>
          </a:xfrm>
        </p:spPr>
        <p:txBody>
          <a:bodyPr>
            <a:normAutofit/>
          </a:bodyPr>
          <a:lstStyle/>
          <a:p>
            <a:r>
              <a:rPr lang="en-US" sz="2200" dirty="0">
                <a:latin typeface="Times New Roman" panose="02020603050405020304" pitchFamily="18" charset="0"/>
                <a:ea typeface="Calibri" panose="020F0502020204030204" pitchFamily="34" charset="0"/>
                <a:cs typeface="Times New Roman" panose="02020603050405020304" pitchFamily="18" charset="0"/>
              </a:rPr>
              <a:t>Data security in healthcare is a critical issue as the sensitive nature of medical records and the increasing digitization of healthcare systems. Ensuring the protection of patient information is paramount for maintaining patient trust, adhering to legal requirements, and safeguarding against cyber threats.</a:t>
            </a:r>
          </a:p>
          <a:p>
            <a:r>
              <a:rPr lang="en-US" sz="2200" dirty="0">
                <a:latin typeface="Times New Roman" panose="02020603050405020304" pitchFamily="18" charset="0"/>
                <a:ea typeface="Calibri" panose="020F0502020204030204" pitchFamily="34" charset="0"/>
                <a:cs typeface="Times New Roman" panose="02020603050405020304" pitchFamily="18" charset="0"/>
              </a:rPr>
              <a:t>When we visit the doctor, ask for medication, or sign up for surgery, we give healthcare organizations important data even if we don't realize it. For example, when we sign up for an appointment to get antibiotics, we also give healthcare organizations data regarding our current diet, our health concerns, and what type of medication we’re likely to take soon.</a:t>
            </a:r>
          </a:p>
          <a:p>
            <a:endParaRPr lang="en-IN" sz="2200" dirty="0"/>
          </a:p>
        </p:txBody>
      </p:sp>
      <p:pic>
        <p:nvPicPr>
          <p:cNvPr id="5" name="Picture 4" descr="A logo of a company&#10;&#10;Description automatically generated">
            <a:extLst>
              <a:ext uri="{FF2B5EF4-FFF2-40B4-BE49-F238E27FC236}">
                <a16:creationId xmlns:a16="http://schemas.microsoft.com/office/drawing/2014/main" id="{41692DAA-8FB9-A23C-4155-786FF6B91E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9532" y="0"/>
            <a:ext cx="1347241" cy="1034321"/>
          </a:xfrm>
          <a:prstGeom prst="rect">
            <a:avLst/>
          </a:prstGeom>
        </p:spPr>
      </p:pic>
    </p:spTree>
    <p:extLst>
      <p:ext uri="{BB962C8B-B14F-4D97-AF65-F5344CB8AC3E}">
        <p14:creationId xmlns:p14="http://schemas.microsoft.com/office/powerpoint/2010/main" val="1952131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4" name="Rectangle 23">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6" name="Rectangle 25">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F56BC53-68E8-D4C0-EC27-8D7946395517}"/>
              </a:ext>
            </a:extLst>
          </p:cNvPr>
          <p:cNvSpPr>
            <a:spLocks noGrp="1"/>
          </p:cNvSpPr>
          <p:nvPr>
            <p:ph type="title"/>
          </p:nvPr>
        </p:nvSpPr>
        <p:spPr>
          <a:xfrm>
            <a:off x="1115568" y="548640"/>
            <a:ext cx="10168128" cy="1179576"/>
          </a:xfrm>
        </p:spPr>
        <p:txBody>
          <a:bodyPr>
            <a:normAutofit/>
          </a:bodyPr>
          <a:lstStyle/>
          <a:p>
            <a:r>
              <a:rPr lang="en-IN" sz="3500" b="1" dirty="0">
                <a:latin typeface="Times New Roman" panose="02020603050405020304" pitchFamily="18" charset="0"/>
                <a:ea typeface="Calibri" panose="020F0502020204030204" pitchFamily="34" charset="0"/>
                <a:cs typeface="Times New Roman" panose="02020603050405020304" pitchFamily="18" charset="0"/>
              </a:rPr>
              <a:t>INTRODUCTION(CONTD.)</a:t>
            </a:r>
            <a:endParaRPr lang="en-IN" sz="3500" dirty="0">
              <a:latin typeface="Times New Roman" panose="02020603050405020304" pitchFamily="18" charset="0"/>
              <a:cs typeface="Times New Roman" panose="02020603050405020304" pitchFamily="18" charset="0"/>
            </a:endParaRPr>
          </a:p>
        </p:txBody>
      </p:sp>
      <p:sp>
        <p:nvSpPr>
          <p:cNvPr id="28" name="Rectangle 27">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45E7B586-1BE5-AB34-B438-A35921FDE3C2}"/>
              </a:ext>
            </a:extLst>
          </p:cNvPr>
          <p:cNvSpPr>
            <a:spLocks noGrp="1"/>
          </p:cNvSpPr>
          <p:nvPr>
            <p:ph idx="1"/>
          </p:nvPr>
        </p:nvSpPr>
        <p:spPr>
          <a:xfrm>
            <a:off x="498834" y="2481943"/>
            <a:ext cx="10784862" cy="3695020"/>
          </a:xfrm>
        </p:spPr>
        <p:txBody>
          <a:bodyPr>
            <a:normAutofit/>
          </a:bodyPr>
          <a:lstStyle/>
          <a:p>
            <a:r>
              <a:rPr lang="en-US" sz="2000" dirty="0">
                <a:latin typeface="Times New Roman" panose="02020603050405020304" pitchFamily="18" charset="0"/>
                <a:ea typeface="Calibri" panose="020F0502020204030204" pitchFamily="34" charset="0"/>
                <a:cs typeface="Times New Roman" panose="02020603050405020304" pitchFamily="18" charset="0"/>
              </a:rPr>
              <a:t>Digital data in healthcare is a double-edged sword. While on the one hand, digitalization has allowed for a wide variety of advancements, including teleconsultations, easy retrieval, and duplication of data for records, and development of applications such as machine learning, it has also allowed for the possibility that the personal medical records of a patient can be accessed by several individuals.</a:t>
            </a:r>
          </a:p>
          <a:p>
            <a:r>
              <a:rPr lang="en-US" sz="2000" dirty="0">
                <a:latin typeface="Times New Roman" panose="02020603050405020304" pitchFamily="18" charset="0"/>
                <a:ea typeface="Calibri" panose="020F0502020204030204" pitchFamily="34" charset="0"/>
                <a:cs typeface="Times New Roman" panose="02020603050405020304" pitchFamily="18" charset="0"/>
              </a:rPr>
              <a:t>The current trend toward digitizing healthcare workflows and moving to electronic patient records has seen a paradigm shift in the healthcare industry. The quantity of clinical data that is available electronically will then dramatically increase in terms of complexity, diversity, and timeliness, resulting in what is known as big data. It holds the promise of supporting a wide range of unprecedented opportunities and use cases, including these key examples: clinical decision support, health insurance, disease surveillance, population health management, adverse events monitoring, and treatment optimization for diseases affecting multiple organ systems.</a:t>
            </a:r>
          </a:p>
          <a:p>
            <a:endParaRPr lang="en-US" sz="1900" dirty="0"/>
          </a:p>
          <a:p>
            <a:endParaRPr lang="en-IN" sz="1900" dirty="0"/>
          </a:p>
        </p:txBody>
      </p:sp>
      <p:pic>
        <p:nvPicPr>
          <p:cNvPr id="4" name="Picture 3">
            <a:extLst>
              <a:ext uri="{FF2B5EF4-FFF2-40B4-BE49-F238E27FC236}">
                <a16:creationId xmlns:a16="http://schemas.microsoft.com/office/drawing/2014/main" id="{3CEBA0C2-19F3-58CD-82E0-DF834FE6342A}"/>
              </a:ext>
            </a:extLst>
          </p:cNvPr>
          <p:cNvPicPr>
            <a:picLocks noChangeAspect="1"/>
          </p:cNvPicPr>
          <p:nvPr/>
        </p:nvPicPr>
        <p:blipFill>
          <a:blip r:embed="rId2"/>
          <a:stretch>
            <a:fillRect/>
          </a:stretch>
        </p:blipFill>
        <p:spPr>
          <a:xfrm>
            <a:off x="10826438" y="0"/>
            <a:ext cx="1353429" cy="1036410"/>
          </a:xfrm>
          <a:prstGeom prst="rect">
            <a:avLst/>
          </a:prstGeom>
        </p:spPr>
      </p:pic>
    </p:spTree>
    <p:extLst>
      <p:ext uri="{BB962C8B-B14F-4D97-AF65-F5344CB8AC3E}">
        <p14:creationId xmlns:p14="http://schemas.microsoft.com/office/powerpoint/2010/main" val="2266193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4" name="Rectangle 23">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26" name="Rectangle 25">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EF25C7C-AF1E-3DB0-D8C2-3E9AE8732CB6}"/>
              </a:ext>
            </a:extLst>
          </p:cNvPr>
          <p:cNvSpPr>
            <a:spLocks noGrp="1"/>
          </p:cNvSpPr>
          <p:nvPr>
            <p:ph type="title"/>
          </p:nvPr>
        </p:nvSpPr>
        <p:spPr>
          <a:xfrm>
            <a:off x="1115568" y="548640"/>
            <a:ext cx="10168128" cy="1179576"/>
          </a:xfrm>
        </p:spPr>
        <p:txBody>
          <a:bodyPr>
            <a:normAutofit/>
          </a:bodyPr>
          <a:lstStyle/>
          <a:p>
            <a:r>
              <a:rPr lang="en-IN" sz="3500" b="1" dirty="0">
                <a:latin typeface="Times New Roman" panose="02020603050405020304" pitchFamily="18" charset="0"/>
                <a:ea typeface="Calibri" panose="020F0502020204030204" pitchFamily="34" charset="0"/>
                <a:cs typeface="Times New Roman" panose="02020603050405020304" pitchFamily="18" charset="0"/>
              </a:rPr>
              <a:t>INTRODUCTION</a:t>
            </a:r>
            <a:endParaRPr lang="en-IN" sz="3500" dirty="0">
              <a:latin typeface="Times New Roman" panose="02020603050405020304" pitchFamily="18" charset="0"/>
              <a:cs typeface="Times New Roman" panose="02020603050405020304" pitchFamily="18" charset="0"/>
            </a:endParaRPr>
          </a:p>
        </p:txBody>
      </p:sp>
      <p:sp>
        <p:nvSpPr>
          <p:cNvPr id="28" name="Rectangle 27">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713A2E49-9B8F-1C8B-86BE-FBC912278AD8}"/>
              </a:ext>
            </a:extLst>
          </p:cNvPr>
          <p:cNvSpPr>
            <a:spLocks noGrp="1"/>
          </p:cNvSpPr>
          <p:nvPr>
            <p:ph idx="1"/>
          </p:nvPr>
        </p:nvSpPr>
        <p:spPr>
          <a:xfrm>
            <a:off x="498834" y="2481943"/>
            <a:ext cx="10784862" cy="3695020"/>
          </a:xfrm>
        </p:spPr>
        <p:txBody>
          <a:bodyPr>
            <a:normAutofit/>
          </a:bodyPr>
          <a:lstStyle/>
          <a:p>
            <a:r>
              <a:rPr lang="en-US" sz="2000" dirty="0">
                <a:latin typeface="Times New Roman" panose="02020603050405020304" pitchFamily="18" charset="0"/>
                <a:ea typeface="Calibri" panose="020F0502020204030204" pitchFamily="34" charset="0"/>
                <a:cs typeface="Times New Roman" panose="02020603050405020304" pitchFamily="18" charset="0"/>
              </a:rPr>
              <a:t>Big healthcare data has considerable potential to improve patient outcomes, predict outbreaks of epidemics, gain valuable insights, avoid preventable diseases, reduce the cost of healthcare delivery, and improve the quality of life in general. However, deciding on the allowable uses of data while preserving security and patient’s right to privacy is a difficult task. Big data, no matter how useful for the advancement of medical science and vital to the success of all healthcare organizations, can only be used if security and privacy issues are addressed.</a:t>
            </a:r>
            <a:endParaRPr lang="en-IN"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sz="2200" dirty="0"/>
          </a:p>
        </p:txBody>
      </p:sp>
      <p:pic>
        <p:nvPicPr>
          <p:cNvPr id="4" name="Picture 3">
            <a:extLst>
              <a:ext uri="{FF2B5EF4-FFF2-40B4-BE49-F238E27FC236}">
                <a16:creationId xmlns:a16="http://schemas.microsoft.com/office/drawing/2014/main" id="{9DABAC2E-457C-D520-2461-BE0EF89A82C1}"/>
              </a:ext>
            </a:extLst>
          </p:cNvPr>
          <p:cNvPicPr>
            <a:picLocks noChangeAspect="1"/>
          </p:cNvPicPr>
          <p:nvPr/>
        </p:nvPicPr>
        <p:blipFill>
          <a:blip r:embed="rId2"/>
          <a:stretch>
            <a:fillRect/>
          </a:stretch>
        </p:blipFill>
        <p:spPr>
          <a:xfrm>
            <a:off x="10826438" y="-7126"/>
            <a:ext cx="1353429" cy="1036410"/>
          </a:xfrm>
          <a:prstGeom prst="rect">
            <a:avLst/>
          </a:prstGeom>
        </p:spPr>
      </p:pic>
    </p:spTree>
    <p:extLst>
      <p:ext uri="{BB962C8B-B14F-4D97-AF65-F5344CB8AC3E}">
        <p14:creationId xmlns:p14="http://schemas.microsoft.com/office/powerpoint/2010/main" val="777992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26DA4DA-AFA3-EA81-00DE-9749BCC93EF6}"/>
              </a:ext>
            </a:extLst>
          </p:cNvPr>
          <p:cNvSpPr>
            <a:spLocks noGrp="1"/>
          </p:cNvSpPr>
          <p:nvPr>
            <p:ph type="title"/>
          </p:nvPr>
        </p:nvSpPr>
        <p:spPr>
          <a:xfrm>
            <a:off x="1171074" y="1396686"/>
            <a:ext cx="3240506" cy="4064628"/>
          </a:xfrm>
        </p:spPr>
        <p:txBody>
          <a:bodyPr>
            <a:normAutofit/>
          </a:bodyPr>
          <a:lstStyle/>
          <a:p>
            <a:r>
              <a:rPr lang="en-IN" sz="40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RESEARCH QUESTION</a:t>
            </a:r>
            <a:endParaRPr lang="en-IN" sz="4000" dirty="0">
              <a:solidFill>
                <a:srgbClr val="FFFFFF"/>
              </a:solidFill>
              <a:latin typeface="Times New Roman" panose="02020603050405020304" pitchFamily="18" charset="0"/>
              <a:cs typeface="Times New Roman" panose="02020603050405020304" pitchFamily="18" charset="0"/>
            </a:endParaRPr>
          </a:p>
        </p:txBody>
      </p:sp>
      <p:sp>
        <p:nvSpPr>
          <p:cNvPr id="37" name="Arc 36">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C01C2F31-D618-F33A-44C3-A1F6C2A583F4}"/>
              </a:ext>
            </a:extLst>
          </p:cNvPr>
          <p:cNvSpPr>
            <a:spLocks noGrp="1"/>
          </p:cNvSpPr>
          <p:nvPr>
            <p:ph idx="1"/>
          </p:nvPr>
        </p:nvSpPr>
        <p:spPr>
          <a:xfrm>
            <a:off x="5370153" y="1526033"/>
            <a:ext cx="5536397" cy="3935281"/>
          </a:xfrm>
        </p:spPr>
        <p:txBody>
          <a:bodyPr>
            <a:normAutofit/>
          </a:bodyPr>
          <a:lstStyle/>
          <a:p>
            <a:pPr marL="0" indent="0" algn="ctr">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indent="0" algn="ctr">
              <a:buNone/>
            </a:pPr>
            <a:r>
              <a:rPr lang="en-US" dirty="0">
                <a:latin typeface="Times New Roman" panose="02020603050405020304" pitchFamily="18" charset="0"/>
                <a:ea typeface="Calibri" panose="020F0502020204030204" pitchFamily="34" charset="0"/>
                <a:cs typeface="Times New Roman" panose="02020603050405020304" pitchFamily="18" charset="0"/>
              </a:rPr>
              <a:t>What strategies and technologies are currently used in healthcare institutions to protect healthcare data? </a:t>
            </a:r>
            <a:endParaRPr lang="en-IN"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dirty="0"/>
          </a:p>
        </p:txBody>
      </p:sp>
      <p:pic>
        <p:nvPicPr>
          <p:cNvPr id="4" name="Picture 3">
            <a:extLst>
              <a:ext uri="{FF2B5EF4-FFF2-40B4-BE49-F238E27FC236}">
                <a16:creationId xmlns:a16="http://schemas.microsoft.com/office/drawing/2014/main" id="{DB0D215E-6929-F8D8-66B5-F494314D65A0}"/>
              </a:ext>
            </a:extLst>
          </p:cNvPr>
          <p:cNvPicPr>
            <a:picLocks noChangeAspect="1"/>
          </p:cNvPicPr>
          <p:nvPr/>
        </p:nvPicPr>
        <p:blipFill>
          <a:blip r:embed="rId2"/>
          <a:stretch>
            <a:fillRect/>
          </a:stretch>
        </p:blipFill>
        <p:spPr>
          <a:xfrm>
            <a:off x="10835523" y="0"/>
            <a:ext cx="1353429" cy="1036410"/>
          </a:xfrm>
          <a:prstGeom prst="rect">
            <a:avLst/>
          </a:prstGeom>
        </p:spPr>
      </p:pic>
    </p:spTree>
    <p:extLst>
      <p:ext uri="{BB962C8B-B14F-4D97-AF65-F5344CB8AC3E}">
        <p14:creationId xmlns:p14="http://schemas.microsoft.com/office/powerpoint/2010/main" val="640148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B5F64B-702E-438C-29D7-F24A5FD91E9D}"/>
              </a:ext>
            </a:extLst>
          </p:cNvPr>
          <p:cNvSpPr>
            <a:spLocks noGrp="1"/>
          </p:cNvSpPr>
          <p:nvPr>
            <p:ph type="title"/>
          </p:nvPr>
        </p:nvSpPr>
        <p:spPr>
          <a:xfrm>
            <a:off x="841248" y="256032"/>
            <a:ext cx="10506456" cy="1014984"/>
          </a:xfrm>
        </p:spPr>
        <p:txBody>
          <a:bodyPr anchor="b">
            <a:normAutofit/>
          </a:bodyPr>
          <a:lstStyle/>
          <a:p>
            <a:r>
              <a:rPr lang="en-IN" sz="4000" b="1" dirty="0">
                <a:latin typeface="Times New Roman" panose="02020603050405020304" pitchFamily="18" charset="0"/>
                <a:ea typeface="Calibri" panose="020F0502020204030204" pitchFamily="34" charset="0"/>
                <a:cs typeface="Times New Roman" panose="02020603050405020304" pitchFamily="18" charset="0"/>
              </a:rPr>
              <a:t>OBJECTIVES</a:t>
            </a:r>
            <a:endParaRPr lang="en-IN" sz="4000" dirty="0">
              <a:latin typeface="Times New Roman" panose="02020603050405020304" pitchFamily="18" charset="0"/>
              <a:cs typeface="Times New Roman" panose="02020603050405020304" pitchFamily="18" charset="0"/>
            </a:endParaRPr>
          </a:p>
        </p:txBody>
      </p:sp>
      <p:sp>
        <p:nvSpPr>
          <p:cNvPr id="36" name="Rectangle 35">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8" name="Rectangle 37">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30" name="Content Placeholder 2">
            <a:extLst>
              <a:ext uri="{FF2B5EF4-FFF2-40B4-BE49-F238E27FC236}">
                <a16:creationId xmlns:a16="http://schemas.microsoft.com/office/drawing/2014/main" id="{A4EF029B-49E9-3DE6-3FAA-E0BBCD5779BA}"/>
              </a:ext>
            </a:extLst>
          </p:cNvPr>
          <p:cNvGraphicFramePr>
            <a:graphicFrameLocks noGrp="1"/>
          </p:cNvGraphicFramePr>
          <p:nvPr>
            <p:ph idx="1"/>
            <p:extLst>
              <p:ext uri="{D42A27DB-BD31-4B8C-83A1-F6EECF244321}">
                <p14:modId xmlns:p14="http://schemas.microsoft.com/office/powerpoint/2010/main" val="1876595788"/>
              </p:ext>
            </p:extLst>
          </p:nvPr>
        </p:nvGraphicFramePr>
        <p:xfrm>
          <a:off x="838200" y="1926266"/>
          <a:ext cx="10515600" cy="43575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95CFA6C9-723F-9009-8DA7-FA24B3F9E6B2}"/>
              </a:ext>
            </a:extLst>
          </p:cNvPr>
          <p:cNvPicPr>
            <a:picLocks noChangeAspect="1"/>
          </p:cNvPicPr>
          <p:nvPr/>
        </p:nvPicPr>
        <p:blipFill>
          <a:blip r:embed="rId7"/>
          <a:stretch>
            <a:fillRect/>
          </a:stretch>
        </p:blipFill>
        <p:spPr>
          <a:xfrm>
            <a:off x="10835523" y="11952"/>
            <a:ext cx="1353429" cy="1036410"/>
          </a:xfrm>
          <a:prstGeom prst="rect">
            <a:avLst/>
          </a:prstGeom>
        </p:spPr>
      </p:pic>
    </p:spTree>
    <p:extLst>
      <p:ext uri="{BB962C8B-B14F-4D97-AF65-F5344CB8AC3E}">
        <p14:creationId xmlns:p14="http://schemas.microsoft.com/office/powerpoint/2010/main" val="4813498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00E2B2B-DEAC-84DB-2B5E-3AF16703DCD6}"/>
              </a:ext>
            </a:extLst>
          </p:cNvPr>
          <p:cNvSpPr>
            <a:spLocks noGrp="1"/>
          </p:cNvSpPr>
          <p:nvPr>
            <p:ph type="title"/>
          </p:nvPr>
        </p:nvSpPr>
        <p:spPr>
          <a:xfrm>
            <a:off x="344774" y="591344"/>
            <a:ext cx="3542460" cy="5585619"/>
          </a:xfrm>
        </p:spPr>
        <p:txBody>
          <a:bodyPr>
            <a:normAutofit/>
          </a:bodyPr>
          <a:lstStyle/>
          <a:p>
            <a:r>
              <a:rPr lang="en-IN" sz="3000" b="1" dirty="0">
                <a:solidFill>
                  <a:srgbClr val="FFFFFF"/>
                </a:solidFill>
                <a:latin typeface="Times New Roman" panose="02020603050405020304" pitchFamily="18" charset="0"/>
                <a:ea typeface="Calibri" panose="020F0502020204030204" pitchFamily="34" charset="0"/>
                <a:cs typeface="Times New Roman" panose="02020603050405020304" pitchFamily="18" charset="0"/>
              </a:rPr>
              <a:t>RESEARCH METHODOLOGY</a:t>
            </a:r>
            <a:endParaRPr lang="en-IN" sz="3000" dirty="0">
              <a:solidFill>
                <a:srgbClr val="FFFFFF"/>
              </a:solidFill>
              <a:latin typeface="Times New Roman" panose="02020603050405020304" pitchFamily="18" charset="0"/>
              <a:cs typeface="Times New Roman" panose="02020603050405020304" pitchFamily="18" charset="0"/>
            </a:endParaRPr>
          </a:p>
        </p:txBody>
      </p:sp>
      <p:sp>
        <p:nvSpPr>
          <p:cNvPr id="51" name="Arc 5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7744D44-9A85-AF46-D286-39848C95E281}"/>
              </a:ext>
            </a:extLst>
          </p:cNvPr>
          <p:cNvSpPr>
            <a:spLocks noGrp="1"/>
          </p:cNvSpPr>
          <p:nvPr>
            <p:ph idx="1"/>
          </p:nvPr>
        </p:nvSpPr>
        <p:spPr>
          <a:xfrm>
            <a:off x="4447308" y="591344"/>
            <a:ext cx="6906491" cy="5585619"/>
          </a:xfrm>
        </p:spPr>
        <p:txBody>
          <a:bodyPr anchor="ctr">
            <a:normAutofit/>
          </a:bodyPr>
          <a:lstStyle/>
          <a:p>
            <a:pPr marL="0" indent="0">
              <a:buNone/>
            </a:pPr>
            <a:r>
              <a:rPr lang="en-US" sz="2200" b="1" dirty="0">
                <a:latin typeface="Times New Roman" panose="02020603050405020304" pitchFamily="18" charset="0"/>
                <a:ea typeface="Calibri" panose="020F0502020204030204" pitchFamily="34" charset="0"/>
                <a:cs typeface="Times New Roman" panose="02020603050405020304" pitchFamily="18" charset="0"/>
              </a:rPr>
              <a:t>RESEARCH DESIGN: </a:t>
            </a:r>
          </a:p>
          <a:p>
            <a:pPr marL="0" indent="0">
              <a:buNone/>
            </a:pPr>
            <a:r>
              <a:rPr lang="en-US" sz="2200" dirty="0">
                <a:latin typeface="Times New Roman" panose="02020603050405020304" pitchFamily="18" charset="0"/>
                <a:ea typeface="Calibri" panose="020F0502020204030204" pitchFamily="34" charset="0"/>
                <a:cs typeface="Times New Roman" panose="02020603050405020304" pitchFamily="18" charset="0"/>
              </a:rPr>
              <a:t>This research is conducted as a systematic review. This methodical approach is applied to the study of the function of data security in the healthcare industry. </a:t>
            </a:r>
            <a:endParaRPr lang="en-US" sz="22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IN" sz="2200" b="1" dirty="0">
                <a:latin typeface="Times New Roman" panose="02020603050405020304" pitchFamily="18" charset="0"/>
                <a:ea typeface="Calibri" panose="020F0502020204030204" pitchFamily="34" charset="0"/>
                <a:cs typeface="Times New Roman" panose="02020603050405020304" pitchFamily="18" charset="0"/>
              </a:rPr>
              <a:t>SEARCH STRATEGY</a:t>
            </a:r>
            <a:r>
              <a:rPr lang="en-US" sz="2200" b="1" dirty="0">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en-US" sz="2200" dirty="0">
                <a:latin typeface="Times New Roman" panose="02020603050405020304" pitchFamily="18" charset="0"/>
                <a:ea typeface="Calibri" panose="020F0502020204030204" pitchFamily="34" charset="0"/>
                <a:cs typeface="Times New Roman" panose="02020603050405020304" pitchFamily="18" charset="0"/>
              </a:rPr>
              <a:t>Data is acquired through analysis of research papers available on sites such as PubMed, Web of Science, IEEE Xplore, and Google Scholar limiting to text between 2020 and 2024 for the relevant literature on the data privacy in healthcare.</a:t>
            </a:r>
            <a:r>
              <a:rPr lang="en-US" sz="2200" dirty="0">
                <a:latin typeface="Times New Roman" panose="02020603050405020304" pitchFamily="18" charset="0"/>
                <a:cs typeface="Times New Roman" panose="02020603050405020304" pitchFamily="18" charset="0"/>
              </a:rPr>
              <a:t> </a:t>
            </a:r>
          </a:p>
          <a:p>
            <a:pPr marL="0" indent="0">
              <a:buNone/>
            </a:pPr>
            <a:r>
              <a:rPr lang="en-US" sz="2200" b="1" dirty="0">
                <a:latin typeface="Times New Roman" panose="02020603050405020304" pitchFamily="18" charset="0"/>
                <a:ea typeface="Calibri" panose="020F0502020204030204" pitchFamily="34" charset="0"/>
                <a:cs typeface="Times New Roman" panose="02020603050405020304" pitchFamily="18" charset="0"/>
              </a:rPr>
              <a:t>KEYWORDS:</a:t>
            </a:r>
            <a:r>
              <a:rPr lang="en-US" sz="2200" dirty="0">
                <a:latin typeface="Times New Roman" panose="02020603050405020304" pitchFamily="18" charset="0"/>
                <a:cs typeface="Times New Roman" panose="02020603050405020304" pitchFamily="18" charset="0"/>
              </a:rPr>
              <a:t> </a:t>
            </a:r>
          </a:p>
          <a:p>
            <a:pPr marL="0" indent="0">
              <a:buNone/>
            </a:pPr>
            <a:r>
              <a:rPr lang="en-US" sz="2200" dirty="0">
                <a:latin typeface="Times New Roman" panose="02020603050405020304" pitchFamily="18" charset="0"/>
                <a:ea typeface="Calibri" panose="020F0502020204030204" pitchFamily="34" charset="0"/>
                <a:cs typeface="Times New Roman" panose="02020603050405020304" pitchFamily="18" charset="0"/>
              </a:rPr>
              <a:t>Data security, healthcare, data protection, cybersecurity, electronic health records, patient information, and HIPAA compliance are certain combination of keywords. </a:t>
            </a:r>
            <a:endParaRPr lang="en-US" sz="22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sz="2200" dirty="0"/>
          </a:p>
        </p:txBody>
      </p:sp>
      <p:pic>
        <p:nvPicPr>
          <p:cNvPr id="4" name="Picture 3">
            <a:extLst>
              <a:ext uri="{FF2B5EF4-FFF2-40B4-BE49-F238E27FC236}">
                <a16:creationId xmlns:a16="http://schemas.microsoft.com/office/drawing/2014/main" id="{9EC5D06A-E13B-1350-398F-B27668605351}"/>
              </a:ext>
            </a:extLst>
          </p:cNvPr>
          <p:cNvPicPr>
            <a:picLocks noChangeAspect="1"/>
          </p:cNvPicPr>
          <p:nvPr/>
        </p:nvPicPr>
        <p:blipFill>
          <a:blip r:embed="rId2"/>
          <a:stretch>
            <a:fillRect/>
          </a:stretch>
        </p:blipFill>
        <p:spPr>
          <a:xfrm>
            <a:off x="10826438" y="0"/>
            <a:ext cx="1353429" cy="1036410"/>
          </a:xfrm>
          <a:prstGeom prst="rect">
            <a:avLst/>
          </a:prstGeom>
        </p:spPr>
      </p:pic>
    </p:spTree>
    <p:extLst>
      <p:ext uri="{BB962C8B-B14F-4D97-AF65-F5344CB8AC3E}">
        <p14:creationId xmlns:p14="http://schemas.microsoft.com/office/powerpoint/2010/main" val="1253283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91B230B-F0B3-9770-70C0-B7026951B5B2}"/>
              </a:ext>
            </a:extLst>
          </p:cNvPr>
          <p:cNvSpPr>
            <a:spLocks noGrp="1"/>
          </p:cNvSpPr>
          <p:nvPr>
            <p:ph type="title"/>
          </p:nvPr>
        </p:nvSpPr>
        <p:spPr>
          <a:xfrm>
            <a:off x="1115568" y="548640"/>
            <a:ext cx="10168128" cy="1179576"/>
          </a:xfrm>
        </p:spPr>
        <p:txBody>
          <a:bodyPr>
            <a:normAutofit/>
          </a:bodyPr>
          <a:lstStyle/>
          <a:p>
            <a:r>
              <a:rPr lang="en-IN" sz="3300" b="1" dirty="0">
                <a:latin typeface="Times New Roman" panose="02020603050405020304" pitchFamily="18" charset="0"/>
                <a:ea typeface="Calibri" panose="020F0502020204030204" pitchFamily="34" charset="0"/>
                <a:cs typeface="Times New Roman" panose="02020603050405020304" pitchFamily="18" charset="0"/>
              </a:rPr>
              <a:t>RESEARCH METHODOLOGY(contd.)</a:t>
            </a:r>
            <a:endParaRPr lang="en-IN" sz="3300" dirty="0">
              <a:latin typeface="Times New Roman" panose="02020603050405020304" pitchFamily="18" charset="0"/>
              <a:cs typeface="Times New Roman" panose="02020603050405020304" pitchFamily="18" charset="0"/>
            </a:endParaRP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16" name="Content Placeholder 2">
            <a:extLst>
              <a:ext uri="{FF2B5EF4-FFF2-40B4-BE49-F238E27FC236}">
                <a16:creationId xmlns:a16="http://schemas.microsoft.com/office/drawing/2014/main" id="{CE26BA08-E6CE-C354-B0F7-1D08867BFA59}"/>
              </a:ext>
            </a:extLst>
          </p:cNvPr>
          <p:cNvGraphicFramePr>
            <a:graphicFrameLocks noGrp="1"/>
          </p:cNvGraphicFramePr>
          <p:nvPr>
            <p:ph idx="1"/>
            <p:extLst>
              <p:ext uri="{D42A27DB-BD31-4B8C-83A1-F6EECF244321}">
                <p14:modId xmlns:p14="http://schemas.microsoft.com/office/powerpoint/2010/main" val="1743434378"/>
              </p:ext>
            </p:extLst>
          </p:nvPr>
        </p:nvGraphicFramePr>
        <p:xfrm>
          <a:off x="498834" y="2481943"/>
          <a:ext cx="10784862" cy="36950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C7AD9E0C-47F7-A761-FA7F-89621EBD82A9}"/>
              </a:ext>
            </a:extLst>
          </p:cNvPr>
          <p:cNvPicPr>
            <a:picLocks noChangeAspect="1"/>
          </p:cNvPicPr>
          <p:nvPr/>
        </p:nvPicPr>
        <p:blipFill>
          <a:blip r:embed="rId7"/>
          <a:stretch>
            <a:fillRect/>
          </a:stretch>
        </p:blipFill>
        <p:spPr>
          <a:xfrm>
            <a:off x="10853961" y="0"/>
            <a:ext cx="1353429" cy="1036410"/>
          </a:xfrm>
          <a:prstGeom prst="rect">
            <a:avLst/>
          </a:prstGeom>
        </p:spPr>
      </p:pic>
    </p:spTree>
    <p:extLst>
      <p:ext uri="{BB962C8B-B14F-4D97-AF65-F5344CB8AC3E}">
        <p14:creationId xmlns:p14="http://schemas.microsoft.com/office/powerpoint/2010/main" val="1585239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946</TotalTime>
  <Words>2106</Words>
  <Application>Microsoft Office PowerPoint</Application>
  <PresentationFormat>Widescreen</PresentationFormat>
  <Paragraphs>139</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Aptos</vt:lpstr>
      <vt:lpstr>Aptos Display</vt:lpstr>
      <vt:lpstr>Arial</vt:lpstr>
      <vt:lpstr>Calibri</vt:lpstr>
      <vt:lpstr>Times New Roman</vt:lpstr>
      <vt:lpstr>Wingdings</vt:lpstr>
      <vt:lpstr>Office Theme</vt:lpstr>
      <vt:lpstr>The Role of Data Security  in Healthcare:   A Systematic Review</vt:lpstr>
      <vt:lpstr>SCREENSHOT OF APPROVAL</vt:lpstr>
      <vt:lpstr>INTRODUCTION</vt:lpstr>
      <vt:lpstr>INTRODUCTION(CONTD.)</vt:lpstr>
      <vt:lpstr>INTRODUCTION</vt:lpstr>
      <vt:lpstr>RESEARCH QUESTION</vt:lpstr>
      <vt:lpstr>OBJECTIVES</vt:lpstr>
      <vt:lpstr>RESEARCH METHODOLOGY</vt:lpstr>
      <vt:lpstr>RESEARCH METHODOLOGY(contd.)</vt:lpstr>
      <vt:lpstr>RESULTS</vt:lpstr>
      <vt:lpstr>RESULTS(contd.)</vt:lpstr>
      <vt:lpstr>CHALLENGES AND RECOMMENDATIONS</vt:lpstr>
      <vt:lpstr>CHALLENGES AND RECOMMENDATIONS(contd.)</vt:lpstr>
      <vt:lpstr>CHALLENGES AND RECOMMENDATIONS(contd.)</vt:lpstr>
      <vt:lpstr>LIMITATIONS OF THE STUDY</vt:lpstr>
      <vt:lpstr>LIMITATIONS OF THE STUDY(contd.)</vt:lpstr>
      <vt:lpstr>DISCUSSION</vt:lpstr>
      <vt:lpstr>CONCLUSION</vt:lpstr>
      <vt:lpstr>REFERENCES</vt:lpstr>
      <vt:lpstr>REFERENCES</vt:lpstr>
      <vt:lpstr>PowerPoint Presentation</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Tanisha Soni</dc:creator>
  <cp:lastModifiedBy>Tanisha Soni</cp:lastModifiedBy>
  <cp:revision>2</cp:revision>
  <dcterms:created xsi:type="dcterms:W3CDTF">2024-06-18T03:59:10Z</dcterms:created>
  <dcterms:modified xsi:type="dcterms:W3CDTF">2024-06-20T07:00:49Z</dcterms:modified>
</cp:coreProperties>
</file>