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12" r:id="rId1"/>
  </p:sldMasterIdLst>
  <p:notesMasterIdLst>
    <p:notesMasterId r:id="rId24"/>
  </p:notesMasterIdLst>
  <p:sldIdLst>
    <p:sldId id="256" r:id="rId2"/>
    <p:sldId id="308" r:id="rId3"/>
    <p:sldId id="258" r:id="rId4"/>
    <p:sldId id="281" r:id="rId5"/>
    <p:sldId id="259" r:id="rId6"/>
    <p:sldId id="287" r:id="rId7"/>
    <p:sldId id="301" r:id="rId8"/>
    <p:sldId id="300" r:id="rId9"/>
    <p:sldId id="309" r:id="rId10"/>
    <p:sldId id="303" r:id="rId11"/>
    <p:sldId id="305" r:id="rId12"/>
    <p:sldId id="307" r:id="rId13"/>
    <p:sldId id="304" r:id="rId14"/>
    <p:sldId id="295" r:id="rId15"/>
    <p:sldId id="296" r:id="rId16"/>
    <p:sldId id="292" r:id="rId17"/>
    <p:sldId id="294" r:id="rId18"/>
    <p:sldId id="260" r:id="rId19"/>
    <p:sldId id="297" r:id="rId20"/>
    <p:sldId id="286" r:id="rId21"/>
    <p:sldId id="293" r:id="rId22"/>
    <p:sldId id="283"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703B7983-0ED5-471D-B902-D3ADE728D3D2}">
          <p14:sldIdLst>
            <p14:sldId id="256"/>
            <p14:sldId id="308"/>
            <p14:sldId id="258"/>
            <p14:sldId id="281"/>
            <p14:sldId id="259"/>
            <p14:sldId id="287"/>
            <p14:sldId id="301"/>
            <p14:sldId id="300"/>
            <p14:sldId id="309"/>
            <p14:sldId id="303"/>
            <p14:sldId id="305"/>
            <p14:sldId id="307"/>
            <p14:sldId id="304"/>
            <p14:sldId id="295"/>
            <p14:sldId id="296"/>
            <p14:sldId id="292"/>
            <p14:sldId id="294"/>
            <p14:sldId id="260"/>
            <p14:sldId id="297"/>
            <p14:sldId id="286"/>
            <p14:sldId id="293"/>
            <p14:sldId id="283"/>
          </p14:sldIdLst>
        </p14:section>
      </p14:sectionLst>
    </p:ext>
    <p:ext uri="{EFAFB233-063F-42B5-8137-9DF3F51BA10A}">
      <p15:sldGuideLst xmlns:p15="http://schemas.microsoft.com/office/powerpoint/2012/main">
        <p15:guide id="1" orient="horz" pos="1620">
          <p15:clr>
            <a:srgbClr val="747775"/>
          </p15:clr>
        </p15:guide>
        <p15:guide id="2" pos="2880">
          <p15:clr>
            <a:srgbClr val="747775"/>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A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03" autoAdjust="0"/>
    <p:restoredTop sz="94660"/>
  </p:normalViewPr>
  <p:slideViewPr>
    <p:cSldViewPr snapToGrid="0">
      <p:cViewPr>
        <p:scale>
          <a:sx n="100" d="100"/>
          <a:sy n="100" d="100"/>
        </p:scale>
        <p:origin x="390" y="-222"/>
      </p:cViewPr>
      <p:guideLst>
        <p:guide orient="horz" pos="1620"/>
        <p:guide pos="2880"/>
      </p:guideLst>
    </p:cSldViewPr>
  </p:slideViewPr>
  <p:notesTextViewPr>
    <p:cViewPr>
      <p:scale>
        <a:sx n="1" d="1"/>
        <a:sy n="1" d="1"/>
      </p:scale>
      <p:origin x="0" y="0"/>
    </p:cViewPr>
  </p:notesTextViewPr>
  <p:notesViewPr>
    <p:cSldViewPr snapToGrid="0">
      <p:cViewPr varScale="1">
        <p:scale>
          <a:sx n="50" d="100"/>
          <a:sy n="50" d="100"/>
        </p:scale>
        <p:origin x="2708" y="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rutika Shukla" userId="b6d74b30e6125752" providerId="LiveId" clId="{1B5B0290-5055-45FA-838C-2A1040B23C81}"/>
    <pc:docChg chg="undo redo custSel modSld">
      <pc:chgData name="Shrutika Shukla" userId="b6d74b30e6125752" providerId="LiveId" clId="{1B5B0290-5055-45FA-838C-2A1040B23C81}" dt="2024-05-10T04:42:21.751" v="280" actId="20577"/>
      <pc:docMkLst>
        <pc:docMk/>
      </pc:docMkLst>
      <pc:sldChg chg="modSp">
        <pc:chgData name="Shrutika Shukla" userId="b6d74b30e6125752" providerId="LiveId" clId="{1B5B0290-5055-45FA-838C-2A1040B23C81}" dt="2024-05-09T17:10:07.545" v="37" actId="20577"/>
        <pc:sldMkLst>
          <pc:docMk/>
          <pc:sldMk cId="0" sldId="258"/>
        </pc:sldMkLst>
        <pc:graphicFrameChg chg="mod">
          <ac:chgData name="Shrutika Shukla" userId="b6d74b30e6125752" providerId="LiveId" clId="{1B5B0290-5055-45FA-838C-2A1040B23C81}" dt="2024-05-09T17:10:07.545" v="37" actId="20577"/>
          <ac:graphicFrameMkLst>
            <pc:docMk/>
            <pc:sldMk cId="0" sldId="258"/>
            <ac:graphicFrameMk id="24" creationId="{A0007B02-4907-A0AE-A336-1E0555EDA344}"/>
          </ac:graphicFrameMkLst>
        </pc:graphicFrameChg>
      </pc:sldChg>
      <pc:sldChg chg="modSp mod">
        <pc:chgData name="Shrutika Shukla" userId="b6d74b30e6125752" providerId="LiveId" clId="{1B5B0290-5055-45FA-838C-2A1040B23C81}" dt="2024-05-08T17:20:55.653" v="36" actId="20577"/>
        <pc:sldMkLst>
          <pc:docMk/>
          <pc:sldMk cId="0" sldId="260"/>
        </pc:sldMkLst>
        <pc:spChg chg="mod">
          <ac:chgData name="Shrutika Shukla" userId="b6d74b30e6125752" providerId="LiveId" clId="{1B5B0290-5055-45FA-838C-2A1040B23C81}" dt="2024-05-08T17:20:55.653" v="36" actId="20577"/>
          <ac:spMkLst>
            <pc:docMk/>
            <pc:sldMk cId="0" sldId="260"/>
            <ac:spMk id="2" creationId="{DE7406BD-A49F-A01B-49F3-C7E83738BEB1}"/>
          </ac:spMkLst>
        </pc:spChg>
      </pc:sldChg>
      <pc:sldChg chg="modSp mod">
        <pc:chgData name="Shrutika Shukla" userId="b6d74b30e6125752" providerId="LiveId" clId="{1B5B0290-5055-45FA-838C-2A1040B23C81}" dt="2024-05-08T17:16:20.113" v="3" actId="12"/>
        <pc:sldMkLst>
          <pc:docMk/>
          <pc:sldMk cId="2875888192" sldId="274"/>
        </pc:sldMkLst>
        <pc:spChg chg="mod">
          <ac:chgData name="Shrutika Shukla" userId="b6d74b30e6125752" providerId="LiveId" clId="{1B5B0290-5055-45FA-838C-2A1040B23C81}" dt="2024-05-08T17:16:20.113" v="3" actId="12"/>
          <ac:spMkLst>
            <pc:docMk/>
            <pc:sldMk cId="2875888192" sldId="274"/>
            <ac:spMk id="11" creationId="{971895FE-DB28-DBBC-3C31-3754E54AE7F2}"/>
          </ac:spMkLst>
        </pc:spChg>
      </pc:sldChg>
      <pc:sldChg chg="modSp mod">
        <pc:chgData name="Shrutika Shukla" userId="b6d74b30e6125752" providerId="LiveId" clId="{1B5B0290-5055-45FA-838C-2A1040B23C81}" dt="2024-05-10T04:42:21.751" v="280" actId="20577"/>
        <pc:sldMkLst>
          <pc:docMk/>
          <pc:sldMk cId="999827416" sldId="285"/>
        </pc:sldMkLst>
        <pc:spChg chg="mod">
          <ac:chgData name="Shrutika Shukla" userId="b6d74b30e6125752" providerId="LiveId" clId="{1B5B0290-5055-45FA-838C-2A1040B23C81}" dt="2024-05-10T04:42:21.751" v="280" actId="20577"/>
          <ac:spMkLst>
            <pc:docMk/>
            <pc:sldMk cId="999827416" sldId="285"/>
            <ac:spMk id="6" creationId="{278250D6-607F-7D45-738A-80FDB6B1025C}"/>
          </ac:spMkLst>
        </pc:spChg>
      </pc:sldChg>
      <pc:sldChg chg="modSp mod">
        <pc:chgData name="Shrutika Shukla" userId="b6d74b30e6125752" providerId="LiveId" clId="{1B5B0290-5055-45FA-838C-2A1040B23C81}" dt="2024-05-10T04:18:31.394" v="55" actId="20577"/>
        <pc:sldMkLst>
          <pc:docMk/>
          <pc:sldMk cId="989815065" sldId="286"/>
        </pc:sldMkLst>
        <pc:spChg chg="mod">
          <ac:chgData name="Shrutika Shukla" userId="b6d74b30e6125752" providerId="LiveId" clId="{1B5B0290-5055-45FA-838C-2A1040B23C81}" dt="2024-05-10T04:18:31.394" v="55" actId="20577"/>
          <ac:spMkLst>
            <pc:docMk/>
            <pc:sldMk cId="989815065" sldId="286"/>
            <ac:spMk id="7" creationId="{8C62410F-C7B1-4805-CF8B-8E655BFF03A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DDB690-1951-4895-BFCA-2CBA4270E34B}"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IN"/>
        </a:p>
      </dgm:t>
    </dgm:pt>
    <dgm:pt modelId="{8EC074BC-0415-4875-A21E-DA7A9503B12E}">
      <dgm:prSet phldrT="[Text]" custT="1"/>
      <dgm:spPr/>
      <dgm:t>
        <a:bodyPr/>
        <a:lstStyle/>
        <a:p>
          <a:r>
            <a:rPr lang="en-US" sz="1200" dirty="0"/>
            <a:t>A needle stick injury is a percutaneous piercing wound typically set by a needle point, but possibly also by other sharp instruments or objects. It is commonly encountered by people handling needles and sharps in the medical setting, such injuries are an occupational hazard in the medical community.</a:t>
          </a:r>
          <a:endParaRPr lang="en-IN" sz="1200" b="1" dirty="0">
            <a:latin typeface="Bahnschrift SemiLight SemiConde" panose="020B0502040204020203" pitchFamily="34" charset="0"/>
            <a:cs typeface="Times New Roman" panose="02020603050405020304" pitchFamily="18" charset="0"/>
          </a:endParaRPr>
        </a:p>
      </dgm:t>
    </dgm:pt>
    <dgm:pt modelId="{F99CFD8A-CEB4-4C74-9DD9-8F9C74AB38F7}" type="parTrans" cxnId="{FAF024A0-E19A-4973-B97D-20446752168E}">
      <dgm:prSet/>
      <dgm:spPr/>
      <dgm:t>
        <a:bodyPr/>
        <a:lstStyle/>
        <a:p>
          <a:endParaRPr lang="en-IN"/>
        </a:p>
      </dgm:t>
    </dgm:pt>
    <dgm:pt modelId="{17A25587-81EF-4276-9ACF-B34CF0807223}" type="sibTrans" cxnId="{FAF024A0-E19A-4973-B97D-20446752168E}">
      <dgm:prSet/>
      <dgm:spPr/>
      <dgm:t>
        <a:bodyPr/>
        <a:lstStyle/>
        <a:p>
          <a:endParaRPr lang="en-IN"/>
        </a:p>
      </dgm:t>
    </dgm:pt>
    <dgm:pt modelId="{C09EE593-F13B-4688-B7FB-DC686571FCAC}">
      <dgm:prSet phldrT="[Text]" custT="1"/>
      <dgm:spPr/>
      <dgm:t>
        <a:bodyPr/>
        <a:lstStyle/>
        <a:p>
          <a:r>
            <a:rPr lang="en-US" sz="1200" dirty="0"/>
            <a:t>Because of the environment in which they work, many HCWs from physicians, surgeons, and nurses to housekeeping personnel, laboratory technicians and waste handlers are at an increased risk of accidental needle stick and sharps injuries. </a:t>
          </a:r>
          <a:endParaRPr lang="en-IN" sz="1200" b="1" dirty="0">
            <a:latin typeface="Bahnschrift SemiLight SemiConde" panose="020B0502040204020203" pitchFamily="34" charset="0"/>
            <a:cs typeface="Times New Roman" panose="02020603050405020304" pitchFamily="18" charset="0"/>
          </a:endParaRPr>
        </a:p>
      </dgm:t>
    </dgm:pt>
    <dgm:pt modelId="{50CA888B-133F-4743-8D2E-3942E7A44283}" type="parTrans" cxnId="{2242FEAA-DEA5-49EB-935A-B7E73130DE69}">
      <dgm:prSet/>
      <dgm:spPr/>
      <dgm:t>
        <a:bodyPr/>
        <a:lstStyle/>
        <a:p>
          <a:endParaRPr lang="en-IN"/>
        </a:p>
      </dgm:t>
    </dgm:pt>
    <dgm:pt modelId="{424B76E2-017D-4032-A2D6-F5733C667E35}" type="sibTrans" cxnId="{2242FEAA-DEA5-49EB-935A-B7E73130DE69}">
      <dgm:prSet/>
      <dgm:spPr/>
      <dgm:t>
        <a:bodyPr/>
        <a:lstStyle/>
        <a:p>
          <a:endParaRPr lang="en-IN"/>
        </a:p>
      </dgm:t>
    </dgm:pt>
    <dgm:pt modelId="{FD27818F-3106-4CF0-9B35-D325129B4486}">
      <dgm:prSet custT="1"/>
      <dgm:spPr/>
      <dgm:t>
        <a:bodyPr/>
        <a:lstStyle/>
        <a:p>
          <a:r>
            <a:rPr lang="en-US" sz="1200" dirty="0"/>
            <a:t>As a result, these workers are prone to occupational acquisition of various blood borne pathogens, including the microorganisms causing HIV/AIDS, hepatitis B and C, malaria, infectious mononucleosis, herpes, tuberculosis and spotted fever Etc.</a:t>
          </a:r>
          <a:endParaRPr lang="en-IN" sz="1200" b="1" dirty="0">
            <a:latin typeface="Bahnschrift SemiLight SemiConde" panose="020B0502040204020203" pitchFamily="34" charset="0"/>
            <a:cs typeface="Times New Roman" panose="02020603050405020304" pitchFamily="18" charset="0"/>
          </a:endParaRPr>
        </a:p>
      </dgm:t>
    </dgm:pt>
    <dgm:pt modelId="{8DFD63F2-3888-4ED7-9F9E-1ACFAC31FB69}" type="parTrans" cxnId="{1C723F52-0E51-4ED2-8D38-4AF5A8EBC006}">
      <dgm:prSet/>
      <dgm:spPr/>
      <dgm:t>
        <a:bodyPr/>
        <a:lstStyle/>
        <a:p>
          <a:endParaRPr lang="en-IN"/>
        </a:p>
      </dgm:t>
    </dgm:pt>
    <dgm:pt modelId="{2E4F888E-BD5A-4103-9819-A001ACDD3796}" type="sibTrans" cxnId="{1C723F52-0E51-4ED2-8D38-4AF5A8EBC006}">
      <dgm:prSet/>
      <dgm:spPr/>
      <dgm:t>
        <a:bodyPr/>
        <a:lstStyle/>
        <a:p>
          <a:endParaRPr lang="en-IN"/>
        </a:p>
      </dgm:t>
    </dgm:pt>
    <dgm:pt modelId="{2C8149F7-C2DB-4286-9ABA-5E7DF6FBE1B3}">
      <dgm:prSet phldrT="[Text]" custT="1"/>
      <dgm:spPr/>
      <dgm:t>
        <a:bodyPr/>
        <a:lstStyle/>
        <a:p>
          <a:r>
            <a:rPr lang="en-US" sz="1200" dirty="0"/>
            <a:t>The causes include various factors like type and design of needle, recapping activity, handling/transferring specimens, collision between HCWs or sharps, during clean-up, manipulating needles in patient line related work, passing/handling devices, or failure to dispose of the needle in puncture proof containers.</a:t>
          </a:r>
          <a:endParaRPr lang="en-IN" sz="1200" b="1" dirty="0">
            <a:latin typeface="Bahnschrift SemiLight SemiConde" panose="020B0502040204020203" pitchFamily="34" charset="0"/>
            <a:cs typeface="Times New Roman" panose="02020603050405020304" pitchFamily="18" charset="0"/>
          </a:endParaRPr>
        </a:p>
      </dgm:t>
    </dgm:pt>
    <dgm:pt modelId="{211E11D3-F403-4766-8F9F-B51886E159DE}" type="sibTrans" cxnId="{9ABB26B7-5B65-4D9D-84FF-BC9274831708}">
      <dgm:prSet/>
      <dgm:spPr/>
      <dgm:t>
        <a:bodyPr/>
        <a:lstStyle/>
        <a:p>
          <a:endParaRPr lang="en-IN"/>
        </a:p>
      </dgm:t>
    </dgm:pt>
    <dgm:pt modelId="{E4CD8A47-3D57-4D46-BD15-DD53B06C4D7C}" type="parTrans" cxnId="{9ABB26B7-5B65-4D9D-84FF-BC9274831708}">
      <dgm:prSet/>
      <dgm:spPr/>
      <dgm:t>
        <a:bodyPr/>
        <a:lstStyle/>
        <a:p>
          <a:endParaRPr lang="en-IN"/>
        </a:p>
      </dgm:t>
    </dgm:pt>
    <dgm:pt modelId="{1E2DE2C5-F7C0-4008-9489-AF7C31E53F23}">
      <dgm:prSet phldrT="[Text]" custT="1"/>
      <dgm:spPr/>
      <dgm:t>
        <a:bodyPr/>
        <a:lstStyle/>
        <a:p>
          <a:r>
            <a:rPr lang="en-US" sz="1200" dirty="0"/>
            <a:t>Needle stick injuries constitute a major hazard for the transmission of viral diseases such as Hepatitis B, Hepatitis C, and Human Immunodeficiency Virus (HIV). Needle stick injuries (NSI) are wounds caused by sharps such as hypodermic needles, blood collection needles, IV cannulas are used to connect parts of IV delivery systems.</a:t>
          </a:r>
          <a:endParaRPr lang="en-IN" sz="1200" b="1" dirty="0">
            <a:latin typeface="Bahnschrift SemiLight SemiConde" panose="020B0502040204020203" pitchFamily="34" charset="0"/>
            <a:cs typeface="Times New Roman" panose="02020603050405020304" pitchFamily="18" charset="0"/>
          </a:endParaRPr>
        </a:p>
      </dgm:t>
    </dgm:pt>
    <dgm:pt modelId="{EE0AB151-C509-4D21-9EBE-7F42D1E6B1B6}" type="sibTrans" cxnId="{964CA5FE-F046-49FD-BDB3-6641A057BD38}">
      <dgm:prSet/>
      <dgm:spPr/>
      <dgm:t>
        <a:bodyPr/>
        <a:lstStyle/>
        <a:p>
          <a:endParaRPr lang="en-IN"/>
        </a:p>
      </dgm:t>
    </dgm:pt>
    <dgm:pt modelId="{0FF8ABD7-8655-4702-B725-47777A7F0530}" type="parTrans" cxnId="{964CA5FE-F046-49FD-BDB3-6641A057BD38}">
      <dgm:prSet/>
      <dgm:spPr/>
      <dgm:t>
        <a:bodyPr/>
        <a:lstStyle/>
        <a:p>
          <a:endParaRPr lang="en-IN"/>
        </a:p>
      </dgm:t>
    </dgm:pt>
    <dgm:pt modelId="{C3EBC492-2856-45BE-8C37-3827435CD284}">
      <dgm:prSet phldrT="[Text]" custT="1"/>
      <dgm:spPr/>
      <dgm:t>
        <a:bodyPr/>
        <a:lstStyle/>
        <a:p>
          <a:r>
            <a:rPr lang="en-US" sz="1200" dirty="0"/>
            <a:t>Percutaneous injuries caused by needle sticks, pose a significant risk of occupational transmission of blood borne pathogens. Their incidence is considerably higher than current estimates, and hence a low injury rate should not be interpreted as a nonexistent problem.</a:t>
          </a:r>
          <a:endParaRPr lang="en-IN" sz="1200" b="1" dirty="0">
            <a:latin typeface="Bahnschrift SemiLight SemiConde" panose="020B0502040204020203" pitchFamily="34" charset="0"/>
            <a:cs typeface="Times New Roman" panose="02020603050405020304" pitchFamily="18" charset="0"/>
          </a:endParaRPr>
        </a:p>
      </dgm:t>
    </dgm:pt>
    <dgm:pt modelId="{37DCFD52-76BF-44C9-A7DE-FC8AF50B5270}" type="sibTrans" cxnId="{6C475786-4823-4661-861E-7F90F218ABB6}">
      <dgm:prSet/>
      <dgm:spPr/>
      <dgm:t>
        <a:bodyPr/>
        <a:lstStyle/>
        <a:p>
          <a:endParaRPr lang="en-IN"/>
        </a:p>
      </dgm:t>
    </dgm:pt>
    <dgm:pt modelId="{272CEE8B-B1B2-4943-9F27-C632623455AA}" type="parTrans" cxnId="{6C475786-4823-4661-861E-7F90F218ABB6}">
      <dgm:prSet/>
      <dgm:spPr/>
      <dgm:t>
        <a:bodyPr/>
        <a:lstStyle/>
        <a:p>
          <a:endParaRPr lang="en-IN"/>
        </a:p>
      </dgm:t>
    </dgm:pt>
    <dgm:pt modelId="{98CDB914-5FF2-40FA-8973-7933746E3D0A}" type="pres">
      <dgm:prSet presAssocID="{31DDB690-1951-4895-BFCA-2CBA4270E34B}" presName="vert0" presStyleCnt="0">
        <dgm:presLayoutVars>
          <dgm:dir/>
          <dgm:animOne val="branch"/>
          <dgm:animLvl val="lvl"/>
        </dgm:presLayoutVars>
      </dgm:prSet>
      <dgm:spPr/>
    </dgm:pt>
    <dgm:pt modelId="{DC56BF45-541B-48F1-9F57-C2B6059D56FA}" type="pres">
      <dgm:prSet presAssocID="{8EC074BC-0415-4875-A21E-DA7A9503B12E}" presName="thickLine" presStyleLbl="alignNode1" presStyleIdx="0" presStyleCnt="6"/>
      <dgm:spPr/>
    </dgm:pt>
    <dgm:pt modelId="{7658C948-39BB-4AA5-87DE-4BCFAC0A1A38}" type="pres">
      <dgm:prSet presAssocID="{8EC074BC-0415-4875-A21E-DA7A9503B12E}" presName="horz1" presStyleCnt="0"/>
      <dgm:spPr/>
    </dgm:pt>
    <dgm:pt modelId="{42097347-D699-4BD2-A08C-428D67046F0D}" type="pres">
      <dgm:prSet presAssocID="{8EC074BC-0415-4875-A21E-DA7A9503B12E}" presName="tx1" presStyleLbl="revTx" presStyleIdx="0" presStyleCnt="6" custScaleY="136255"/>
      <dgm:spPr/>
    </dgm:pt>
    <dgm:pt modelId="{49A6874E-4FA1-4417-B0A2-30F814E4E77F}" type="pres">
      <dgm:prSet presAssocID="{8EC074BC-0415-4875-A21E-DA7A9503B12E}" presName="vert1" presStyleCnt="0"/>
      <dgm:spPr/>
    </dgm:pt>
    <dgm:pt modelId="{F0E9BFAC-96BF-4A47-8FE7-A38A5693DE23}" type="pres">
      <dgm:prSet presAssocID="{C3EBC492-2856-45BE-8C37-3827435CD284}" presName="thickLine" presStyleLbl="alignNode1" presStyleIdx="1" presStyleCnt="6"/>
      <dgm:spPr/>
    </dgm:pt>
    <dgm:pt modelId="{53AF9825-FED7-4EA1-A8DC-44D216C12395}" type="pres">
      <dgm:prSet presAssocID="{C3EBC492-2856-45BE-8C37-3827435CD284}" presName="horz1" presStyleCnt="0"/>
      <dgm:spPr/>
    </dgm:pt>
    <dgm:pt modelId="{0F22A558-1599-46FC-A224-97B346036964}" type="pres">
      <dgm:prSet presAssocID="{C3EBC492-2856-45BE-8C37-3827435CD284}" presName="tx1" presStyleLbl="revTx" presStyleIdx="1" presStyleCnt="6" custScaleY="136255"/>
      <dgm:spPr/>
    </dgm:pt>
    <dgm:pt modelId="{4ED47712-EA67-4884-B3A1-EFD9D7E5C21B}" type="pres">
      <dgm:prSet presAssocID="{C3EBC492-2856-45BE-8C37-3827435CD284}" presName="vert1" presStyleCnt="0"/>
      <dgm:spPr/>
    </dgm:pt>
    <dgm:pt modelId="{A19ADF4A-73B0-4B82-96B8-32C2A7FC1088}" type="pres">
      <dgm:prSet presAssocID="{1E2DE2C5-F7C0-4008-9489-AF7C31E53F23}" presName="thickLine" presStyleLbl="alignNode1" presStyleIdx="2" presStyleCnt="6"/>
      <dgm:spPr/>
    </dgm:pt>
    <dgm:pt modelId="{C028CACA-77A3-4CBC-ADE8-A59A66C7F8D9}" type="pres">
      <dgm:prSet presAssocID="{1E2DE2C5-F7C0-4008-9489-AF7C31E53F23}" presName="horz1" presStyleCnt="0"/>
      <dgm:spPr/>
    </dgm:pt>
    <dgm:pt modelId="{E030F442-10DB-419F-AD7D-8CB0C0CAFEA1}" type="pres">
      <dgm:prSet presAssocID="{1E2DE2C5-F7C0-4008-9489-AF7C31E53F23}" presName="tx1" presStyleLbl="revTx" presStyleIdx="2" presStyleCnt="6" custScaleY="136255"/>
      <dgm:spPr/>
    </dgm:pt>
    <dgm:pt modelId="{24C7EE6C-7D99-4957-83E5-2732E5E00AD2}" type="pres">
      <dgm:prSet presAssocID="{1E2DE2C5-F7C0-4008-9489-AF7C31E53F23}" presName="vert1" presStyleCnt="0"/>
      <dgm:spPr/>
    </dgm:pt>
    <dgm:pt modelId="{A54C11E0-174B-4599-80B8-05F4C081E336}" type="pres">
      <dgm:prSet presAssocID="{2C8149F7-C2DB-4286-9ABA-5E7DF6FBE1B3}" presName="thickLine" presStyleLbl="alignNode1" presStyleIdx="3" presStyleCnt="6"/>
      <dgm:spPr/>
    </dgm:pt>
    <dgm:pt modelId="{A619176F-C4B5-4912-BE1F-33F6F949B8A6}" type="pres">
      <dgm:prSet presAssocID="{2C8149F7-C2DB-4286-9ABA-5E7DF6FBE1B3}" presName="horz1" presStyleCnt="0"/>
      <dgm:spPr/>
    </dgm:pt>
    <dgm:pt modelId="{F4465522-F047-45EC-9D23-99884D1FF62E}" type="pres">
      <dgm:prSet presAssocID="{2C8149F7-C2DB-4286-9ABA-5E7DF6FBE1B3}" presName="tx1" presStyleLbl="revTx" presStyleIdx="3" presStyleCnt="6" custScaleY="136255"/>
      <dgm:spPr/>
    </dgm:pt>
    <dgm:pt modelId="{0DA34019-8EBB-46C0-B8F8-9BC27FD40E8A}" type="pres">
      <dgm:prSet presAssocID="{2C8149F7-C2DB-4286-9ABA-5E7DF6FBE1B3}" presName="vert1" presStyleCnt="0"/>
      <dgm:spPr/>
    </dgm:pt>
    <dgm:pt modelId="{B54ED6D4-BACD-401D-90ED-3AB6A0A10A40}" type="pres">
      <dgm:prSet presAssocID="{C09EE593-F13B-4688-B7FB-DC686571FCAC}" presName="thickLine" presStyleLbl="alignNode1" presStyleIdx="4" presStyleCnt="6"/>
      <dgm:spPr/>
    </dgm:pt>
    <dgm:pt modelId="{35DBE2BF-1816-465F-BDD2-71E1CCE28B8C}" type="pres">
      <dgm:prSet presAssocID="{C09EE593-F13B-4688-B7FB-DC686571FCAC}" presName="horz1" presStyleCnt="0"/>
      <dgm:spPr/>
    </dgm:pt>
    <dgm:pt modelId="{3EC921D9-6779-444A-9412-CF6212B8B1A6}" type="pres">
      <dgm:prSet presAssocID="{C09EE593-F13B-4688-B7FB-DC686571FCAC}" presName="tx1" presStyleLbl="revTx" presStyleIdx="4" presStyleCnt="6" custScaleY="136255"/>
      <dgm:spPr/>
    </dgm:pt>
    <dgm:pt modelId="{1CBDD30D-7935-471D-AEEF-6A2C26C56250}" type="pres">
      <dgm:prSet presAssocID="{C09EE593-F13B-4688-B7FB-DC686571FCAC}" presName="vert1" presStyleCnt="0"/>
      <dgm:spPr/>
    </dgm:pt>
    <dgm:pt modelId="{89FE1527-D24A-4DA1-BB83-C45BA096D43D}" type="pres">
      <dgm:prSet presAssocID="{FD27818F-3106-4CF0-9B35-D325129B4486}" presName="thickLine" presStyleLbl="alignNode1" presStyleIdx="5" presStyleCnt="6"/>
      <dgm:spPr/>
    </dgm:pt>
    <dgm:pt modelId="{52BD8366-A480-4582-8262-5DCDDB17B182}" type="pres">
      <dgm:prSet presAssocID="{FD27818F-3106-4CF0-9B35-D325129B4486}" presName="horz1" presStyleCnt="0"/>
      <dgm:spPr/>
    </dgm:pt>
    <dgm:pt modelId="{676232D2-0580-4600-BA28-64AB655EE6C5}" type="pres">
      <dgm:prSet presAssocID="{FD27818F-3106-4CF0-9B35-D325129B4486}" presName="tx1" presStyleLbl="revTx" presStyleIdx="5" presStyleCnt="6" custScaleY="136255"/>
      <dgm:spPr/>
    </dgm:pt>
    <dgm:pt modelId="{0988D5FD-4D99-4B57-82B6-8E3E6A5F7927}" type="pres">
      <dgm:prSet presAssocID="{FD27818F-3106-4CF0-9B35-D325129B4486}" presName="vert1" presStyleCnt="0"/>
      <dgm:spPr/>
    </dgm:pt>
  </dgm:ptLst>
  <dgm:cxnLst>
    <dgm:cxn modelId="{61F2711A-4A62-4DF2-B324-47C7910F7084}" type="presOf" srcId="{2C8149F7-C2DB-4286-9ABA-5E7DF6FBE1B3}" destId="{F4465522-F047-45EC-9D23-99884D1FF62E}" srcOrd="0" destOrd="0" presId="urn:microsoft.com/office/officeart/2008/layout/LinedList"/>
    <dgm:cxn modelId="{260B6829-7DA2-4AAB-AC96-1021E10931D7}" type="presOf" srcId="{1E2DE2C5-F7C0-4008-9489-AF7C31E53F23}" destId="{E030F442-10DB-419F-AD7D-8CB0C0CAFEA1}" srcOrd="0" destOrd="0" presId="urn:microsoft.com/office/officeart/2008/layout/LinedList"/>
    <dgm:cxn modelId="{D61D8836-9E14-4CE1-BD58-3C1B3FE0869B}" type="presOf" srcId="{8EC074BC-0415-4875-A21E-DA7A9503B12E}" destId="{42097347-D699-4BD2-A08C-428D67046F0D}" srcOrd="0" destOrd="0" presId="urn:microsoft.com/office/officeart/2008/layout/LinedList"/>
    <dgm:cxn modelId="{20F0145D-94B5-45D3-BDF6-BF63F4257614}" type="presOf" srcId="{31DDB690-1951-4895-BFCA-2CBA4270E34B}" destId="{98CDB914-5FF2-40FA-8973-7933746E3D0A}" srcOrd="0" destOrd="0" presId="urn:microsoft.com/office/officeart/2008/layout/LinedList"/>
    <dgm:cxn modelId="{1C723F52-0E51-4ED2-8D38-4AF5A8EBC006}" srcId="{31DDB690-1951-4895-BFCA-2CBA4270E34B}" destId="{FD27818F-3106-4CF0-9B35-D325129B4486}" srcOrd="5" destOrd="0" parTransId="{8DFD63F2-3888-4ED7-9F9E-1ACFAC31FB69}" sibTransId="{2E4F888E-BD5A-4103-9819-A001ACDD3796}"/>
    <dgm:cxn modelId="{78ACDE55-2F69-4351-B651-F830C4ED8AAF}" type="presOf" srcId="{FD27818F-3106-4CF0-9B35-D325129B4486}" destId="{676232D2-0580-4600-BA28-64AB655EE6C5}" srcOrd="0" destOrd="0" presId="urn:microsoft.com/office/officeart/2008/layout/LinedList"/>
    <dgm:cxn modelId="{7F41A17A-6C7E-48AB-A192-4A6297A2DD84}" type="presOf" srcId="{C3EBC492-2856-45BE-8C37-3827435CD284}" destId="{0F22A558-1599-46FC-A224-97B346036964}" srcOrd="0" destOrd="0" presId="urn:microsoft.com/office/officeart/2008/layout/LinedList"/>
    <dgm:cxn modelId="{6C475786-4823-4661-861E-7F90F218ABB6}" srcId="{31DDB690-1951-4895-BFCA-2CBA4270E34B}" destId="{C3EBC492-2856-45BE-8C37-3827435CD284}" srcOrd="1" destOrd="0" parTransId="{272CEE8B-B1B2-4943-9F27-C632623455AA}" sibTransId="{37DCFD52-76BF-44C9-A7DE-FC8AF50B5270}"/>
    <dgm:cxn modelId="{FAF024A0-E19A-4973-B97D-20446752168E}" srcId="{31DDB690-1951-4895-BFCA-2CBA4270E34B}" destId="{8EC074BC-0415-4875-A21E-DA7A9503B12E}" srcOrd="0" destOrd="0" parTransId="{F99CFD8A-CEB4-4C74-9DD9-8F9C74AB38F7}" sibTransId="{17A25587-81EF-4276-9ACF-B34CF0807223}"/>
    <dgm:cxn modelId="{2242FEAA-DEA5-49EB-935A-B7E73130DE69}" srcId="{31DDB690-1951-4895-BFCA-2CBA4270E34B}" destId="{C09EE593-F13B-4688-B7FB-DC686571FCAC}" srcOrd="4" destOrd="0" parTransId="{50CA888B-133F-4743-8D2E-3942E7A44283}" sibTransId="{424B76E2-017D-4032-A2D6-F5733C667E35}"/>
    <dgm:cxn modelId="{9ABB26B7-5B65-4D9D-84FF-BC9274831708}" srcId="{31DDB690-1951-4895-BFCA-2CBA4270E34B}" destId="{2C8149F7-C2DB-4286-9ABA-5E7DF6FBE1B3}" srcOrd="3" destOrd="0" parTransId="{E4CD8A47-3D57-4D46-BD15-DD53B06C4D7C}" sibTransId="{211E11D3-F403-4766-8F9F-B51886E159DE}"/>
    <dgm:cxn modelId="{E9EA3BBD-4F06-4D50-A418-4C238FDB3F01}" type="presOf" srcId="{C09EE593-F13B-4688-B7FB-DC686571FCAC}" destId="{3EC921D9-6779-444A-9412-CF6212B8B1A6}" srcOrd="0" destOrd="0" presId="urn:microsoft.com/office/officeart/2008/layout/LinedList"/>
    <dgm:cxn modelId="{964CA5FE-F046-49FD-BDB3-6641A057BD38}" srcId="{31DDB690-1951-4895-BFCA-2CBA4270E34B}" destId="{1E2DE2C5-F7C0-4008-9489-AF7C31E53F23}" srcOrd="2" destOrd="0" parTransId="{0FF8ABD7-8655-4702-B725-47777A7F0530}" sibTransId="{EE0AB151-C509-4D21-9EBE-7F42D1E6B1B6}"/>
    <dgm:cxn modelId="{44F0FA06-8ED9-4238-8387-E2B46D67F7F5}" type="presParOf" srcId="{98CDB914-5FF2-40FA-8973-7933746E3D0A}" destId="{DC56BF45-541B-48F1-9F57-C2B6059D56FA}" srcOrd="0" destOrd="0" presId="urn:microsoft.com/office/officeart/2008/layout/LinedList"/>
    <dgm:cxn modelId="{BBA94084-C2D5-4EAB-851C-553720084BA1}" type="presParOf" srcId="{98CDB914-5FF2-40FA-8973-7933746E3D0A}" destId="{7658C948-39BB-4AA5-87DE-4BCFAC0A1A38}" srcOrd="1" destOrd="0" presId="urn:microsoft.com/office/officeart/2008/layout/LinedList"/>
    <dgm:cxn modelId="{9895E7C3-983E-4547-99A3-4481E94FA205}" type="presParOf" srcId="{7658C948-39BB-4AA5-87DE-4BCFAC0A1A38}" destId="{42097347-D699-4BD2-A08C-428D67046F0D}" srcOrd="0" destOrd="0" presId="urn:microsoft.com/office/officeart/2008/layout/LinedList"/>
    <dgm:cxn modelId="{E313E8E3-418C-48B2-9D41-FEDB51F1942F}" type="presParOf" srcId="{7658C948-39BB-4AA5-87DE-4BCFAC0A1A38}" destId="{49A6874E-4FA1-4417-B0A2-30F814E4E77F}" srcOrd="1" destOrd="0" presId="urn:microsoft.com/office/officeart/2008/layout/LinedList"/>
    <dgm:cxn modelId="{92805FC0-4D71-46CB-A198-721723609983}" type="presParOf" srcId="{98CDB914-5FF2-40FA-8973-7933746E3D0A}" destId="{F0E9BFAC-96BF-4A47-8FE7-A38A5693DE23}" srcOrd="2" destOrd="0" presId="urn:microsoft.com/office/officeart/2008/layout/LinedList"/>
    <dgm:cxn modelId="{118E0864-F20A-4B0D-B1C5-156A248EB9E0}" type="presParOf" srcId="{98CDB914-5FF2-40FA-8973-7933746E3D0A}" destId="{53AF9825-FED7-4EA1-A8DC-44D216C12395}" srcOrd="3" destOrd="0" presId="urn:microsoft.com/office/officeart/2008/layout/LinedList"/>
    <dgm:cxn modelId="{DB7EF336-38FD-4C0A-8984-770D39099CC8}" type="presParOf" srcId="{53AF9825-FED7-4EA1-A8DC-44D216C12395}" destId="{0F22A558-1599-46FC-A224-97B346036964}" srcOrd="0" destOrd="0" presId="urn:microsoft.com/office/officeart/2008/layout/LinedList"/>
    <dgm:cxn modelId="{427E7F00-A68F-4261-B0B4-F7E38A1C68D6}" type="presParOf" srcId="{53AF9825-FED7-4EA1-A8DC-44D216C12395}" destId="{4ED47712-EA67-4884-B3A1-EFD9D7E5C21B}" srcOrd="1" destOrd="0" presId="urn:microsoft.com/office/officeart/2008/layout/LinedList"/>
    <dgm:cxn modelId="{28460EF4-A170-42A3-92EC-112F7AEB1386}" type="presParOf" srcId="{98CDB914-5FF2-40FA-8973-7933746E3D0A}" destId="{A19ADF4A-73B0-4B82-96B8-32C2A7FC1088}" srcOrd="4" destOrd="0" presId="urn:microsoft.com/office/officeart/2008/layout/LinedList"/>
    <dgm:cxn modelId="{19463211-2A18-4621-8E44-D3D30CEC4597}" type="presParOf" srcId="{98CDB914-5FF2-40FA-8973-7933746E3D0A}" destId="{C028CACA-77A3-4CBC-ADE8-A59A66C7F8D9}" srcOrd="5" destOrd="0" presId="urn:microsoft.com/office/officeart/2008/layout/LinedList"/>
    <dgm:cxn modelId="{1CA3CF16-A80A-4668-9104-5B02605B763D}" type="presParOf" srcId="{C028CACA-77A3-4CBC-ADE8-A59A66C7F8D9}" destId="{E030F442-10DB-419F-AD7D-8CB0C0CAFEA1}" srcOrd="0" destOrd="0" presId="urn:microsoft.com/office/officeart/2008/layout/LinedList"/>
    <dgm:cxn modelId="{C4F83329-EFFB-40F1-8657-FEEFDEAAD431}" type="presParOf" srcId="{C028CACA-77A3-4CBC-ADE8-A59A66C7F8D9}" destId="{24C7EE6C-7D99-4957-83E5-2732E5E00AD2}" srcOrd="1" destOrd="0" presId="urn:microsoft.com/office/officeart/2008/layout/LinedList"/>
    <dgm:cxn modelId="{82122646-6F85-458C-8045-58CB5EB37B8B}" type="presParOf" srcId="{98CDB914-5FF2-40FA-8973-7933746E3D0A}" destId="{A54C11E0-174B-4599-80B8-05F4C081E336}" srcOrd="6" destOrd="0" presId="urn:microsoft.com/office/officeart/2008/layout/LinedList"/>
    <dgm:cxn modelId="{250320FE-B11A-4301-8F3F-6F70AF9E7D75}" type="presParOf" srcId="{98CDB914-5FF2-40FA-8973-7933746E3D0A}" destId="{A619176F-C4B5-4912-BE1F-33F6F949B8A6}" srcOrd="7" destOrd="0" presId="urn:microsoft.com/office/officeart/2008/layout/LinedList"/>
    <dgm:cxn modelId="{81A5A2B7-6213-4BC1-91DF-0A410697B0A7}" type="presParOf" srcId="{A619176F-C4B5-4912-BE1F-33F6F949B8A6}" destId="{F4465522-F047-45EC-9D23-99884D1FF62E}" srcOrd="0" destOrd="0" presId="urn:microsoft.com/office/officeart/2008/layout/LinedList"/>
    <dgm:cxn modelId="{660B37B5-F7B6-4C16-A628-93C70E8261F8}" type="presParOf" srcId="{A619176F-C4B5-4912-BE1F-33F6F949B8A6}" destId="{0DA34019-8EBB-46C0-B8F8-9BC27FD40E8A}" srcOrd="1" destOrd="0" presId="urn:microsoft.com/office/officeart/2008/layout/LinedList"/>
    <dgm:cxn modelId="{1D14B0CC-E83C-4E43-9A03-9D853E070F1D}" type="presParOf" srcId="{98CDB914-5FF2-40FA-8973-7933746E3D0A}" destId="{B54ED6D4-BACD-401D-90ED-3AB6A0A10A40}" srcOrd="8" destOrd="0" presId="urn:microsoft.com/office/officeart/2008/layout/LinedList"/>
    <dgm:cxn modelId="{16A8E333-D4B0-4F26-8D4A-24A8E1D33268}" type="presParOf" srcId="{98CDB914-5FF2-40FA-8973-7933746E3D0A}" destId="{35DBE2BF-1816-465F-BDD2-71E1CCE28B8C}" srcOrd="9" destOrd="0" presId="urn:microsoft.com/office/officeart/2008/layout/LinedList"/>
    <dgm:cxn modelId="{52595BB8-251E-486B-A9E2-DCBAEF3D6553}" type="presParOf" srcId="{35DBE2BF-1816-465F-BDD2-71E1CCE28B8C}" destId="{3EC921D9-6779-444A-9412-CF6212B8B1A6}" srcOrd="0" destOrd="0" presId="urn:microsoft.com/office/officeart/2008/layout/LinedList"/>
    <dgm:cxn modelId="{B882819F-2857-4E37-AB4F-C67DDD2933DC}" type="presParOf" srcId="{35DBE2BF-1816-465F-BDD2-71E1CCE28B8C}" destId="{1CBDD30D-7935-471D-AEEF-6A2C26C56250}" srcOrd="1" destOrd="0" presId="urn:microsoft.com/office/officeart/2008/layout/LinedList"/>
    <dgm:cxn modelId="{D86BBA0D-06FE-4E73-857B-CD680E7AA496}" type="presParOf" srcId="{98CDB914-5FF2-40FA-8973-7933746E3D0A}" destId="{89FE1527-D24A-4DA1-BB83-C45BA096D43D}" srcOrd="10" destOrd="0" presId="urn:microsoft.com/office/officeart/2008/layout/LinedList"/>
    <dgm:cxn modelId="{B3503EAB-F392-40B8-B04F-DE7F56AD0F98}" type="presParOf" srcId="{98CDB914-5FF2-40FA-8973-7933746E3D0A}" destId="{52BD8366-A480-4582-8262-5DCDDB17B182}" srcOrd="11" destOrd="0" presId="urn:microsoft.com/office/officeart/2008/layout/LinedList"/>
    <dgm:cxn modelId="{2D08AC58-20EB-4BFD-A8B1-400CA52D64B1}" type="presParOf" srcId="{52BD8366-A480-4582-8262-5DCDDB17B182}" destId="{676232D2-0580-4600-BA28-64AB655EE6C5}" srcOrd="0" destOrd="0" presId="urn:microsoft.com/office/officeart/2008/layout/LinedList"/>
    <dgm:cxn modelId="{F713A112-9CB9-496A-8C71-BC92F8ED5FD6}" type="presParOf" srcId="{52BD8366-A480-4582-8262-5DCDDB17B182}" destId="{0988D5FD-4D99-4B57-82B6-8E3E6A5F792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56BF45-541B-48F1-9F57-C2B6059D56FA}">
      <dsp:nvSpPr>
        <dsp:cNvPr id="0" name=""/>
        <dsp:cNvSpPr/>
      </dsp:nvSpPr>
      <dsp:spPr>
        <a:xfrm>
          <a:off x="0" y="78"/>
          <a:ext cx="8135111"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097347-D699-4BD2-A08C-428D67046F0D}">
      <dsp:nvSpPr>
        <dsp:cNvPr id="0" name=""/>
        <dsp:cNvSpPr/>
      </dsp:nvSpPr>
      <dsp:spPr>
        <a:xfrm>
          <a:off x="0" y="78"/>
          <a:ext cx="8127166" cy="610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A needle stick injury is a percutaneous piercing wound typically set by a needle point, but possibly also by other sharp instruments or objects. It is commonly encountered by people handling needles and sharps in the medical setting, such injuries are an occupational hazard in the medical community.</a:t>
          </a:r>
          <a:endParaRPr lang="en-IN" sz="1200" b="1" kern="1200" dirty="0">
            <a:latin typeface="Bahnschrift SemiLight SemiConde" panose="020B0502040204020203" pitchFamily="34" charset="0"/>
            <a:cs typeface="Times New Roman" panose="02020603050405020304" pitchFamily="18" charset="0"/>
          </a:endParaRPr>
        </a:p>
      </dsp:txBody>
      <dsp:txXfrm>
        <a:off x="0" y="78"/>
        <a:ext cx="8127166" cy="610776"/>
      </dsp:txXfrm>
    </dsp:sp>
    <dsp:sp modelId="{F0E9BFAC-96BF-4A47-8FE7-A38A5693DE23}">
      <dsp:nvSpPr>
        <dsp:cNvPr id="0" name=""/>
        <dsp:cNvSpPr/>
      </dsp:nvSpPr>
      <dsp:spPr>
        <a:xfrm>
          <a:off x="0" y="610854"/>
          <a:ext cx="8135111"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22A558-1599-46FC-A224-97B346036964}">
      <dsp:nvSpPr>
        <dsp:cNvPr id="0" name=""/>
        <dsp:cNvSpPr/>
      </dsp:nvSpPr>
      <dsp:spPr>
        <a:xfrm>
          <a:off x="0" y="610854"/>
          <a:ext cx="8127166" cy="610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Percutaneous injuries caused by needle sticks, pose a significant risk of occupational transmission of blood borne pathogens. Their incidence is considerably higher than current estimates, and hence a low injury rate should not be interpreted as a nonexistent problem.</a:t>
          </a:r>
          <a:endParaRPr lang="en-IN" sz="1200" b="1" kern="1200" dirty="0">
            <a:latin typeface="Bahnschrift SemiLight SemiConde" panose="020B0502040204020203" pitchFamily="34" charset="0"/>
            <a:cs typeface="Times New Roman" panose="02020603050405020304" pitchFamily="18" charset="0"/>
          </a:endParaRPr>
        </a:p>
      </dsp:txBody>
      <dsp:txXfrm>
        <a:off x="0" y="610854"/>
        <a:ext cx="8127166" cy="610776"/>
      </dsp:txXfrm>
    </dsp:sp>
    <dsp:sp modelId="{A19ADF4A-73B0-4B82-96B8-32C2A7FC1088}">
      <dsp:nvSpPr>
        <dsp:cNvPr id="0" name=""/>
        <dsp:cNvSpPr/>
      </dsp:nvSpPr>
      <dsp:spPr>
        <a:xfrm>
          <a:off x="0" y="1221631"/>
          <a:ext cx="8135111"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30F442-10DB-419F-AD7D-8CB0C0CAFEA1}">
      <dsp:nvSpPr>
        <dsp:cNvPr id="0" name=""/>
        <dsp:cNvSpPr/>
      </dsp:nvSpPr>
      <dsp:spPr>
        <a:xfrm>
          <a:off x="0" y="1221631"/>
          <a:ext cx="8127166" cy="610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Needle stick injuries constitute a major hazard for the transmission of viral diseases such as Hepatitis B, Hepatitis C, and Human Immunodeficiency Virus (HIV). Needle stick injuries (NSI) are wounds caused by sharps such as hypodermic needles, blood collection needles, IV cannulas are used to connect parts of IV delivery systems.</a:t>
          </a:r>
          <a:endParaRPr lang="en-IN" sz="1200" b="1" kern="1200" dirty="0">
            <a:latin typeface="Bahnschrift SemiLight SemiConde" panose="020B0502040204020203" pitchFamily="34" charset="0"/>
            <a:cs typeface="Times New Roman" panose="02020603050405020304" pitchFamily="18" charset="0"/>
          </a:endParaRPr>
        </a:p>
      </dsp:txBody>
      <dsp:txXfrm>
        <a:off x="0" y="1221631"/>
        <a:ext cx="8127166" cy="610776"/>
      </dsp:txXfrm>
    </dsp:sp>
    <dsp:sp modelId="{A54C11E0-174B-4599-80B8-05F4C081E336}">
      <dsp:nvSpPr>
        <dsp:cNvPr id="0" name=""/>
        <dsp:cNvSpPr/>
      </dsp:nvSpPr>
      <dsp:spPr>
        <a:xfrm>
          <a:off x="0" y="1832408"/>
          <a:ext cx="8135111"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465522-F047-45EC-9D23-99884D1FF62E}">
      <dsp:nvSpPr>
        <dsp:cNvPr id="0" name=""/>
        <dsp:cNvSpPr/>
      </dsp:nvSpPr>
      <dsp:spPr>
        <a:xfrm>
          <a:off x="0" y="1832408"/>
          <a:ext cx="8127166" cy="610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The causes include various factors like type and design of needle, recapping activity, handling/transferring specimens, collision between HCWs or sharps, during clean-up, manipulating needles in patient line related work, passing/handling devices, or failure to dispose of the needle in puncture proof containers.</a:t>
          </a:r>
          <a:endParaRPr lang="en-IN" sz="1200" b="1" kern="1200" dirty="0">
            <a:latin typeface="Bahnschrift SemiLight SemiConde" panose="020B0502040204020203" pitchFamily="34" charset="0"/>
            <a:cs typeface="Times New Roman" panose="02020603050405020304" pitchFamily="18" charset="0"/>
          </a:endParaRPr>
        </a:p>
      </dsp:txBody>
      <dsp:txXfrm>
        <a:off x="0" y="1832408"/>
        <a:ext cx="8127166" cy="610776"/>
      </dsp:txXfrm>
    </dsp:sp>
    <dsp:sp modelId="{B54ED6D4-BACD-401D-90ED-3AB6A0A10A40}">
      <dsp:nvSpPr>
        <dsp:cNvPr id="0" name=""/>
        <dsp:cNvSpPr/>
      </dsp:nvSpPr>
      <dsp:spPr>
        <a:xfrm>
          <a:off x="0" y="2443185"/>
          <a:ext cx="8135111"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C921D9-6779-444A-9412-CF6212B8B1A6}">
      <dsp:nvSpPr>
        <dsp:cNvPr id="0" name=""/>
        <dsp:cNvSpPr/>
      </dsp:nvSpPr>
      <dsp:spPr>
        <a:xfrm>
          <a:off x="0" y="2443185"/>
          <a:ext cx="8127166" cy="610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Because of the environment in which they work, many HCWs from physicians, surgeons, and nurses to housekeeping personnel, laboratory technicians and waste handlers are at an increased risk of accidental needle stick and sharps injuries. </a:t>
          </a:r>
          <a:endParaRPr lang="en-IN" sz="1200" b="1" kern="1200" dirty="0">
            <a:latin typeface="Bahnschrift SemiLight SemiConde" panose="020B0502040204020203" pitchFamily="34" charset="0"/>
            <a:cs typeface="Times New Roman" panose="02020603050405020304" pitchFamily="18" charset="0"/>
          </a:endParaRPr>
        </a:p>
      </dsp:txBody>
      <dsp:txXfrm>
        <a:off x="0" y="2443185"/>
        <a:ext cx="8127166" cy="610776"/>
      </dsp:txXfrm>
    </dsp:sp>
    <dsp:sp modelId="{89FE1527-D24A-4DA1-BB83-C45BA096D43D}">
      <dsp:nvSpPr>
        <dsp:cNvPr id="0" name=""/>
        <dsp:cNvSpPr/>
      </dsp:nvSpPr>
      <dsp:spPr>
        <a:xfrm>
          <a:off x="0" y="3053962"/>
          <a:ext cx="8135111"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6232D2-0580-4600-BA28-64AB655EE6C5}">
      <dsp:nvSpPr>
        <dsp:cNvPr id="0" name=""/>
        <dsp:cNvSpPr/>
      </dsp:nvSpPr>
      <dsp:spPr>
        <a:xfrm>
          <a:off x="0" y="3053962"/>
          <a:ext cx="8127166" cy="610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As a result, these workers are prone to occupational acquisition of various blood borne pathogens, including the microorganisms causing HIV/AIDS, hepatitis B and C, malaria, infectious mononucleosis, herpes, tuberculosis and spotted fever Etc.</a:t>
          </a:r>
          <a:endParaRPr lang="en-IN" sz="1200" b="1" kern="1200" dirty="0">
            <a:latin typeface="Bahnschrift SemiLight SemiConde" panose="020B0502040204020203" pitchFamily="34" charset="0"/>
            <a:cs typeface="Times New Roman" panose="02020603050405020304" pitchFamily="18" charset="0"/>
          </a:endParaRPr>
        </a:p>
      </dsp:txBody>
      <dsp:txXfrm>
        <a:off x="0" y="3053962"/>
        <a:ext cx="8127166" cy="61077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11993218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7"/>
        <p:cNvGrpSpPr/>
        <p:nvPr/>
      </p:nvGrpSpPr>
      <p:grpSpPr>
        <a:xfrm>
          <a:off x="0" y="0"/>
          <a:ext cx="0" cy="0"/>
          <a:chOff x="0" y="0"/>
          <a:chExt cx="0" cy="0"/>
        </a:xfrm>
      </p:grpSpPr>
      <p:sp>
        <p:nvSpPr>
          <p:cNvPr id="538" name="Google Shape;538;g268f9dee91b_1_487: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9" name="Google Shape;539;g268f9dee91b_1_48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49087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7"/>
        <p:cNvGrpSpPr/>
        <p:nvPr/>
      </p:nvGrpSpPr>
      <p:grpSpPr>
        <a:xfrm>
          <a:off x="0" y="0"/>
          <a:ext cx="0" cy="0"/>
          <a:chOff x="0" y="0"/>
          <a:chExt cx="0" cy="0"/>
        </a:xfrm>
      </p:grpSpPr>
      <p:sp>
        <p:nvSpPr>
          <p:cNvPr id="568" name="Google Shape;568;g269273fbfaf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9" name="Google Shape;569;g269273fbfaf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52011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9"/>
        <p:cNvGrpSpPr/>
        <p:nvPr/>
      </p:nvGrpSpPr>
      <p:grpSpPr>
        <a:xfrm>
          <a:off x="0" y="0"/>
          <a:ext cx="0" cy="0"/>
          <a:chOff x="0" y="0"/>
          <a:chExt cx="0" cy="0"/>
        </a:xfrm>
      </p:grpSpPr>
      <p:sp>
        <p:nvSpPr>
          <p:cNvPr id="550" name="Google Shape;550;g268f9dee91b_1_528: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51" name="Google Shape;551;g268f9dee91b_1_5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97670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33806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6"/>
        <p:cNvGrpSpPr/>
        <p:nvPr/>
      </p:nvGrpSpPr>
      <p:grpSpPr>
        <a:xfrm>
          <a:off x="0" y="0"/>
          <a:ext cx="0" cy="0"/>
          <a:chOff x="0" y="0"/>
          <a:chExt cx="0" cy="0"/>
        </a:xfrm>
      </p:grpSpPr>
      <p:sp>
        <p:nvSpPr>
          <p:cNvPr id="557" name="Google Shape;557;g268f9dee91b_1_515: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558" name="Google Shape;558;g268f9dee91b_1_5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1085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6"/>
        <p:cNvGrpSpPr/>
        <p:nvPr/>
      </p:nvGrpSpPr>
      <p:grpSpPr>
        <a:xfrm>
          <a:off x="0" y="0"/>
          <a:ext cx="0" cy="0"/>
          <a:chOff x="0" y="0"/>
          <a:chExt cx="0" cy="0"/>
        </a:xfrm>
      </p:grpSpPr>
      <p:sp>
        <p:nvSpPr>
          <p:cNvPr id="557" name="Google Shape;557;g268f9dee91b_1_515: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558" name="Google Shape;558;g268f9dee91b_1_5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5099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7"/>
        <p:cNvGrpSpPr/>
        <p:nvPr/>
      </p:nvGrpSpPr>
      <p:grpSpPr>
        <a:xfrm>
          <a:off x="0" y="0"/>
          <a:ext cx="0" cy="0"/>
          <a:chOff x="0" y="0"/>
          <a:chExt cx="0" cy="0"/>
        </a:xfrm>
      </p:grpSpPr>
      <p:sp>
        <p:nvSpPr>
          <p:cNvPr id="538" name="Google Shape;538;g268f9dee91b_1_487: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9" name="Google Shape;539;g268f9dee91b_1_48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4542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1290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7"/>
        <p:cNvGrpSpPr/>
        <p:nvPr/>
      </p:nvGrpSpPr>
      <p:grpSpPr>
        <a:xfrm>
          <a:off x="0" y="0"/>
          <a:ext cx="0" cy="0"/>
          <a:chOff x="0" y="0"/>
          <a:chExt cx="0" cy="0"/>
        </a:xfrm>
      </p:grpSpPr>
      <p:sp>
        <p:nvSpPr>
          <p:cNvPr id="538" name="Google Shape;538;g268f9dee91b_1_487: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9" name="Google Shape;539;g268f9dee91b_1_48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27282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7"/>
        <p:cNvGrpSpPr/>
        <p:nvPr/>
      </p:nvGrpSpPr>
      <p:grpSpPr>
        <a:xfrm>
          <a:off x="0" y="0"/>
          <a:ext cx="0" cy="0"/>
          <a:chOff x="0" y="0"/>
          <a:chExt cx="0" cy="0"/>
        </a:xfrm>
      </p:grpSpPr>
      <p:sp>
        <p:nvSpPr>
          <p:cNvPr id="568" name="Google Shape;568;g269273fbfaf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9" name="Google Shape;569;g269273fbfaf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20735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56"/>
        <p:cNvGrpSpPr/>
        <p:nvPr/>
      </p:nvGrpSpPr>
      <p:grpSpPr>
        <a:xfrm>
          <a:off x="0" y="0"/>
          <a:ext cx="0" cy="0"/>
          <a:chOff x="0" y="0"/>
          <a:chExt cx="0" cy="0"/>
        </a:xfrm>
      </p:grpSpPr>
      <p:sp>
        <p:nvSpPr>
          <p:cNvPr id="57" name="Google Shape;57;p14"/>
          <p:cNvSpPr/>
          <p:nvPr/>
        </p:nvSpPr>
        <p:spPr>
          <a:xfrm>
            <a:off x="0" y="0"/>
            <a:ext cx="9144000" cy="51435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58" name="Google Shape;58;p14"/>
          <p:cNvSpPr/>
          <p:nvPr/>
        </p:nvSpPr>
        <p:spPr>
          <a:xfrm>
            <a:off x="150019" y="-1"/>
            <a:ext cx="8994000" cy="51435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59" name="Google Shape;59;p14"/>
          <p:cNvSpPr>
            <a:spLocks noGrp="1"/>
          </p:cNvSpPr>
          <p:nvPr>
            <p:ph type="pic" idx="2"/>
          </p:nvPr>
        </p:nvSpPr>
        <p:spPr>
          <a:xfrm>
            <a:off x="428625" y="0"/>
            <a:ext cx="4525500" cy="5143500"/>
          </a:xfrm>
          <a:prstGeom prst="rect">
            <a:avLst/>
          </a:prstGeom>
          <a:solidFill>
            <a:srgbClr val="F2F2F2"/>
          </a:solidFill>
          <a:ln>
            <a:noFill/>
          </a:ln>
        </p:spPr>
      </p:sp>
      <p:sp>
        <p:nvSpPr>
          <p:cNvPr id="60" name="Google Shape;60;p14"/>
          <p:cNvSpPr/>
          <p:nvPr/>
        </p:nvSpPr>
        <p:spPr>
          <a:xfrm>
            <a:off x="0" y="1"/>
            <a:ext cx="278700" cy="5143500"/>
          </a:xfrm>
          <a:prstGeom prst="rect">
            <a:avLst/>
          </a:prstGeom>
          <a:solidFill>
            <a:schemeClr val="accent3"/>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61" name="Google Shape;61;p14"/>
          <p:cNvSpPr txBox="1">
            <a:spLocks noGrp="1"/>
          </p:cNvSpPr>
          <p:nvPr>
            <p:ph type="ctrTitle"/>
          </p:nvPr>
        </p:nvSpPr>
        <p:spPr>
          <a:xfrm>
            <a:off x="5179219" y="1134667"/>
            <a:ext cx="3739800" cy="2446800"/>
          </a:xfrm>
          <a:prstGeom prst="rect">
            <a:avLst/>
          </a:prstGeom>
          <a:noFill/>
          <a:ln>
            <a:noFill/>
          </a:ln>
        </p:spPr>
        <p:txBody>
          <a:bodyPr spcFirstLastPara="1" wrap="square" lIns="68575" tIns="34275" rIns="68575" bIns="34275" anchor="b" anchorCtr="0">
            <a:normAutofit/>
          </a:bodyPr>
          <a:lstStyle>
            <a:lvl1pPr lvl="0" algn="l" rtl="0">
              <a:lnSpc>
                <a:spcPct val="90000"/>
              </a:lnSpc>
              <a:spcBef>
                <a:spcPts val="0"/>
              </a:spcBef>
              <a:spcAft>
                <a:spcPts val="0"/>
              </a:spcAft>
              <a:buClr>
                <a:schemeClr val="lt1"/>
              </a:buClr>
              <a:buSzPts val="4500"/>
              <a:buFont typeface="Calibri"/>
              <a:buNone/>
              <a:defRPr sz="4500">
                <a:solidFill>
                  <a:schemeClr val="l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62" name="Google Shape;62;p14"/>
          <p:cNvSpPr txBox="1">
            <a:spLocks noGrp="1"/>
          </p:cNvSpPr>
          <p:nvPr>
            <p:ph type="subTitle" idx="1"/>
          </p:nvPr>
        </p:nvSpPr>
        <p:spPr>
          <a:xfrm>
            <a:off x="5179219" y="3695700"/>
            <a:ext cx="3739800" cy="732300"/>
          </a:xfrm>
          <a:prstGeom prst="rect">
            <a:avLst/>
          </a:prstGeom>
          <a:noFill/>
          <a:ln>
            <a:noFill/>
          </a:ln>
        </p:spPr>
        <p:txBody>
          <a:bodyPr spcFirstLastPara="1" wrap="square" lIns="68575" tIns="34275" rIns="68575" bIns="34275" anchor="t" anchorCtr="0">
            <a:normAutofit/>
          </a:bodyPr>
          <a:lstStyle>
            <a:lvl1pPr lvl="0" algn="l" rtl="0">
              <a:lnSpc>
                <a:spcPct val="90000"/>
              </a:lnSpc>
              <a:spcBef>
                <a:spcPts val="800"/>
              </a:spcBef>
              <a:spcAft>
                <a:spcPts val="0"/>
              </a:spcAft>
              <a:buClr>
                <a:schemeClr val="lt1"/>
              </a:buClr>
              <a:buSzPts val="1800"/>
              <a:buNone/>
              <a:defRPr sz="1800">
                <a:solidFill>
                  <a:schemeClr val="lt1"/>
                </a:solidFill>
              </a:defRPr>
            </a:lvl1pPr>
            <a:lvl2pPr lvl="1" algn="ctr" rtl="0">
              <a:lnSpc>
                <a:spcPct val="90000"/>
              </a:lnSpc>
              <a:spcBef>
                <a:spcPts val="400"/>
              </a:spcBef>
              <a:spcAft>
                <a:spcPts val="0"/>
              </a:spcAft>
              <a:buClr>
                <a:schemeClr val="dk1"/>
              </a:buClr>
              <a:buSzPts val="1500"/>
              <a:buNone/>
              <a:defRPr sz="1500"/>
            </a:lvl2pPr>
            <a:lvl3pPr lvl="2" algn="ctr" rtl="0">
              <a:lnSpc>
                <a:spcPct val="90000"/>
              </a:lnSpc>
              <a:spcBef>
                <a:spcPts val="400"/>
              </a:spcBef>
              <a:spcAft>
                <a:spcPts val="0"/>
              </a:spcAft>
              <a:buClr>
                <a:schemeClr val="dk1"/>
              </a:buClr>
              <a:buSzPts val="1400"/>
              <a:buNone/>
              <a:defRPr sz="1400"/>
            </a:lvl3pPr>
            <a:lvl4pPr lvl="3" algn="ctr" rtl="0">
              <a:lnSpc>
                <a:spcPct val="90000"/>
              </a:lnSpc>
              <a:spcBef>
                <a:spcPts val="400"/>
              </a:spcBef>
              <a:spcAft>
                <a:spcPts val="0"/>
              </a:spcAft>
              <a:buClr>
                <a:schemeClr val="dk1"/>
              </a:buClr>
              <a:buSzPts val="1200"/>
              <a:buNone/>
              <a:defRPr sz="1200"/>
            </a:lvl4pPr>
            <a:lvl5pPr lvl="4" algn="ctr" rtl="0">
              <a:lnSpc>
                <a:spcPct val="90000"/>
              </a:lnSpc>
              <a:spcBef>
                <a:spcPts val="400"/>
              </a:spcBef>
              <a:spcAft>
                <a:spcPts val="0"/>
              </a:spcAft>
              <a:buClr>
                <a:schemeClr val="dk1"/>
              </a:buClr>
              <a:buSzPts val="1200"/>
              <a:buNone/>
              <a:defRPr sz="1200"/>
            </a:lvl5pPr>
            <a:lvl6pPr lvl="5" algn="ctr" rtl="0">
              <a:lnSpc>
                <a:spcPct val="90000"/>
              </a:lnSpc>
              <a:spcBef>
                <a:spcPts val="400"/>
              </a:spcBef>
              <a:spcAft>
                <a:spcPts val="0"/>
              </a:spcAft>
              <a:buClr>
                <a:schemeClr val="dk1"/>
              </a:buClr>
              <a:buSzPts val="1200"/>
              <a:buNone/>
              <a:defRPr sz="1200"/>
            </a:lvl6pPr>
            <a:lvl7pPr lvl="6" algn="ctr" rtl="0">
              <a:lnSpc>
                <a:spcPct val="90000"/>
              </a:lnSpc>
              <a:spcBef>
                <a:spcPts val="400"/>
              </a:spcBef>
              <a:spcAft>
                <a:spcPts val="0"/>
              </a:spcAft>
              <a:buClr>
                <a:schemeClr val="dk1"/>
              </a:buClr>
              <a:buSzPts val="1200"/>
              <a:buNone/>
              <a:defRPr sz="1200"/>
            </a:lvl7pPr>
            <a:lvl8pPr lvl="7" algn="ctr" rtl="0">
              <a:lnSpc>
                <a:spcPct val="90000"/>
              </a:lnSpc>
              <a:spcBef>
                <a:spcPts val="400"/>
              </a:spcBef>
              <a:spcAft>
                <a:spcPts val="0"/>
              </a:spcAft>
              <a:buClr>
                <a:schemeClr val="dk1"/>
              </a:buClr>
              <a:buSzPts val="1200"/>
              <a:buNone/>
              <a:defRPr sz="1200"/>
            </a:lvl8pPr>
            <a:lvl9pPr lvl="8" algn="ctr" rtl="0">
              <a:lnSpc>
                <a:spcPct val="90000"/>
              </a:lnSpc>
              <a:spcBef>
                <a:spcPts val="400"/>
              </a:spcBef>
              <a:spcAft>
                <a:spcPts val="0"/>
              </a:spcAft>
              <a:buClr>
                <a:schemeClr val="dk1"/>
              </a:buClr>
              <a:buSzPts val="1200"/>
              <a:buNone/>
              <a:defRPr sz="12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3_Title Slide">
  <p:cSld name="3_Title Slide">
    <p:spTree>
      <p:nvGrpSpPr>
        <p:cNvPr id="1" name="Shape 166"/>
        <p:cNvGrpSpPr/>
        <p:nvPr/>
      </p:nvGrpSpPr>
      <p:grpSpPr>
        <a:xfrm>
          <a:off x="0" y="0"/>
          <a:ext cx="0" cy="0"/>
          <a:chOff x="0" y="0"/>
          <a:chExt cx="0" cy="0"/>
        </a:xfrm>
      </p:grpSpPr>
      <p:sp>
        <p:nvSpPr>
          <p:cNvPr id="167" name="Google Shape;167;p26"/>
          <p:cNvSpPr/>
          <p:nvPr/>
        </p:nvSpPr>
        <p:spPr>
          <a:xfrm>
            <a:off x="0" y="0"/>
            <a:ext cx="9144000" cy="51435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68" name="Google Shape;168;p26"/>
          <p:cNvSpPr/>
          <p:nvPr/>
        </p:nvSpPr>
        <p:spPr>
          <a:xfrm>
            <a:off x="0" y="0"/>
            <a:ext cx="4810200" cy="5143500"/>
          </a:xfrm>
          <a:prstGeom prst="rect">
            <a:avLst/>
          </a:prstGeom>
          <a:solidFill>
            <a:schemeClr val="accent5"/>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69" name="Google Shape;169;p26"/>
          <p:cNvSpPr>
            <a:spLocks noGrp="1"/>
          </p:cNvSpPr>
          <p:nvPr>
            <p:ph type="pic" idx="2"/>
          </p:nvPr>
        </p:nvSpPr>
        <p:spPr>
          <a:xfrm>
            <a:off x="3762375" y="354211"/>
            <a:ext cx="5381700" cy="4435200"/>
          </a:xfrm>
          <a:prstGeom prst="rect">
            <a:avLst/>
          </a:prstGeom>
          <a:solidFill>
            <a:srgbClr val="F2F2F2"/>
          </a:solidFill>
          <a:ln>
            <a:noFill/>
          </a:ln>
        </p:spPr>
      </p:sp>
      <p:sp>
        <p:nvSpPr>
          <p:cNvPr id="170" name="Google Shape;170;p26"/>
          <p:cNvSpPr txBox="1">
            <a:spLocks noGrp="1"/>
          </p:cNvSpPr>
          <p:nvPr>
            <p:ph type="ctrTitle"/>
          </p:nvPr>
        </p:nvSpPr>
        <p:spPr>
          <a:xfrm>
            <a:off x="278607" y="1334692"/>
            <a:ext cx="3312300" cy="1637100"/>
          </a:xfrm>
          <a:prstGeom prst="rect">
            <a:avLst/>
          </a:prstGeom>
          <a:noFill/>
          <a:ln>
            <a:noFill/>
          </a:ln>
        </p:spPr>
        <p:txBody>
          <a:bodyPr spcFirstLastPara="1" wrap="square" lIns="68575" tIns="34275" rIns="68575" bIns="34275" anchor="b" anchorCtr="0">
            <a:normAutofit/>
          </a:bodyPr>
          <a:lstStyle>
            <a:lvl1pPr lvl="0" algn="l" rtl="0">
              <a:lnSpc>
                <a:spcPct val="90000"/>
              </a:lnSpc>
              <a:spcBef>
                <a:spcPts val="0"/>
              </a:spcBef>
              <a:spcAft>
                <a:spcPts val="0"/>
              </a:spcAft>
              <a:buClr>
                <a:schemeClr val="lt1"/>
              </a:buClr>
              <a:buSzPts val="4100"/>
              <a:buFont typeface="Calibri"/>
              <a:buNone/>
              <a:defRPr sz="4100">
                <a:solidFill>
                  <a:schemeClr val="l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71" name="Google Shape;171;p26"/>
          <p:cNvSpPr txBox="1">
            <a:spLocks noGrp="1"/>
          </p:cNvSpPr>
          <p:nvPr>
            <p:ph type="subTitle" idx="1"/>
          </p:nvPr>
        </p:nvSpPr>
        <p:spPr>
          <a:xfrm>
            <a:off x="278607" y="3059312"/>
            <a:ext cx="3312300" cy="732300"/>
          </a:xfrm>
          <a:prstGeom prst="rect">
            <a:avLst/>
          </a:prstGeom>
          <a:noFill/>
          <a:ln>
            <a:noFill/>
          </a:ln>
        </p:spPr>
        <p:txBody>
          <a:bodyPr spcFirstLastPara="1" wrap="square" lIns="68575" tIns="34275" rIns="68575" bIns="34275" anchor="t" anchorCtr="0">
            <a:normAutofit/>
          </a:bodyPr>
          <a:lstStyle>
            <a:lvl1pPr lvl="0" algn="l" rtl="0">
              <a:lnSpc>
                <a:spcPct val="90000"/>
              </a:lnSpc>
              <a:spcBef>
                <a:spcPts val="800"/>
              </a:spcBef>
              <a:spcAft>
                <a:spcPts val="0"/>
              </a:spcAft>
              <a:buClr>
                <a:schemeClr val="lt1"/>
              </a:buClr>
              <a:buSzPts val="1800"/>
              <a:buNone/>
              <a:defRPr sz="1800">
                <a:solidFill>
                  <a:schemeClr val="lt1"/>
                </a:solidFill>
              </a:defRPr>
            </a:lvl1pPr>
            <a:lvl2pPr lvl="1" algn="ctr" rtl="0">
              <a:lnSpc>
                <a:spcPct val="90000"/>
              </a:lnSpc>
              <a:spcBef>
                <a:spcPts val="400"/>
              </a:spcBef>
              <a:spcAft>
                <a:spcPts val="0"/>
              </a:spcAft>
              <a:buClr>
                <a:schemeClr val="dk1"/>
              </a:buClr>
              <a:buSzPts val="1500"/>
              <a:buNone/>
              <a:defRPr sz="1500"/>
            </a:lvl2pPr>
            <a:lvl3pPr lvl="2" algn="ctr" rtl="0">
              <a:lnSpc>
                <a:spcPct val="90000"/>
              </a:lnSpc>
              <a:spcBef>
                <a:spcPts val="400"/>
              </a:spcBef>
              <a:spcAft>
                <a:spcPts val="0"/>
              </a:spcAft>
              <a:buClr>
                <a:schemeClr val="dk1"/>
              </a:buClr>
              <a:buSzPts val="1400"/>
              <a:buNone/>
              <a:defRPr sz="1400"/>
            </a:lvl3pPr>
            <a:lvl4pPr lvl="3" algn="ctr" rtl="0">
              <a:lnSpc>
                <a:spcPct val="90000"/>
              </a:lnSpc>
              <a:spcBef>
                <a:spcPts val="400"/>
              </a:spcBef>
              <a:spcAft>
                <a:spcPts val="0"/>
              </a:spcAft>
              <a:buClr>
                <a:schemeClr val="dk1"/>
              </a:buClr>
              <a:buSzPts val="1200"/>
              <a:buNone/>
              <a:defRPr sz="1200"/>
            </a:lvl4pPr>
            <a:lvl5pPr lvl="4" algn="ctr" rtl="0">
              <a:lnSpc>
                <a:spcPct val="90000"/>
              </a:lnSpc>
              <a:spcBef>
                <a:spcPts val="400"/>
              </a:spcBef>
              <a:spcAft>
                <a:spcPts val="0"/>
              </a:spcAft>
              <a:buClr>
                <a:schemeClr val="dk1"/>
              </a:buClr>
              <a:buSzPts val="1200"/>
              <a:buNone/>
              <a:defRPr sz="1200"/>
            </a:lvl5pPr>
            <a:lvl6pPr lvl="5" algn="ctr" rtl="0">
              <a:lnSpc>
                <a:spcPct val="90000"/>
              </a:lnSpc>
              <a:spcBef>
                <a:spcPts val="400"/>
              </a:spcBef>
              <a:spcAft>
                <a:spcPts val="0"/>
              </a:spcAft>
              <a:buClr>
                <a:schemeClr val="dk1"/>
              </a:buClr>
              <a:buSzPts val="1200"/>
              <a:buNone/>
              <a:defRPr sz="1200"/>
            </a:lvl6pPr>
            <a:lvl7pPr lvl="6" algn="ctr" rtl="0">
              <a:lnSpc>
                <a:spcPct val="90000"/>
              </a:lnSpc>
              <a:spcBef>
                <a:spcPts val="400"/>
              </a:spcBef>
              <a:spcAft>
                <a:spcPts val="0"/>
              </a:spcAft>
              <a:buClr>
                <a:schemeClr val="dk1"/>
              </a:buClr>
              <a:buSzPts val="1200"/>
              <a:buNone/>
              <a:defRPr sz="1200"/>
            </a:lvl7pPr>
            <a:lvl8pPr lvl="7" algn="ctr" rtl="0">
              <a:lnSpc>
                <a:spcPct val="90000"/>
              </a:lnSpc>
              <a:spcBef>
                <a:spcPts val="400"/>
              </a:spcBef>
              <a:spcAft>
                <a:spcPts val="0"/>
              </a:spcAft>
              <a:buClr>
                <a:schemeClr val="dk1"/>
              </a:buClr>
              <a:buSzPts val="1200"/>
              <a:buNone/>
              <a:defRPr sz="1200"/>
            </a:lvl8pPr>
            <a:lvl9pPr lvl="8" algn="ctr" rtl="0">
              <a:lnSpc>
                <a:spcPct val="90000"/>
              </a:lnSpc>
              <a:spcBef>
                <a:spcPts val="400"/>
              </a:spcBef>
              <a:spcAft>
                <a:spcPts val="0"/>
              </a:spcAft>
              <a:buClr>
                <a:schemeClr val="dk1"/>
              </a:buClr>
              <a:buSzPts val="1200"/>
              <a:buNone/>
              <a:defRPr sz="1200"/>
            </a:lvl9pPr>
          </a:lstStyle>
          <a:p>
            <a:endParaRPr/>
          </a:p>
        </p:txBody>
      </p:sp>
      <p:sp>
        <p:nvSpPr>
          <p:cNvPr id="172" name="Google Shape;172;p26"/>
          <p:cNvSpPr/>
          <p:nvPr/>
        </p:nvSpPr>
        <p:spPr>
          <a:xfrm>
            <a:off x="3765947" y="276225"/>
            <a:ext cx="2369700" cy="87600"/>
          </a:xfrm>
          <a:prstGeom prst="rect">
            <a:avLst/>
          </a:prstGeom>
          <a:solidFill>
            <a:schemeClr val="accent6"/>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4_Title Slide">
  <p:cSld name="4_Title Slide">
    <p:spTree>
      <p:nvGrpSpPr>
        <p:cNvPr id="1" name="Shape 173"/>
        <p:cNvGrpSpPr/>
        <p:nvPr/>
      </p:nvGrpSpPr>
      <p:grpSpPr>
        <a:xfrm>
          <a:off x="0" y="0"/>
          <a:ext cx="0" cy="0"/>
          <a:chOff x="0" y="0"/>
          <a:chExt cx="0" cy="0"/>
        </a:xfrm>
      </p:grpSpPr>
      <p:sp>
        <p:nvSpPr>
          <p:cNvPr id="174" name="Google Shape;174;p27"/>
          <p:cNvSpPr/>
          <p:nvPr/>
        </p:nvSpPr>
        <p:spPr>
          <a:xfrm>
            <a:off x="0" y="0"/>
            <a:ext cx="9144000" cy="51435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75" name="Google Shape;175;p27"/>
          <p:cNvSpPr/>
          <p:nvPr/>
        </p:nvSpPr>
        <p:spPr>
          <a:xfrm>
            <a:off x="6743700" y="2974181"/>
            <a:ext cx="2400300" cy="2169300"/>
          </a:xfrm>
          <a:prstGeom prst="rect">
            <a:avLst/>
          </a:prstGeom>
          <a:solidFill>
            <a:srgbClr val="31587F"/>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76" name="Google Shape;176;p27"/>
          <p:cNvSpPr/>
          <p:nvPr/>
        </p:nvSpPr>
        <p:spPr>
          <a:xfrm>
            <a:off x="0" y="0"/>
            <a:ext cx="2400300" cy="2169300"/>
          </a:xfrm>
          <a:prstGeom prst="rect">
            <a:avLst/>
          </a:prstGeom>
          <a:solidFill>
            <a:srgbClr val="20638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77" name="Google Shape;177;p27"/>
          <p:cNvSpPr>
            <a:spLocks noGrp="1"/>
          </p:cNvSpPr>
          <p:nvPr>
            <p:ph type="pic" idx="2"/>
          </p:nvPr>
        </p:nvSpPr>
        <p:spPr>
          <a:xfrm>
            <a:off x="278607" y="208955"/>
            <a:ext cx="8640300" cy="2362800"/>
          </a:xfrm>
          <a:prstGeom prst="rect">
            <a:avLst/>
          </a:prstGeom>
          <a:solidFill>
            <a:srgbClr val="F2F2F2"/>
          </a:solidFill>
          <a:ln>
            <a:noFill/>
          </a:ln>
        </p:spPr>
      </p:sp>
      <p:sp>
        <p:nvSpPr>
          <p:cNvPr id="178" name="Google Shape;178;p27"/>
          <p:cNvSpPr/>
          <p:nvPr/>
        </p:nvSpPr>
        <p:spPr>
          <a:xfrm>
            <a:off x="278607" y="2571750"/>
            <a:ext cx="8640300" cy="20787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79" name="Google Shape;179;p27"/>
          <p:cNvSpPr txBox="1">
            <a:spLocks noGrp="1"/>
          </p:cNvSpPr>
          <p:nvPr>
            <p:ph type="ctrTitle"/>
          </p:nvPr>
        </p:nvSpPr>
        <p:spPr>
          <a:xfrm>
            <a:off x="1132880" y="2914651"/>
            <a:ext cx="6931800" cy="828600"/>
          </a:xfrm>
          <a:prstGeom prst="rect">
            <a:avLst/>
          </a:prstGeom>
          <a:noFill/>
          <a:ln>
            <a:noFill/>
          </a:ln>
        </p:spPr>
        <p:txBody>
          <a:bodyPr spcFirstLastPara="1" wrap="square" lIns="68575" tIns="34275" rIns="68575" bIns="34275" anchor="ctr" anchorCtr="0">
            <a:normAutofit/>
          </a:bodyPr>
          <a:lstStyle>
            <a:lvl1pPr lvl="0" algn="ctr" rtl="0">
              <a:lnSpc>
                <a:spcPct val="90000"/>
              </a:lnSpc>
              <a:spcBef>
                <a:spcPts val="0"/>
              </a:spcBef>
              <a:spcAft>
                <a:spcPts val="0"/>
              </a:spcAft>
              <a:buClr>
                <a:schemeClr val="accent1"/>
              </a:buClr>
              <a:buSzPts val="4100"/>
              <a:buFont typeface="Calibri"/>
              <a:buNone/>
              <a:defRPr sz="4100">
                <a:solidFill>
                  <a:schemeClr val="accen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80" name="Google Shape;180;p27"/>
          <p:cNvSpPr txBox="1">
            <a:spLocks noGrp="1"/>
          </p:cNvSpPr>
          <p:nvPr>
            <p:ph type="subTitle" idx="1"/>
          </p:nvPr>
        </p:nvSpPr>
        <p:spPr>
          <a:xfrm>
            <a:off x="1132880" y="3848101"/>
            <a:ext cx="6931800" cy="400200"/>
          </a:xfrm>
          <a:prstGeom prst="rect">
            <a:avLst/>
          </a:prstGeom>
          <a:noFill/>
          <a:ln>
            <a:noFill/>
          </a:ln>
        </p:spPr>
        <p:txBody>
          <a:bodyPr spcFirstLastPara="1" wrap="square" lIns="68575" tIns="34275" rIns="68575" bIns="34275" anchor="t" anchorCtr="0">
            <a:normAutofit/>
          </a:bodyPr>
          <a:lstStyle>
            <a:lvl1pPr lvl="0" algn="ctr" rtl="0">
              <a:lnSpc>
                <a:spcPct val="90000"/>
              </a:lnSpc>
              <a:spcBef>
                <a:spcPts val="800"/>
              </a:spcBef>
              <a:spcAft>
                <a:spcPts val="0"/>
              </a:spcAft>
              <a:buClr>
                <a:schemeClr val="dk1"/>
              </a:buClr>
              <a:buSzPts val="1800"/>
              <a:buNone/>
              <a:defRPr sz="1800">
                <a:solidFill>
                  <a:schemeClr val="dk1"/>
                </a:solidFill>
              </a:defRPr>
            </a:lvl1pPr>
            <a:lvl2pPr lvl="1" algn="ctr" rtl="0">
              <a:lnSpc>
                <a:spcPct val="90000"/>
              </a:lnSpc>
              <a:spcBef>
                <a:spcPts val="400"/>
              </a:spcBef>
              <a:spcAft>
                <a:spcPts val="0"/>
              </a:spcAft>
              <a:buClr>
                <a:schemeClr val="dk1"/>
              </a:buClr>
              <a:buSzPts val="1500"/>
              <a:buNone/>
              <a:defRPr sz="1500"/>
            </a:lvl2pPr>
            <a:lvl3pPr lvl="2" algn="ctr" rtl="0">
              <a:lnSpc>
                <a:spcPct val="90000"/>
              </a:lnSpc>
              <a:spcBef>
                <a:spcPts val="400"/>
              </a:spcBef>
              <a:spcAft>
                <a:spcPts val="0"/>
              </a:spcAft>
              <a:buClr>
                <a:schemeClr val="dk1"/>
              </a:buClr>
              <a:buSzPts val="1400"/>
              <a:buNone/>
              <a:defRPr sz="1400"/>
            </a:lvl3pPr>
            <a:lvl4pPr lvl="3" algn="ctr" rtl="0">
              <a:lnSpc>
                <a:spcPct val="90000"/>
              </a:lnSpc>
              <a:spcBef>
                <a:spcPts val="400"/>
              </a:spcBef>
              <a:spcAft>
                <a:spcPts val="0"/>
              </a:spcAft>
              <a:buClr>
                <a:schemeClr val="dk1"/>
              </a:buClr>
              <a:buSzPts val="1200"/>
              <a:buNone/>
              <a:defRPr sz="1200"/>
            </a:lvl4pPr>
            <a:lvl5pPr lvl="4" algn="ctr" rtl="0">
              <a:lnSpc>
                <a:spcPct val="90000"/>
              </a:lnSpc>
              <a:spcBef>
                <a:spcPts val="400"/>
              </a:spcBef>
              <a:spcAft>
                <a:spcPts val="0"/>
              </a:spcAft>
              <a:buClr>
                <a:schemeClr val="dk1"/>
              </a:buClr>
              <a:buSzPts val="1200"/>
              <a:buNone/>
              <a:defRPr sz="1200"/>
            </a:lvl5pPr>
            <a:lvl6pPr lvl="5" algn="ctr" rtl="0">
              <a:lnSpc>
                <a:spcPct val="90000"/>
              </a:lnSpc>
              <a:spcBef>
                <a:spcPts val="400"/>
              </a:spcBef>
              <a:spcAft>
                <a:spcPts val="0"/>
              </a:spcAft>
              <a:buClr>
                <a:schemeClr val="dk1"/>
              </a:buClr>
              <a:buSzPts val="1200"/>
              <a:buNone/>
              <a:defRPr sz="1200"/>
            </a:lvl6pPr>
            <a:lvl7pPr lvl="6" algn="ctr" rtl="0">
              <a:lnSpc>
                <a:spcPct val="90000"/>
              </a:lnSpc>
              <a:spcBef>
                <a:spcPts val="400"/>
              </a:spcBef>
              <a:spcAft>
                <a:spcPts val="0"/>
              </a:spcAft>
              <a:buClr>
                <a:schemeClr val="dk1"/>
              </a:buClr>
              <a:buSzPts val="1200"/>
              <a:buNone/>
              <a:defRPr sz="1200"/>
            </a:lvl7pPr>
            <a:lvl8pPr lvl="7" algn="ctr" rtl="0">
              <a:lnSpc>
                <a:spcPct val="90000"/>
              </a:lnSpc>
              <a:spcBef>
                <a:spcPts val="400"/>
              </a:spcBef>
              <a:spcAft>
                <a:spcPts val="0"/>
              </a:spcAft>
              <a:buClr>
                <a:schemeClr val="dk1"/>
              </a:buClr>
              <a:buSzPts val="1200"/>
              <a:buNone/>
              <a:defRPr sz="1200"/>
            </a:lvl8pPr>
            <a:lvl9pPr lvl="8" algn="ctr" rtl="0">
              <a:lnSpc>
                <a:spcPct val="90000"/>
              </a:lnSpc>
              <a:spcBef>
                <a:spcPts val="400"/>
              </a:spcBef>
              <a:spcAft>
                <a:spcPts val="0"/>
              </a:spcAft>
              <a:buClr>
                <a:schemeClr val="dk1"/>
              </a:buClr>
              <a:buSzPts val="1200"/>
              <a:buNone/>
              <a:defRPr sz="1200"/>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1"/>
        <p:cNvGrpSpPr/>
        <p:nvPr/>
      </p:nvGrpSpPr>
      <p:grpSpPr>
        <a:xfrm>
          <a:off x="0" y="0"/>
          <a:ext cx="0" cy="0"/>
          <a:chOff x="0" y="0"/>
          <a:chExt cx="0" cy="0"/>
        </a:xfrm>
      </p:grpSpPr>
      <p:sp>
        <p:nvSpPr>
          <p:cNvPr id="182" name="Google Shape;182;p28"/>
          <p:cNvSpPr txBox="1">
            <a:spLocks noGrp="1"/>
          </p:cNvSpPr>
          <p:nvPr>
            <p:ph type="title"/>
          </p:nvPr>
        </p:nvSpPr>
        <p:spPr>
          <a:xfrm>
            <a:off x="278606" y="195263"/>
            <a:ext cx="8640300" cy="5691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83" name="Google Shape;183;p28"/>
          <p:cNvSpPr txBox="1">
            <a:spLocks noGrp="1"/>
          </p:cNvSpPr>
          <p:nvPr>
            <p:ph type="body" idx="1"/>
          </p:nvPr>
        </p:nvSpPr>
        <p:spPr>
          <a:xfrm>
            <a:off x="278606" y="925116"/>
            <a:ext cx="8640300" cy="37077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84" name="Google Shape;184;p28"/>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185"/>
        <p:cNvGrpSpPr/>
        <p:nvPr/>
      </p:nvGrpSpPr>
      <p:grpSpPr>
        <a:xfrm>
          <a:off x="0" y="0"/>
          <a:ext cx="0" cy="0"/>
          <a:chOff x="0" y="0"/>
          <a:chExt cx="0" cy="0"/>
        </a:xfrm>
      </p:grpSpPr>
      <p:sp>
        <p:nvSpPr>
          <p:cNvPr id="186" name="Google Shape;186;p29"/>
          <p:cNvSpPr/>
          <p:nvPr/>
        </p:nvSpPr>
        <p:spPr>
          <a:xfrm>
            <a:off x="0" y="0"/>
            <a:ext cx="9144000" cy="47862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87" name="Google Shape;187;p29"/>
          <p:cNvSpPr/>
          <p:nvPr/>
        </p:nvSpPr>
        <p:spPr>
          <a:xfrm>
            <a:off x="278606" y="1095376"/>
            <a:ext cx="4293300" cy="35553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88" name="Google Shape;188;p29"/>
          <p:cNvSpPr txBox="1">
            <a:spLocks noGrp="1"/>
          </p:cNvSpPr>
          <p:nvPr>
            <p:ph type="title"/>
          </p:nvPr>
        </p:nvSpPr>
        <p:spPr>
          <a:xfrm>
            <a:off x="933450" y="195263"/>
            <a:ext cx="7277100" cy="729900"/>
          </a:xfrm>
          <a:prstGeom prst="rect">
            <a:avLst/>
          </a:prstGeom>
          <a:noFill/>
          <a:ln>
            <a:noFill/>
          </a:ln>
        </p:spPr>
        <p:txBody>
          <a:bodyPr spcFirstLastPara="1" wrap="square" lIns="68575" tIns="34275" rIns="68575" bIns="34275" anchor="ctr" anchorCtr="0">
            <a:normAutofit/>
          </a:bodyPr>
          <a:lstStyle>
            <a:lvl1pPr lvl="0" algn="ctr" rtl="0">
              <a:lnSpc>
                <a:spcPct val="90000"/>
              </a:lnSpc>
              <a:spcBef>
                <a:spcPts val="0"/>
              </a:spcBef>
              <a:spcAft>
                <a:spcPts val="0"/>
              </a:spcAft>
              <a:buClr>
                <a:schemeClr val="dk1"/>
              </a:buClr>
              <a:buSzPts val="3300"/>
              <a:buFont typeface="Calibri"/>
              <a:buNone/>
              <a:defRPr sz="33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89" name="Google Shape;189;p29"/>
          <p:cNvSpPr txBox="1">
            <a:spLocks noGrp="1"/>
          </p:cNvSpPr>
          <p:nvPr>
            <p:ph type="body" idx="1"/>
          </p:nvPr>
        </p:nvSpPr>
        <p:spPr>
          <a:xfrm>
            <a:off x="409575" y="1228724"/>
            <a:ext cx="4010100" cy="3286200"/>
          </a:xfrm>
          <a:prstGeom prst="rect">
            <a:avLst/>
          </a:prstGeom>
          <a:noFill/>
          <a:ln>
            <a:noFill/>
          </a:ln>
        </p:spPr>
        <p:txBody>
          <a:bodyPr spcFirstLastPara="1" wrap="square" lIns="68575" tIns="34275" rIns="68575" bIns="34275" anchor="t" anchorCtr="0">
            <a:normAutofit/>
          </a:bodyPr>
          <a:lstStyle>
            <a:lvl1pPr marL="457200" lvl="0" indent="-342900" algn="l" rtl="0">
              <a:lnSpc>
                <a:spcPct val="90000"/>
              </a:lnSpc>
              <a:spcBef>
                <a:spcPts val="800"/>
              </a:spcBef>
              <a:spcAft>
                <a:spcPts val="0"/>
              </a:spcAft>
              <a:buClr>
                <a:schemeClr val="lt1"/>
              </a:buClr>
              <a:buSzPts val="1800"/>
              <a:buChar char="•"/>
              <a:defRPr sz="1800">
                <a:solidFill>
                  <a:schemeClr val="lt1"/>
                </a:solidFill>
              </a:defRPr>
            </a:lvl1pPr>
            <a:lvl2pPr marL="914400" lvl="1" indent="-323850" algn="l" rtl="0">
              <a:lnSpc>
                <a:spcPct val="90000"/>
              </a:lnSpc>
              <a:spcBef>
                <a:spcPts val="400"/>
              </a:spcBef>
              <a:spcAft>
                <a:spcPts val="0"/>
              </a:spcAft>
              <a:buClr>
                <a:schemeClr val="lt1"/>
              </a:buClr>
              <a:buSzPts val="1500"/>
              <a:buChar char="•"/>
              <a:defRPr sz="1500">
                <a:solidFill>
                  <a:schemeClr val="lt1"/>
                </a:solidFill>
              </a:defRPr>
            </a:lvl2pPr>
            <a:lvl3pPr marL="1371600" lvl="2" indent="-317500" algn="l" rtl="0">
              <a:lnSpc>
                <a:spcPct val="90000"/>
              </a:lnSpc>
              <a:spcBef>
                <a:spcPts val="400"/>
              </a:spcBef>
              <a:spcAft>
                <a:spcPts val="0"/>
              </a:spcAft>
              <a:buClr>
                <a:schemeClr val="lt1"/>
              </a:buClr>
              <a:buSzPts val="1400"/>
              <a:buChar char="•"/>
              <a:defRPr sz="1400">
                <a:solidFill>
                  <a:schemeClr val="lt1"/>
                </a:solidFill>
              </a:defRPr>
            </a:lvl3pPr>
            <a:lvl4pPr marL="1828800" lvl="3" indent="-304800" algn="l" rtl="0">
              <a:lnSpc>
                <a:spcPct val="90000"/>
              </a:lnSpc>
              <a:spcBef>
                <a:spcPts val="400"/>
              </a:spcBef>
              <a:spcAft>
                <a:spcPts val="0"/>
              </a:spcAft>
              <a:buClr>
                <a:schemeClr val="lt1"/>
              </a:buClr>
              <a:buSzPts val="1200"/>
              <a:buChar char="•"/>
              <a:defRPr sz="1200">
                <a:solidFill>
                  <a:schemeClr val="lt1"/>
                </a:solidFill>
              </a:defRPr>
            </a:lvl4pPr>
            <a:lvl5pPr marL="2286000" lvl="4" indent="-304800" algn="l" rtl="0">
              <a:lnSpc>
                <a:spcPct val="90000"/>
              </a:lnSpc>
              <a:spcBef>
                <a:spcPts val="400"/>
              </a:spcBef>
              <a:spcAft>
                <a:spcPts val="0"/>
              </a:spcAft>
              <a:buClr>
                <a:schemeClr val="lt1"/>
              </a:buClr>
              <a:buSzPts val="1200"/>
              <a:buChar char="•"/>
              <a:defRPr sz="12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90" name="Google Shape;190;p29"/>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191" name="Google Shape;191;p29"/>
          <p:cNvSpPr>
            <a:spLocks noGrp="1"/>
          </p:cNvSpPr>
          <p:nvPr>
            <p:ph type="pic" idx="2"/>
          </p:nvPr>
        </p:nvSpPr>
        <p:spPr>
          <a:xfrm>
            <a:off x="4572000" y="1095376"/>
            <a:ext cx="4347000" cy="3555300"/>
          </a:xfrm>
          <a:prstGeom prst="rect">
            <a:avLst/>
          </a:prstGeom>
          <a:solidFill>
            <a:srgbClr val="F2F2F2"/>
          </a:solidFill>
          <a:ln>
            <a:noFill/>
          </a:ln>
        </p:spPr>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192"/>
        <p:cNvGrpSpPr/>
        <p:nvPr/>
      </p:nvGrpSpPr>
      <p:grpSpPr>
        <a:xfrm>
          <a:off x="0" y="0"/>
          <a:ext cx="0" cy="0"/>
          <a:chOff x="0" y="0"/>
          <a:chExt cx="0" cy="0"/>
        </a:xfrm>
      </p:grpSpPr>
      <p:sp>
        <p:nvSpPr>
          <p:cNvPr id="193" name="Google Shape;193;p30"/>
          <p:cNvSpPr/>
          <p:nvPr/>
        </p:nvSpPr>
        <p:spPr>
          <a:xfrm>
            <a:off x="0" y="0"/>
            <a:ext cx="9144000" cy="47862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94" name="Google Shape;194;p30"/>
          <p:cNvSpPr txBox="1">
            <a:spLocks noGrp="1"/>
          </p:cNvSpPr>
          <p:nvPr>
            <p:ph type="title"/>
          </p:nvPr>
        </p:nvSpPr>
        <p:spPr>
          <a:xfrm>
            <a:off x="278607" y="195263"/>
            <a:ext cx="4122000" cy="1603800"/>
          </a:xfrm>
          <a:prstGeom prst="rect">
            <a:avLst/>
          </a:prstGeom>
          <a:noFill/>
          <a:ln>
            <a:noFill/>
          </a:ln>
        </p:spPr>
        <p:txBody>
          <a:bodyPr spcFirstLastPara="1" wrap="square" lIns="68575" tIns="34275" rIns="68575" bIns="34275" anchor="b" anchorCtr="0">
            <a:noAutofit/>
          </a:bodyPr>
          <a:lstStyle>
            <a:lvl1pPr lvl="0" algn="l" rtl="0">
              <a:lnSpc>
                <a:spcPct val="90000"/>
              </a:lnSpc>
              <a:spcBef>
                <a:spcPts val="0"/>
              </a:spcBef>
              <a:spcAft>
                <a:spcPts val="0"/>
              </a:spcAft>
              <a:buClr>
                <a:schemeClr val="dk1"/>
              </a:buClr>
              <a:buSzPts val="4100"/>
              <a:buFont typeface="Calibri"/>
              <a:buNone/>
              <a:defRPr sz="41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95" name="Google Shape;195;p30"/>
          <p:cNvSpPr txBox="1">
            <a:spLocks noGrp="1"/>
          </p:cNvSpPr>
          <p:nvPr>
            <p:ph type="body" idx="1"/>
          </p:nvPr>
        </p:nvSpPr>
        <p:spPr>
          <a:xfrm>
            <a:off x="278606" y="1952625"/>
            <a:ext cx="4122000" cy="26802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96" name="Google Shape;196;p30"/>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197" name="Google Shape;197;p30"/>
          <p:cNvSpPr>
            <a:spLocks noGrp="1"/>
          </p:cNvSpPr>
          <p:nvPr>
            <p:ph type="pic" idx="2"/>
          </p:nvPr>
        </p:nvSpPr>
        <p:spPr>
          <a:xfrm>
            <a:off x="6893418" y="477962"/>
            <a:ext cx="2019600" cy="2086800"/>
          </a:xfrm>
          <a:prstGeom prst="rect">
            <a:avLst/>
          </a:prstGeom>
          <a:solidFill>
            <a:srgbClr val="F2F2F2"/>
          </a:solidFill>
          <a:ln>
            <a:noFill/>
          </a:ln>
        </p:spPr>
      </p:sp>
      <p:sp>
        <p:nvSpPr>
          <p:cNvPr id="198" name="Google Shape;198;p30"/>
          <p:cNvSpPr>
            <a:spLocks noGrp="1"/>
          </p:cNvSpPr>
          <p:nvPr>
            <p:ph type="pic" idx="3"/>
          </p:nvPr>
        </p:nvSpPr>
        <p:spPr>
          <a:xfrm>
            <a:off x="4873818" y="2572532"/>
            <a:ext cx="2019600" cy="2079300"/>
          </a:xfrm>
          <a:prstGeom prst="rect">
            <a:avLst/>
          </a:prstGeom>
          <a:solidFill>
            <a:srgbClr val="F2F2F2"/>
          </a:solidFill>
          <a:ln>
            <a:noFill/>
          </a:ln>
        </p:spPr>
      </p:sp>
      <p:sp>
        <p:nvSpPr>
          <p:cNvPr id="199" name="Google Shape;199;p30"/>
          <p:cNvSpPr/>
          <p:nvPr/>
        </p:nvSpPr>
        <p:spPr>
          <a:xfrm>
            <a:off x="6967141" y="2645420"/>
            <a:ext cx="936000" cy="9360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00" name="Google Shape;200;p30"/>
          <p:cNvSpPr/>
          <p:nvPr/>
        </p:nvSpPr>
        <p:spPr>
          <a:xfrm>
            <a:off x="6466339" y="2136242"/>
            <a:ext cx="372300" cy="372300"/>
          </a:xfrm>
          <a:prstGeom prst="rect">
            <a:avLst/>
          </a:prstGeom>
          <a:solidFill>
            <a:schemeClr val="accent5"/>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01" name="Google Shape;201;p30"/>
          <p:cNvSpPr/>
          <p:nvPr/>
        </p:nvSpPr>
        <p:spPr>
          <a:xfrm>
            <a:off x="6653174" y="1881094"/>
            <a:ext cx="185700" cy="185700"/>
          </a:xfrm>
          <a:prstGeom prst="rect">
            <a:avLst/>
          </a:prstGeom>
          <a:solidFill>
            <a:schemeClr val="accent5"/>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02" name="Google Shape;202;p30"/>
          <p:cNvSpPr/>
          <p:nvPr/>
        </p:nvSpPr>
        <p:spPr>
          <a:xfrm>
            <a:off x="0" y="700088"/>
            <a:ext cx="225000" cy="10989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203"/>
        <p:cNvGrpSpPr/>
        <p:nvPr/>
      </p:nvGrpSpPr>
      <p:grpSpPr>
        <a:xfrm>
          <a:off x="0" y="0"/>
          <a:ext cx="0" cy="0"/>
          <a:chOff x="0" y="0"/>
          <a:chExt cx="0" cy="0"/>
        </a:xfrm>
      </p:grpSpPr>
      <p:sp>
        <p:nvSpPr>
          <p:cNvPr id="204" name="Google Shape;204;p31"/>
          <p:cNvSpPr/>
          <p:nvPr/>
        </p:nvSpPr>
        <p:spPr>
          <a:xfrm>
            <a:off x="0" y="0"/>
            <a:ext cx="9144000" cy="47862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05" name="Google Shape;205;p31"/>
          <p:cNvSpPr txBox="1">
            <a:spLocks noGrp="1"/>
          </p:cNvSpPr>
          <p:nvPr>
            <p:ph type="title"/>
          </p:nvPr>
        </p:nvSpPr>
        <p:spPr>
          <a:xfrm>
            <a:off x="278607" y="762000"/>
            <a:ext cx="2997900" cy="1876500"/>
          </a:xfrm>
          <a:prstGeom prst="rect">
            <a:avLst/>
          </a:prstGeom>
          <a:noFill/>
          <a:ln>
            <a:noFill/>
          </a:ln>
        </p:spPr>
        <p:txBody>
          <a:bodyPr spcFirstLastPara="1" wrap="square" lIns="68575" tIns="34275" rIns="68575" bIns="34275" anchor="b" anchorCtr="0">
            <a:noAutofit/>
          </a:bodyPr>
          <a:lstStyle>
            <a:lvl1pPr lvl="0" algn="l" rtl="0">
              <a:lnSpc>
                <a:spcPct val="90000"/>
              </a:lnSpc>
              <a:spcBef>
                <a:spcPts val="0"/>
              </a:spcBef>
              <a:spcAft>
                <a:spcPts val="0"/>
              </a:spcAft>
              <a:buClr>
                <a:schemeClr val="dk1"/>
              </a:buClr>
              <a:buSzPts val="4100"/>
              <a:buFont typeface="Calibri"/>
              <a:buNone/>
              <a:defRPr sz="41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06" name="Google Shape;206;p31"/>
          <p:cNvSpPr txBox="1">
            <a:spLocks noGrp="1"/>
          </p:cNvSpPr>
          <p:nvPr>
            <p:ph type="body" idx="1"/>
          </p:nvPr>
        </p:nvSpPr>
        <p:spPr>
          <a:xfrm>
            <a:off x="278606" y="2714625"/>
            <a:ext cx="2997900" cy="1918200"/>
          </a:xfrm>
          <a:prstGeom prst="rect">
            <a:avLst/>
          </a:prstGeom>
          <a:noFill/>
          <a:ln>
            <a:noFill/>
          </a:ln>
        </p:spPr>
        <p:txBody>
          <a:bodyPr spcFirstLastPara="1" wrap="square" lIns="68575" tIns="34275" rIns="68575" bIns="34275" anchor="t" anchorCtr="0">
            <a:normAutofit/>
          </a:bodyPr>
          <a:lstStyle>
            <a:lvl1pPr marL="457200" lvl="0" indent="-323850" algn="l" rtl="0">
              <a:lnSpc>
                <a:spcPct val="90000"/>
              </a:lnSpc>
              <a:spcBef>
                <a:spcPts val="800"/>
              </a:spcBef>
              <a:spcAft>
                <a:spcPts val="0"/>
              </a:spcAft>
              <a:buClr>
                <a:schemeClr val="dk1"/>
              </a:buClr>
              <a:buSzPts val="1500"/>
              <a:buChar char="•"/>
              <a:defRPr sz="1500"/>
            </a:lvl1pPr>
            <a:lvl2pPr marL="914400" lvl="1" indent="-317500" algn="l" rtl="0">
              <a:lnSpc>
                <a:spcPct val="90000"/>
              </a:lnSpc>
              <a:spcBef>
                <a:spcPts val="400"/>
              </a:spcBef>
              <a:spcAft>
                <a:spcPts val="0"/>
              </a:spcAft>
              <a:buClr>
                <a:schemeClr val="dk1"/>
              </a:buClr>
              <a:buSzPts val="1400"/>
              <a:buChar char="•"/>
              <a:defRPr sz="1400"/>
            </a:lvl2pPr>
            <a:lvl3pPr marL="1371600" lvl="2" indent="-304800" algn="l" rtl="0">
              <a:lnSpc>
                <a:spcPct val="90000"/>
              </a:lnSpc>
              <a:spcBef>
                <a:spcPts val="400"/>
              </a:spcBef>
              <a:spcAft>
                <a:spcPts val="0"/>
              </a:spcAft>
              <a:buClr>
                <a:schemeClr val="dk1"/>
              </a:buClr>
              <a:buSzPts val="1200"/>
              <a:buChar char="•"/>
              <a:defRPr sz="1200"/>
            </a:lvl3pPr>
            <a:lvl4pPr marL="1828800" lvl="3" indent="-298450" algn="l" rtl="0">
              <a:lnSpc>
                <a:spcPct val="90000"/>
              </a:lnSpc>
              <a:spcBef>
                <a:spcPts val="400"/>
              </a:spcBef>
              <a:spcAft>
                <a:spcPts val="0"/>
              </a:spcAft>
              <a:buClr>
                <a:schemeClr val="dk1"/>
              </a:buClr>
              <a:buSzPts val="1100"/>
              <a:buChar char="•"/>
              <a:defRPr sz="1100"/>
            </a:lvl4pPr>
            <a:lvl5pPr marL="2286000" lvl="4" indent="-298450" algn="l" rtl="0">
              <a:lnSpc>
                <a:spcPct val="90000"/>
              </a:lnSpc>
              <a:spcBef>
                <a:spcPts val="400"/>
              </a:spcBef>
              <a:spcAft>
                <a:spcPts val="0"/>
              </a:spcAft>
              <a:buClr>
                <a:schemeClr val="dk1"/>
              </a:buClr>
              <a:buSzPts val="1100"/>
              <a:buChar char="•"/>
              <a:defRPr sz="11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207" name="Google Shape;207;p31"/>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208" name="Google Shape;208;p31"/>
          <p:cNvSpPr>
            <a:spLocks noGrp="1"/>
          </p:cNvSpPr>
          <p:nvPr>
            <p:ph type="pic" idx="2"/>
          </p:nvPr>
        </p:nvSpPr>
        <p:spPr>
          <a:xfrm>
            <a:off x="3676651" y="464344"/>
            <a:ext cx="2590800" cy="4186200"/>
          </a:xfrm>
          <a:prstGeom prst="rect">
            <a:avLst/>
          </a:prstGeom>
          <a:solidFill>
            <a:srgbClr val="F2F2F2"/>
          </a:solidFill>
          <a:ln>
            <a:noFill/>
          </a:ln>
        </p:spPr>
      </p:sp>
      <p:sp>
        <p:nvSpPr>
          <p:cNvPr id="209" name="Google Shape;209;p31"/>
          <p:cNvSpPr>
            <a:spLocks noGrp="1"/>
          </p:cNvSpPr>
          <p:nvPr>
            <p:ph type="pic" idx="3"/>
          </p:nvPr>
        </p:nvSpPr>
        <p:spPr>
          <a:xfrm>
            <a:off x="6324601" y="195263"/>
            <a:ext cx="2590800" cy="4186200"/>
          </a:xfrm>
          <a:prstGeom prst="rect">
            <a:avLst/>
          </a:prstGeom>
          <a:solidFill>
            <a:srgbClr val="F2F2F2"/>
          </a:solidFill>
          <a:ln>
            <a:noFill/>
          </a:ln>
        </p:spPr>
      </p:sp>
      <p:sp>
        <p:nvSpPr>
          <p:cNvPr id="210" name="Google Shape;210;p31"/>
          <p:cNvSpPr/>
          <p:nvPr/>
        </p:nvSpPr>
        <p:spPr>
          <a:xfrm>
            <a:off x="6324601" y="4381500"/>
            <a:ext cx="2594400" cy="269100"/>
          </a:xfrm>
          <a:prstGeom prst="rect">
            <a:avLst/>
          </a:prstGeom>
          <a:solidFill>
            <a:schemeClr val="accent4"/>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11" name="Google Shape;211;p31"/>
          <p:cNvSpPr/>
          <p:nvPr/>
        </p:nvSpPr>
        <p:spPr>
          <a:xfrm>
            <a:off x="3676651" y="179632"/>
            <a:ext cx="2594400" cy="269100"/>
          </a:xfrm>
          <a:prstGeom prst="rect">
            <a:avLst/>
          </a:prstGeom>
          <a:solidFill>
            <a:schemeClr val="accent4"/>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12" name="Google Shape;212;p31"/>
          <p:cNvSpPr/>
          <p:nvPr/>
        </p:nvSpPr>
        <p:spPr>
          <a:xfrm>
            <a:off x="0" y="1038225"/>
            <a:ext cx="133500" cy="3343200"/>
          </a:xfrm>
          <a:prstGeom prst="rect">
            <a:avLst/>
          </a:prstGeom>
          <a:solidFill>
            <a:schemeClr val="accent3"/>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213"/>
        <p:cNvGrpSpPr/>
        <p:nvPr/>
      </p:nvGrpSpPr>
      <p:grpSpPr>
        <a:xfrm>
          <a:off x="0" y="0"/>
          <a:ext cx="0" cy="0"/>
          <a:chOff x="0" y="0"/>
          <a:chExt cx="0" cy="0"/>
        </a:xfrm>
      </p:grpSpPr>
      <p:sp>
        <p:nvSpPr>
          <p:cNvPr id="214" name="Google Shape;214;p32"/>
          <p:cNvSpPr/>
          <p:nvPr/>
        </p:nvSpPr>
        <p:spPr>
          <a:xfrm>
            <a:off x="0" y="0"/>
            <a:ext cx="9144000" cy="47862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15" name="Google Shape;215;p32"/>
          <p:cNvSpPr txBox="1">
            <a:spLocks noGrp="1"/>
          </p:cNvSpPr>
          <p:nvPr>
            <p:ph type="title"/>
          </p:nvPr>
        </p:nvSpPr>
        <p:spPr>
          <a:xfrm>
            <a:off x="278607" y="357188"/>
            <a:ext cx="3874200" cy="19182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chemeClr val="dk1"/>
              </a:buClr>
              <a:buSzPts val="4100"/>
              <a:buFont typeface="Calibri"/>
              <a:buNone/>
              <a:defRPr sz="41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16" name="Google Shape;216;p32"/>
          <p:cNvSpPr txBox="1">
            <a:spLocks noGrp="1"/>
          </p:cNvSpPr>
          <p:nvPr>
            <p:ph type="body" idx="1"/>
          </p:nvPr>
        </p:nvSpPr>
        <p:spPr>
          <a:xfrm>
            <a:off x="4572000" y="357188"/>
            <a:ext cx="4347000" cy="1918200"/>
          </a:xfrm>
          <a:prstGeom prst="rect">
            <a:avLst/>
          </a:prstGeom>
          <a:noFill/>
          <a:ln>
            <a:noFill/>
          </a:ln>
        </p:spPr>
        <p:txBody>
          <a:bodyPr spcFirstLastPara="1" wrap="square" lIns="68575" tIns="34275" rIns="68575" bIns="34275" anchor="t" anchorCtr="0">
            <a:normAutofit/>
          </a:bodyPr>
          <a:lstStyle>
            <a:lvl1pPr marL="457200" lvl="0" indent="-323850" algn="l" rtl="0">
              <a:lnSpc>
                <a:spcPct val="90000"/>
              </a:lnSpc>
              <a:spcBef>
                <a:spcPts val="800"/>
              </a:spcBef>
              <a:spcAft>
                <a:spcPts val="0"/>
              </a:spcAft>
              <a:buClr>
                <a:schemeClr val="dk1"/>
              </a:buClr>
              <a:buSzPts val="1500"/>
              <a:buChar char="•"/>
              <a:defRPr sz="1500"/>
            </a:lvl1pPr>
            <a:lvl2pPr marL="914400" lvl="1" indent="-317500" algn="l" rtl="0">
              <a:lnSpc>
                <a:spcPct val="90000"/>
              </a:lnSpc>
              <a:spcBef>
                <a:spcPts val="400"/>
              </a:spcBef>
              <a:spcAft>
                <a:spcPts val="0"/>
              </a:spcAft>
              <a:buClr>
                <a:schemeClr val="dk1"/>
              </a:buClr>
              <a:buSzPts val="1400"/>
              <a:buChar char="•"/>
              <a:defRPr sz="1400"/>
            </a:lvl2pPr>
            <a:lvl3pPr marL="1371600" lvl="2" indent="-304800" algn="l" rtl="0">
              <a:lnSpc>
                <a:spcPct val="90000"/>
              </a:lnSpc>
              <a:spcBef>
                <a:spcPts val="400"/>
              </a:spcBef>
              <a:spcAft>
                <a:spcPts val="0"/>
              </a:spcAft>
              <a:buClr>
                <a:schemeClr val="dk1"/>
              </a:buClr>
              <a:buSzPts val="1200"/>
              <a:buChar char="•"/>
              <a:defRPr sz="1200"/>
            </a:lvl3pPr>
            <a:lvl4pPr marL="1828800" lvl="3" indent="-298450" algn="l" rtl="0">
              <a:lnSpc>
                <a:spcPct val="90000"/>
              </a:lnSpc>
              <a:spcBef>
                <a:spcPts val="400"/>
              </a:spcBef>
              <a:spcAft>
                <a:spcPts val="0"/>
              </a:spcAft>
              <a:buClr>
                <a:schemeClr val="dk1"/>
              </a:buClr>
              <a:buSzPts val="1100"/>
              <a:buChar char="•"/>
              <a:defRPr sz="1100"/>
            </a:lvl4pPr>
            <a:lvl5pPr marL="2286000" lvl="4" indent="-298450" algn="l" rtl="0">
              <a:lnSpc>
                <a:spcPct val="90000"/>
              </a:lnSpc>
              <a:spcBef>
                <a:spcPts val="400"/>
              </a:spcBef>
              <a:spcAft>
                <a:spcPts val="0"/>
              </a:spcAft>
              <a:buClr>
                <a:schemeClr val="dk1"/>
              </a:buClr>
              <a:buSzPts val="1100"/>
              <a:buChar char="•"/>
              <a:defRPr sz="11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217" name="Google Shape;217;p32"/>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218" name="Google Shape;218;p32"/>
          <p:cNvSpPr>
            <a:spLocks noGrp="1"/>
          </p:cNvSpPr>
          <p:nvPr>
            <p:ph type="pic" idx="2"/>
          </p:nvPr>
        </p:nvSpPr>
        <p:spPr>
          <a:xfrm>
            <a:off x="278607" y="2425456"/>
            <a:ext cx="8640300" cy="2225100"/>
          </a:xfrm>
          <a:prstGeom prst="rect">
            <a:avLst/>
          </a:prstGeom>
          <a:solidFill>
            <a:srgbClr val="F2F2F2"/>
          </a:solidFill>
          <a:ln>
            <a:noFill/>
          </a:ln>
        </p:spPr>
      </p:sp>
      <p:sp>
        <p:nvSpPr>
          <p:cNvPr id="219" name="Google Shape;219;p32"/>
          <p:cNvSpPr/>
          <p:nvPr/>
        </p:nvSpPr>
        <p:spPr>
          <a:xfrm>
            <a:off x="0" y="357188"/>
            <a:ext cx="123900" cy="1918200"/>
          </a:xfrm>
          <a:prstGeom prst="rect">
            <a:avLst/>
          </a:prstGeom>
          <a:solidFill>
            <a:schemeClr val="accent3"/>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220"/>
        <p:cNvGrpSpPr/>
        <p:nvPr/>
      </p:nvGrpSpPr>
      <p:grpSpPr>
        <a:xfrm>
          <a:off x="0" y="0"/>
          <a:ext cx="0" cy="0"/>
          <a:chOff x="0" y="0"/>
          <a:chExt cx="0" cy="0"/>
        </a:xfrm>
      </p:grpSpPr>
      <p:sp>
        <p:nvSpPr>
          <p:cNvPr id="221" name="Google Shape;221;p33"/>
          <p:cNvSpPr/>
          <p:nvPr/>
        </p:nvSpPr>
        <p:spPr>
          <a:xfrm>
            <a:off x="0" y="0"/>
            <a:ext cx="9144000" cy="47862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22" name="Google Shape;222;p33"/>
          <p:cNvSpPr txBox="1">
            <a:spLocks noGrp="1"/>
          </p:cNvSpPr>
          <p:nvPr>
            <p:ph type="title"/>
          </p:nvPr>
        </p:nvSpPr>
        <p:spPr>
          <a:xfrm>
            <a:off x="278606" y="1337873"/>
            <a:ext cx="2334000" cy="24678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chemeClr val="dk1"/>
              </a:buClr>
              <a:buSzPts val="3000"/>
              <a:buFont typeface="Calibri"/>
              <a:buNone/>
              <a:defRPr sz="30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23" name="Google Shape;223;p33"/>
          <p:cNvSpPr txBox="1">
            <a:spLocks noGrp="1"/>
          </p:cNvSpPr>
          <p:nvPr>
            <p:ph type="body" idx="1"/>
          </p:nvPr>
        </p:nvSpPr>
        <p:spPr>
          <a:xfrm>
            <a:off x="5617027" y="1337874"/>
            <a:ext cx="3301800" cy="2467800"/>
          </a:xfrm>
          <a:prstGeom prst="rect">
            <a:avLst/>
          </a:prstGeom>
          <a:noFill/>
          <a:ln>
            <a:noFill/>
          </a:ln>
        </p:spPr>
        <p:txBody>
          <a:bodyPr spcFirstLastPara="1" wrap="square" lIns="68575" tIns="34275" rIns="68575" bIns="34275" anchor="ctr" anchorCtr="0">
            <a:normAutofit/>
          </a:bodyPr>
          <a:lstStyle>
            <a:lvl1pPr marL="457200" lvl="0" indent="-323850" algn="l" rtl="0">
              <a:lnSpc>
                <a:spcPct val="90000"/>
              </a:lnSpc>
              <a:spcBef>
                <a:spcPts val="800"/>
              </a:spcBef>
              <a:spcAft>
                <a:spcPts val="0"/>
              </a:spcAft>
              <a:buClr>
                <a:schemeClr val="dk1"/>
              </a:buClr>
              <a:buSzPts val="1500"/>
              <a:buChar char="•"/>
              <a:defRPr sz="1500"/>
            </a:lvl1pPr>
            <a:lvl2pPr marL="914400" lvl="1" indent="-317500" algn="l" rtl="0">
              <a:lnSpc>
                <a:spcPct val="90000"/>
              </a:lnSpc>
              <a:spcBef>
                <a:spcPts val="400"/>
              </a:spcBef>
              <a:spcAft>
                <a:spcPts val="0"/>
              </a:spcAft>
              <a:buClr>
                <a:schemeClr val="dk1"/>
              </a:buClr>
              <a:buSzPts val="1400"/>
              <a:buChar char="•"/>
              <a:defRPr sz="1400"/>
            </a:lvl2pPr>
            <a:lvl3pPr marL="1371600" lvl="2" indent="-304800" algn="l" rtl="0">
              <a:lnSpc>
                <a:spcPct val="90000"/>
              </a:lnSpc>
              <a:spcBef>
                <a:spcPts val="400"/>
              </a:spcBef>
              <a:spcAft>
                <a:spcPts val="0"/>
              </a:spcAft>
              <a:buClr>
                <a:schemeClr val="dk1"/>
              </a:buClr>
              <a:buSzPts val="1200"/>
              <a:buChar char="•"/>
              <a:defRPr sz="1200"/>
            </a:lvl3pPr>
            <a:lvl4pPr marL="1828800" lvl="3" indent="-298450" algn="l" rtl="0">
              <a:lnSpc>
                <a:spcPct val="90000"/>
              </a:lnSpc>
              <a:spcBef>
                <a:spcPts val="400"/>
              </a:spcBef>
              <a:spcAft>
                <a:spcPts val="0"/>
              </a:spcAft>
              <a:buClr>
                <a:schemeClr val="dk1"/>
              </a:buClr>
              <a:buSzPts val="1100"/>
              <a:buChar char="•"/>
              <a:defRPr sz="1100"/>
            </a:lvl4pPr>
            <a:lvl5pPr marL="2286000" lvl="4" indent="-298450" algn="l" rtl="0">
              <a:lnSpc>
                <a:spcPct val="90000"/>
              </a:lnSpc>
              <a:spcBef>
                <a:spcPts val="400"/>
              </a:spcBef>
              <a:spcAft>
                <a:spcPts val="0"/>
              </a:spcAft>
              <a:buClr>
                <a:schemeClr val="dk1"/>
              </a:buClr>
              <a:buSzPts val="1100"/>
              <a:buChar char="•"/>
              <a:defRPr sz="11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224" name="Google Shape;224;p33"/>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225" name="Google Shape;225;p33"/>
          <p:cNvSpPr>
            <a:spLocks noGrp="1"/>
          </p:cNvSpPr>
          <p:nvPr>
            <p:ph type="pic" idx="2"/>
          </p:nvPr>
        </p:nvSpPr>
        <p:spPr>
          <a:xfrm>
            <a:off x="2754085" y="0"/>
            <a:ext cx="2721300" cy="5143500"/>
          </a:xfrm>
          <a:prstGeom prst="rect">
            <a:avLst/>
          </a:prstGeom>
          <a:solidFill>
            <a:srgbClr val="F2F2F2"/>
          </a:solidFill>
          <a:ln>
            <a:noFill/>
          </a:ln>
        </p:spPr>
      </p:sp>
      <p:sp>
        <p:nvSpPr>
          <p:cNvPr id="226" name="Google Shape;226;p33"/>
          <p:cNvSpPr/>
          <p:nvPr/>
        </p:nvSpPr>
        <p:spPr>
          <a:xfrm>
            <a:off x="278606" y="3973286"/>
            <a:ext cx="2334000" cy="1170300"/>
          </a:xfrm>
          <a:prstGeom prst="rect">
            <a:avLst/>
          </a:prstGeom>
          <a:solidFill>
            <a:schemeClr val="accent6"/>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27" name="Google Shape;227;p33"/>
          <p:cNvSpPr/>
          <p:nvPr/>
        </p:nvSpPr>
        <p:spPr>
          <a:xfrm>
            <a:off x="5617027" y="0"/>
            <a:ext cx="3301800" cy="1170300"/>
          </a:xfrm>
          <a:prstGeom prst="rect">
            <a:avLst/>
          </a:prstGeom>
          <a:solidFill>
            <a:schemeClr val="accent5"/>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28"/>
        <p:cNvGrpSpPr/>
        <p:nvPr/>
      </p:nvGrpSpPr>
      <p:grpSpPr>
        <a:xfrm>
          <a:off x="0" y="0"/>
          <a:ext cx="0" cy="0"/>
          <a:chOff x="0" y="0"/>
          <a:chExt cx="0" cy="0"/>
        </a:xfrm>
      </p:grpSpPr>
      <p:sp>
        <p:nvSpPr>
          <p:cNvPr id="229" name="Google Shape;229;p34"/>
          <p:cNvSpPr/>
          <p:nvPr/>
        </p:nvSpPr>
        <p:spPr>
          <a:xfrm>
            <a:off x="0" y="0"/>
            <a:ext cx="9144000" cy="47862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30" name="Google Shape;230;p34"/>
          <p:cNvSpPr/>
          <p:nvPr/>
        </p:nvSpPr>
        <p:spPr>
          <a:xfrm>
            <a:off x="0" y="1042307"/>
            <a:ext cx="9144000" cy="30588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31" name="Google Shape;231;p34"/>
          <p:cNvSpPr txBox="1">
            <a:spLocks noGrp="1"/>
          </p:cNvSpPr>
          <p:nvPr>
            <p:ph type="title"/>
          </p:nvPr>
        </p:nvSpPr>
        <p:spPr>
          <a:xfrm>
            <a:off x="623888" y="1748688"/>
            <a:ext cx="7886700" cy="11250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lt1"/>
              </a:buClr>
              <a:buSzPts val="4500"/>
              <a:buFont typeface="Calibri"/>
              <a:buNone/>
              <a:defRPr sz="4500">
                <a:solidFill>
                  <a:schemeClr val="l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32" name="Google Shape;232;p34"/>
          <p:cNvSpPr txBox="1">
            <a:spLocks noGrp="1"/>
          </p:cNvSpPr>
          <p:nvPr>
            <p:ph type="body" idx="1"/>
          </p:nvPr>
        </p:nvSpPr>
        <p:spPr>
          <a:xfrm>
            <a:off x="623888" y="2976053"/>
            <a:ext cx="7886700" cy="6042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chemeClr val="lt1"/>
              </a:buClr>
              <a:buSzPts val="1800"/>
              <a:buNone/>
              <a:defRPr sz="1800">
                <a:solidFill>
                  <a:schemeClr val="lt1"/>
                </a:solidFill>
              </a:defRPr>
            </a:lvl1pPr>
            <a:lvl2pPr marL="914400" lvl="1" indent="-228600" algn="l" rtl="0">
              <a:lnSpc>
                <a:spcPct val="90000"/>
              </a:lnSpc>
              <a:spcBef>
                <a:spcPts val="400"/>
              </a:spcBef>
              <a:spcAft>
                <a:spcPts val="0"/>
              </a:spcAft>
              <a:buClr>
                <a:srgbClr val="8D8E90"/>
              </a:buClr>
              <a:buSzPts val="1500"/>
              <a:buNone/>
              <a:defRPr sz="1500">
                <a:solidFill>
                  <a:srgbClr val="8D8E90"/>
                </a:solidFill>
              </a:defRPr>
            </a:lvl2pPr>
            <a:lvl3pPr marL="1371600" lvl="2" indent="-228600" algn="l" rtl="0">
              <a:lnSpc>
                <a:spcPct val="90000"/>
              </a:lnSpc>
              <a:spcBef>
                <a:spcPts val="400"/>
              </a:spcBef>
              <a:spcAft>
                <a:spcPts val="0"/>
              </a:spcAft>
              <a:buClr>
                <a:srgbClr val="8D8E90"/>
              </a:buClr>
              <a:buSzPts val="1400"/>
              <a:buNone/>
              <a:defRPr sz="1400">
                <a:solidFill>
                  <a:srgbClr val="8D8E90"/>
                </a:solidFill>
              </a:defRPr>
            </a:lvl3pPr>
            <a:lvl4pPr marL="1828800" lvl="3" indent="-228600" algn="l" rtl="0">
              <a:lnSpc>
                <a:spcPct val="90000"/>
              </a:lnSpc>
              <a:spcBef>
                <a:spcPts val="400"/>
              </a:spcBef>
              <a:spcAft>
                <a:spcPts val="0"/>
              </a:spcAft>
              <a:buClr>
                <a:srgbClr val="8D8E90"/>
              </a:buClr>
              <a:buSzPts val="1200"/>
              <a:buNone/>
              <a:defRPr sz="1200">
                <a:solidFill>
                  <a:srgbClr val="8D8E90"/>
                </a:solidFill>
              </a:defRPr>
            </a:lvl4pPr>
            <a:lvl5pPr marL="2286000" lvl="4" indent="-228600" algn="l" rtl="0">
              <a:lnSpc>
                <a:spcPct val="90000"/>
              </a:lnSpc>
              <a:spcBef>
                <a:spcPts val="400"/>
              </a:spcBef>
              <a:spcAft>
                <a:spcPts val="0"/>
              </a:spcAft>
              <a:buClr>
                <a:srgbClr val="8D8E90"/>
              </a:buClr>
              <a:buSzPts val="1200"/>
              <a:buNone/>
              <a:defRPr sz="1200">
                <a:solidFill>
                  <a:srgbClr val="8D8E90"/>
                </a:solidFill>
              </a:defRPr>
            </a:lvl5pPr>
            <a:lvl6pPr marL="2743200" lvl="5" indent="-228600" algn="l" rtl="0">
              <a:lnSpc>
                <a:spcPct val="90000"/>
              </a:lnSpc>
              <a:spcBef>
                <a:spcPts val="400"/>
              </a:spcBef>
              <a:spcAft>
                <a:spcPts val="0"/>
              </a:spcAft>
              <a:buClr>
                <a:srgbClr val="8D8E90"/>
              </a:buClr>
              <a:buSzPts val="1200"/>
              <a:buNone/>
              <a:defRPr sz="1200">
                <a:solidFill>
                  <a:srgbClr val="8D8E90"/>
                </a:solidFill>
              </a:defRPr>
            </a:lvl6pPr>
            <a:lvl7pPr marL="3200400" lvl="6" indent="-228600" algn="l" rtl="0">
              <a:lnSpc>
                <a:spcPct val="90000"/>
              </a:lnSpc>
              <a:spcBef>
                <a:spcPts val="400"/>
              </a:spcBef>
              <a:spcAft>
                <a:spcPts val="0"/>
              </a:spcAft>
              <a:buClr>
                <a:srgbClr val="8D8E90"/>
              </a:buClr>
              <a:buSzPts val="1200"/>
              <a:buNone/>
              <a:defRPr sz="1200">
                <a:solidFill>
                  <a:srgbClr val="8D8E90"/>
                </a:solidFill>
              </a:defRPr>
            </a:lvl7pPr>
            <a:lvl8pPr marL="3657600" lvl="7" indent="-228600" algn="l" rtl="0">
              <a:lnSpc>
                <a:spcPct val="90000"/>
              </a:lnSpc>
              <a:spcBef>
                <a:spcPts val="400"/>
              </a:spcBef>
              <a:spcAft>
                <a:spcPts val="0"/>
              </a:spcAft>
              <a:buClr>
                <a:srgbClr val="8D8E90"/>
              </a:buClr>
              <a:buSzPts val="1200"/>
              <a:buNone/>
              <a:defRPr sz="1200">
                <a:solidFill>
                  <a:srgbClr val="8D8E90"/>
                </a:solidFill>
              </a:defRPr>
            </a:lvl8pPr>
            <a:lvl9pPr marL="4114800" lvl="8" indent="-228600" algn="l" rtl="0">
              <a:lnSpc>
                <a:spcPct val="90000"/>
              </a:lnSpc>
              <a:spcBef>
                <a:spcPts val="400"/>
              </a:spcBef>
              <a:spcAft>
                <a:spcPts val="0"/>
              </a:spcAft>
              <a:buClr>
                <a:srgbClr val="8D8E90"/>
              </a:buClr>
              <a:buSzPts val="1200"/>
              <a:buNone/>
              <a:defRPr sz="1200">
                <a:solidFill>
                  <a:srgbClr val="8D8E90"/>
                </a:solidFill>
              </a:defRPr>
            </a:lvl9pPr>
          </a:lstStyle>
          <a:p>
            <a:endParaRPr/>
          </a:p>
        </p:txBody>
      </p:sp>
      <p:sp>
        <p:nvSpPr>
          <p:cNvPr id="233" name="Google Shape;233;p34"/>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234" name="Google Shape;234;p34"/>
          <p:cNvSpPr/>
          <p:nvPr/>
        </p:nvSpPr>
        <p:spPr>
          <a:xfrm>
            <a:off x="278606" y="435428"/>
            <a:ext cx="1180200" cy="1125000"/>
          </a:xfrm>
          <a:prstGeom prst="rect">
            <a:avLst/>
          </a:prstGeom>
          <a:solidFill>
            <a:schemeClr val="accent6"/>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35" name="Google Shape;235;p34"/>
          <p:cNvSpPr/>
          <p:nvPr/>
        </p:nvSpPr>
        <p:spPr>
          <a:xfrm>
            <a:off x="5323114" y="3828956"/>
            <a:ext cx="3595800" cy="544500"/>
          </a:xfrm>
          <a:prstGeom prst="rect">
            <a:avLst/>
          </a:prstGeom>
          <a:solidFill>
            <a:schemeClr val="accent6"/>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236"/>
        <p:cNvGrpSpPr/>
        <p:nvPr/>
      </p:nvGrpSpPr>
      <p:grpSpPr>
        <a:xfrm>
          <a:off x="0" y="0"/>
          <a:ext cx="0" cy="0"/>
          <a:chOff x="0" y="0"/>
          <a:chExt cx="0" cy="0"/>
        </a:xfrm>
      </p:grpSpPr>
      <p:sp>
        <p:nvSpPr>
          <p:cNvPr id="237" name="Google Shape;237;p35"/>
          <p:cNvSpPr/>
          <p:nvPr/>
        </p:nvSpPr>
        <p:spPr>
          <a:xfrm>
            <a:off x="0" y="0"/>
            <a:ext cx="9144000" cy="47862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38" name="Google Shape;238;p35"/>
          <p:cNvSpPr/>
          <p:nvPr/>
        </p:nvSpPr>
        <p:spPr>
          <a:xfrm>
            <a:off x="0" y="0"/>
            <a:ext cx="4572000" cy="51435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39" name="Google Shape;239;p35"/>
          <p:cNvSpPr>
            <a:spLocks noGrp="1"/>
          </p:cNvSpPr>
          <p:nvPr>
            <p:ph type="pic" idx="2"/>
          </p:nvPr>
        </p:nvSpPr>
        <p:spPr>
          <a:xfrm>
            <a:off x="278607" y="195263"/>
            <a:ext cx="8640300" cy="4507500"/>
          </a:xfrm>
          <a:prstGeom prst="rect">
            <a:avLst/>
          </a:prstGeom>
          <a:solidFill>
            <a:srgbClr val="F2F2F2"/>
          </a:solidFill>
          <a:ln>
            <a:noFill/>
          </a:ln>
        </p:spPr>
      </p:sp>
      <p:sp>
        <p:nvSpPr>
          <p:cNvPr id="240" name="Google Shape;240;p35"/>
          <p:cNvSpPr txBox="1">
            <a:spLocks noGrp="1"/>
          </p:cNvSpPr>
          <p:nvPr>
            <p:ph type="title"/>
          </p:nvPr>
        </p:nvSpPr>
        <p:spPr>
          <a:xfrm>
            <a:off x="881063" y="2968373"/>
            <a:ext cx="7215300" cy="11250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lt1"/>
              </a:buClr>
              <a:buSzPts val="4500"/>
              <a:buFont typeface="Calibri"/>
              <a:buNone/>
              <a:defRPr sz="4500">
                <a:solidFill>
                  <a:schemeClr val="l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41" name="Google Shape;241;p35"/>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242" name="Google Shape;242;p35"/>
          <p:cNvSpPr/>
          <p:nvPr/>
        </p:nvSpPr>
        <p:spPr>
          <a:xfrm>
            <a:off x="820103" y="2882546"/>
            <a:ext cx="1290161" cy="1296988"/>
          </a:xfrm>
          <a:custGeom>
            <a:avLst/>
            <a:gdLst/>
            <a:ahLst/>
            <a:cxnLst/>
            <a:rect l="l" t="t" r="r" b="b"/>
            <a:pathLst>
              <a:path w="2730500" h="2730500" extrusionOk="0">
                <a:moveTo>
                  <a:pt x="0" y="0"/>
                </a:moveTo>
                <a:lnTo>
                  <a:pt x="2730500" y="0"/>
                </a:lnTo>
                <a:lnTo>
                  <a:pt x="2730500" y="672834"/>
                </a:lnTo>
                <a:lnTo>
                  <a:pt x="2606675" y="672834"/>
                </a:lnTo>
                <a:lnTo>
                  <a:pt x="2606675" y="116870"/>
                </a:lnTo>
                <a:lnTo>
                  <a:pt x="123826" y="116870"/>
                </a:lnTo>
                <a:lnTo>
                  <a:pt x="123826" y="2613630"/>
                </a:lnTo>
                <a:lnTo>
                  <a:pt x="2606675" y="2613630"/>
                </a:lnTo>
                <a:lnTo>
                  <a:pt x="2606675" y="2066205"/>
                </a:lnTo>
                <a:lnTo>
                  <a:pt x="2730500" y="2066205"/>
                </a:lnTo>
                <a:lnTo>
                  <a:pt x="2730500" y="2730500"/>
                </a:lnTo>
                <a:lnTo>
                  <a:pt x="0" y="2730500"/>
                </a:lnTo>
                <a:close/>
              </a:path>
            </a:pathLst>
          </a:cu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42"/>
                                        </p:tgtEl>
                                        <p:attrNameLst>
                                          <p:attrName>style.visibility</p:attrName>
                                        </p:attrNameLst>
                                      </p:cBhvr>
                                      <p:to>
                                        <p:strVal val="visible"/>
                                      </p:to>
                                    </p:set>
                                    <p:animEffect transition="in" filter="fade">
                                      <p:cBhvr>
                                        <p:cTn id="7" dur="500"/>
                                        <p:tgtEl>
                                          <p:spTgt spid="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4_Section Header">
  <p:cSld name="4_Section Header">
    <p:spTree>
      <p:nvGrpSpPr>
        <p:cNvPr id="1" name="Shape 72"/>
        <p:cNvGrpSpPr/>
        <p:nvPr/>
      </p:nvGrpSpPr>
      <p:grpSpPr>
        <a:xfrm>
          <a:off x="0" y="0"/>
          <a:ext cx="0" cy="0"/>
          <a:chOff x="0" y="0"/>
          <a:chExt cx="0" cy="0"/>
        </a:xfrm>
      </p:grpSpPr>
      <p:sp>
        <p:nvSpPr>
          <p:cNvPr id="73" name="Google Shape;73;p16"/>
          <p:cNvSpPr/>
          <p:nvPr/>
        </p:nvSpPr>
        <p:spPr>
          <a:xfrm>
            <a:off x="0" y="0"/>
            <a:ext cx="9144000" cy="47862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74" name="Google Shape;74;p16"/>
          <p:cNvSpPr txBox="1">
            <a:spLocks noGrp="1"/>
          </p:cNvSpPr>
          <p:nvPr>
            <p:ph type="title"/>
          </p:nvPr>
        </p:nvSpPr>
        <p:spPr>
          <a:xfrm>
            <a:off x="657225" y="3304655"/>
            <a:ext cx="7829400" cy="881700"/>
          </a:xfrm>
          <a:prstGeom prst="rect">
            <a:avLst/>
          </a:prstGeom>
          <a:noFill/>
          <a:ln>
            <a:noFill/>
          </a:ln>
        </p:spPr>
        <p:txBody>
          <a:bodyPr spcFirstLastPara="1" wrap="square" lIns="68575" tIns="34275" rIns="68575" bIns="34275" anchor="ctr" anchorCtr="0">
            <a:normAutofit/>
          </a:bodyPr>
          <a:lstStyle>
            <a:lvl1pPr lvl="0" algn="ctr" rtl="0">
              <a:lnSpc>
                <a:spcPct val="90000"/>
              </a:lnSpc>
              <a:spcBef>
                <a:spcPts val="0"/>
              </a:spcBef>
              <a:spcAft>
                <a:spcPts val="0"/>
              </a:spcAft>
              <a:buClr>
                <a:schemeClr val="accent1"/>
              </a:buClr>
              <a:buSzPts val="4500"/>
              <a:buFont typeface="Calibri"/>
              <a:buNone/>
              <a:defRPr sz="4500">
                <a:solidFill>
                  <a:schemeClr val="accen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75" name="Google Shape;75;p16"/>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76" name="Google Shape;76;p16"/>
          <p:cNvSpPr/>
          <p:nvPr/>
        </p:nvSpPr>
        <p:spPr>
          <a:xfrm>
            <a:off x="0" y="0"/>
            <a:ext cx="9144000" cy="2136000"/>
          </a:xfrm>
          <a:prstGeom prst="rect">
            <a:avLst/>
          </a:prstGeom>
          <a:solidFill>
            <a:schemeClr val="accent4"/>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77" name="Google Shape;77;p16"/>
          <p:cNvSpPr>
            <a:spLocks noGrp="1"/>
          </p:cNvSpPr>
          <p:nvPr>
            <p:ph type="pic" idx="2"/>
          </p:nvPr>
        </p:nvSpPr>
        <p:spPr>
          <a:xfrm>
            <a:off x="278607" y="195263"/>
            <a:ext cx="8640300" cy="2743200"/>
          </a:xfrm>
          <a:prstGeom prst="rect">
            <a:avLst/>
          </a:prstGeom>
          <a:solidFill>
            <a:srgbClr val="F2F2F2"/>
          </a:solidFill>
          <a:ln>
            <a:noFill/>
          </a:ln>
        </p:spPr>
      </p:sp>
      <p:sp>
        <p:nvSpPr>
          <p:cNvPr id="78" name="Google Shape;78;p16"/>
          <p:cNvSpPr/>
          <p:nvPr/>
        </p:nvSpPr>
        <p:spPr>
          <a:xfrm>
            <a:off x="4346971" y="2935562"/>
            <a:ext cx="450000" cy="2190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243"/>
        <p:cNvGrpSpPr/>
        <p:nvPr/>
      </p:nvGrpSpPr>
      <p:grpSpPr>
        <a:xfrm>
          <a:off x="0" y="0"/>
          <a:ext cx="0" cy="0"/>
          <a:chOff x="0" y="0"/>
          <a:chExt cx="0" cy="0"/>
        </a:xfrm>
      </p:grpSpPr>
      <p:sp>
        <p:nvSpPr>
          <p:cNvPr id="244" name="Google Shape;244;p36"/>
          <p:cNvSpPr/>
          <p:nvPr/>
        </p:nvSpPr>
        <p:spPr>
          <a:xfrm>
            <a:off x="0" y="0"/>
            <a:ext cx="9144000" cy="47862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45" name="Google Shape;245;p36"/>
          <p:cNvSpPr>
            <a:spLocks noGrp="1"/>
          </p:cNvSpPr>
          <p:nvPr>
            <p:ph type="pic" idx="2"/>
          </p:nvPr>
        </p:nvSpPr>
        <p:spPr>
          <a:xfrm>
            <a:off x="4050506" y="195263"/>
            <a:ext cx="4874700" cy="4455300"/>
          </a:xfrm>
          <a:prstGeom prst="rect">
            <a:avLst/>
          </a:prstGeom>
          <a:solidFill>
            <a:srgbClr val="F2F2F2"/>
          </a:solidFill>
          <a:ln>
            <a:noFill/>
          </a:ln>
        </p:spPr>
      </p:sp>
      <p:sp>
        <p:nvSpPr>
          <p:cNvPr id="246" name="Google Shape;246;p36"/>
          <p:cNvSpPr txBox="1">
            <a:spLocks noGrp="1"/>
          </p:cNvSpPr>
          <p:nvPr>
            <p:ph type="title"/>
          </p:nvPr>
        </p:nvSpPr>
        <p:spPr>
          <a:xfrm>
            <a:off x="278606" y="1197696"/>
            <a:ext cx="3607500" cy="24504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accent5"/>
              </a:buClr>
              <a:buSzPts val="4500"/>
              <a:buFont typeface="Calibri"/>
              <a:buNone/>
              <a:defRPr sz="4500">
                <a:solidFill>
                  <a:schemeClr val="accent5"/>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47" name="Google Shape;247;p36"/>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248" name="Google Shape;248;p36"/>
          <p:cNvSpPr/>
          <p:nvPr/>
        </p:nvSpPr>
        <p:spPr>
          <a:xfrm>
            <a:off x="2950124" y="3714505"/>
            <a:ext cx="936000" cy="9360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49" name="Google Shape;249;p36"/>
          <p:cNvSpPr/>
          <p:nvPr/>
        </p:nvSpPr>
        <p:spPr>
          <a:xfrm>
            <a:off x="278606" y="758933"/>
            <a:ext cx="372300" cy="372300"/>
          </a:xfrm>
          <a:prstGeom prst="rect">
            <a:avLst/>
          </a:prstGeom>
          <a:solidFill>
            <a:schemeClr val="accent5"/>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50" name="Google Shape;250;p36"/>
          <p:cNvSpPr/>
          <p:nvPr/>
        </p:nvSpPr>
        <p:spPr>
          <a:xfrm>
            <a:off x="465440" y="503785"/>
            <a:ext cx="185700" cy="185700"/>
          </a:xfrm>
          <a:prstGeom prst="rect">
            <a:avLst/>
          </a:prstGeom>
          <a:solidFill>
            <a:schemeClr val="accent5"/>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3_Section Header">
  <p:cSld name="3_Section Header">
    <p:spTree>
      <p:nvGrpSpPr>
        <p:cNvPr id="1" name="Shape 251"/>
        <p:cNvGrpSpPr/>
        <p:nvPr/>
      </p:nvGrpSpPr>
      <p:grpSpPr>
        <a:xfrm>
          <a:off x="0" y="0"/>
          <a:ext cx="0" cy="0"/>
          <a:chOff x="0" y="0"/>
          <a:chExt cx="0" cy="0"/>
        </a:xfrm>
      </p:grpSpPr>
      <p:sp>
        <p:nvSpPr>
          <p:cNvPr id="252" name="Google Shape;252;p37"/>
          <p:cNvSpPr/>
          <p:nvPr/>
        </p:nvSpPr>
        <p:spPr>
          <a:xfrm>
            <a:off x="0" y="0"/>
            <a:ext cx="9144000" cy="47862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53" name="Google Shape;253;p37"/>
          <p:cNvSpPr txBox="1">
            <a:spLocks noGrp="1"/>
          </p:cNvSpPr>
          <p:nvPr>
            <p:ph type="title"/>
          </p:nvPr>
        </p:nvSpPr>
        <p:spPr>
          <a:xfrm>
            <a:off x="278606" y="2938462"/>
            <a:ext cx="5186400" cy="17013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4500"/>
              <a:buFont typeface="Calibri"/>
              <a:buNone/>
              <a:defRPr sz="4500">
                <a:solidFill>
                  <a:schemeClr val="dk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54" name="Google Shape;254;p37"/>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255" name="Google Shape;255;p37"/>
          <p:cNvSpPr/>
          <p:nvPr/>
        </p:nvSpPr>
        <p:spPr>
          <a:xfrm>
            <a:off x="3916634" y="1745456"/>
            <a:ext cx="1632300" cy="1133400"/>
          </a:xfrm>
          <a:prstGeom prst="rect">
            <a:avLst/>
          </a:prstGeom>
          <a:solidFill>
            <a:schemeClr val="accent4"/>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56" name="Google Shape;256;p37"/>
          <p:cNvSpPr/>
          <p:nvPr/>
        </p:nvSpPr>
        <p:spPr>
          <a:xfrm>
            <a:off x="5601629" y="2938462"/>
            <a:ext cx="1632300" cy="1712100"/>
          </a:xfrm>
          <a:prstGeom prst="rect">
            <a:avLst/>
          </a:prstGeom>
          <a:solidFill>
            <a:schemeClr val="accent6"/>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57" name="Google Shape;257;p37"/>
          <p:cNvSpPr>
            <a:spLocks noGrp="1"/>
          </p:cNvSpPr>
          <p:nvPr>
            <p:ph type="pic" idx="2"/>
          </p:nvPr>
        </p:nvSpPr>
        <p:spPr>
          <a:xfrm>
            <a:off x="278606" y="195263"/>
            <a:ext cx="8640300" cy="4455300"/>
          </a:xfrm>
          <a:prstGeom prst="rect">
            <a:avLst/>
          </a:prstGeom>
          <a:solidFill>
            <a:srgbClr val="F2F2F2"/>
          </a:solidFill>
          <a:ln>
            <a:noFill/>
          </a:ln>
        </p:spPr>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2_Two Content">
  <p:cSld name="2_Two Content">
    <p:spTree>
      <p:nvGrpSpPr>
        <p:cNvPr id="1" name="Shape 267"/>
        <p:cNvGrpSpPr/>
        <p:nvPr/>
      </p:nvGrpSpPr>
      <p:grpSpPr>
        <a:xfrm>
          <a:off x="0" y="0"/>
          <a:ext cx="0" cy="0"/>
          <a:chOff x="0" y="0"/>
          <a:chExt cx="0" cy="0"/>
        </a:xfrm>
      </p:grpSpPr>
      <p:sp>
        <p:nvSpPr>
          <p:cNvPr id="268" name="Google Shape;268;p39"/>
          <p:cNvSpPr txBox="1">
            <a:spLocks noGrp="1"/>
          </p:cNvSpPr>
          <p:nvPr>
            <p:ph type="title"/>
          </p:nvPr>
        </p:nvSpPr>
        <p:spPr>
          <a:xfrm>
            <a:off x="278606" y="195263"/>
            <a:ext cx="8640300" cy="5691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69" name="Google Shape;269;p39"/>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270" name="Google Shape;270;p39"/>
          <p:cNvSpPr>
            <a:spLocks noGrp="1"/>
          </p:cNvSpPr>
          <p:nvPr>
            <p:ph type="pic" idx="2"/>
          </p:nvPr>
        </p:nvSpPr>
        <p:spPr>
          <a:xfrm>
            <a:off x="278606" y="925116"/>
            <a:ext cx="8640300" cy="1785900"/>
          </a:xfrm>
          <a:prstGeom prst="rect">
            <a:avLst/>
          </a:prstGeom>
          <a:solidFill>
            <a:srgbClr val="F2F2F2"/>
          </a:solidFill>
          <a:ln>
            <a:noFill/>
          </a:ln>
        </p:spPr>
      </p:sp>
      <p:sp>
        <p:nvSpPr>
          <p:cNvPr id="271" name="Google Shape;271;p39"/>
          <p:cNvSpPr/>
          <p:nvPr/>
        </p:nvSpPr>
        <p:spPr>
          <a:xfrm>
            <a:off x="278606" y="2732849"/>
            <a:ext cx="8640300" cy="2050200"/>
          </a:xfrm>
          <a:prstGeom prst="rect">
            <a:avLst/>
          </a:prstGeom>
          <a:solidFill>
            <a:schemeClr val="accent4"/>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72" name="Google Shape;272;p39"/>
          <p:cNvSpPr txBox="1">
            <a:spLocks noGrp="1"/>
          </p:cNvSpPr>
          <p:nvPr>
            <p:ph type="body" idx="1"/>
          </p:nvPr>
        </p:nvSpPr>
        <p:spPr>
          <a:xfrm>
            <a:off x="4787291" y="2856155"/>
            <a:ext cx="3941400" cy="18036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lt1"/>
              </a:buClr>
              <a:buSzPts val="1400"/>
              <a:buChar char="•"/>
              <a:defRPr sz="1400">
                <a:solidFill>
                  <a:schemeClr val="lt1"/>
                </a:solidFill>
              </a:defRPr>
            </a:lvl1pPr>
            <a:lvl2pPr marL="914400" lvl="1" indent="-304800" algn="l" rtl="0">
              <a:lnSpc>
                <a:spcPct val="90000"/>
              </a:lnSpc>
              <a:spcBef>
                <a:spcPts val="400"/>
              </a:spcBef>
              <a:spcAft>
                <a:spcPts val="0"/>
              </a:spcAft>
              <a:buClr>
                <a:schemeClr val="lt1"/>
              </a:buClr>
              <a:buSzPts val="1200"/>
              <a:buChar char="•"/>
              <a:defRPr sz="1200">
                <a:solidFill>
                  <a:schemeClr val="lt1"/>
                </a:solidFill>
              </a:defRPr>
            </a:lvl2pPr>
            <a:lvl3pPr marL="1371600" lvl="2" indent="-298450" algn="l" rtl="0">
              <a:lnSpc>
                <a:spcPct val="90000"/>
              </a:lnSpc>
              <a:spcBef>
                <a:spcPts val="400"/>
              </a:spcBef>
              <a:spcAft>
                <a:spcPts val="0"/>
              </a:spcAft>
              <a:buClr>
                <a:schemeClr val="lt1"/>
              </a:buClr>
              <a:buSzPts val="1100"/>
              <a:buChar char="•"/>
              <a:defRPr sz="1100">
                <a:solidFill>
                  <a:schemeClr val="lt1"/>
                </a:solidFill>
              </a:defRPr>
            </a:lvl3pPr>
            <a:lvl4pPr marL="1828800" lvl="3" indent="-285750" algn="l" rtl="0">
              <a:lnSpc>
                <a:spcPct val="90000"/>
              </a:lnSpc>
              <a:spcBef>
                <a:spcPts val="400"/>
              </a:spcBef>
              <a:spcAft>
                <a:spcPts val="0"/>
              </a:spcAft>
              <a:buClr>
                <a:schemeClr val="lt1"/>
              </a:buClr>
              <a:buSzPts val="900"/>
              <a:buChar char="•"/>
              <a:defRPr sz="900">
                <a:solidFill>
                  <a:schemeClr val="lt1"/>
                </a:solidFill>
              </a:defRPr>
            </a:lvl4pPr>
            <a:lvl5pPr marL="2286000" lvl="4" indent="-285750" algn="l" rtl="0">
              <a:lnSpc>
                <a:spcPct val="90000"/>
              </a:lnSpc>
              <a:spcBef>
                <a:spcPts val="400"/>
              </a:spcBef>
              <a:spcAft>
                <a:spcPts val="0"/>
              </a:spcAft>
              <a:buClr>
                <a:schemeClr val="lt1"/>
              </a:buClr>
              <a:buSzPts val="900"/>
              <a:buChar char="•"/>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273" name="Google Shape;273;p39"/>
          <p:cNvSpPr txBox="1">
            <a:spLocks noGrp="1"/>
          </p:cNvSpPr>
          <p:nvPr>
            <p:ph type="body" idx="3"/>
          </p:nvPr>
        </p:nvSpPr>
        <p:spPr>
          <a:xfrm>
            <a:off x="466804" y="2856177"/>
            <a:ext cx="3942000" cy="18036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lt1"/>
              </a:buClr>
              <a:buSzPts val="1400"/>
              <a:buChar char="•"/>
              <a:defRPr sz="1400">
                <a:solidFill>
                  <a:schemeClr val="lt1"/>
                </a:solidFill>
              </a:defRPr>
            </a:lvl1pPr>
            <a:lvl2pPr marL="914400" lvl="1" indent="-304800" algn="l" rtl="0">
              <a:lnSpc>
                <a:spcPct val="90000"/>
              </a:lnSpc>
              <a:spcBef>
                <a:spcPts val="400"/>
              </a:spcBef>
              <a:spcAft>
                <a:spcPts val="0"/>
              </a:spcAft>
              <a:buClr>
                <a:schemeClr val="lt1"/>
              </a:buClr>
              <a:buSzPts val="1200"/>
              <a:buChar char="•"/>
              <a:defRPr sz="1200">
                <a:solidFill>
                  <a:schemeClr val="lt1"/>
                </a:solidFill>
              </a:defRPr>
            </a:lvl2pPr>
            <a:lvl3pPr marL="1371600" lvl="2" indent="-298450" algn="l" rtl="0">
              <a:lnSpc>
                <a:spcPct val="90000"/>
              </a:lnSpc>
              <a:spcBef>
                <a:spcPts val="400"/>
              </a:spcBef>
              <a:spcAft>
                <a:spcPts val="0"/>
              </a:spcAft>
              <a:buClr>
                <a:schemeClr val="lt1"/>
              </a:buClr>
              <a:buSzPts val="1100"/>
              <a:buChar char="•"/>
              <a:defRPr sz="1100">
                <a:solidFill>
                  <a:schemeClr val="lt1"/>
                </a:solidFill>
              </a:defRPr>
            </a:lvl3pPr>
            <a:lvl4pPr marL="1828800" lvl="3" indent="-285750" algn="l" rtl="0">
              <a:lnSpc>
                <a:spcPct val="90000"/>
              </a:lnSpc>
              <a:spcBef>
                <a:spcPts val="400"/>
              </a:spcBef>
              <a:spcAft>
                <a:spcPts val="0"/>
              </a:spcAft>
              <a:buClr>
                <a:schemeClr val="lt1"/>
              </a:buClr>
              <a:buSzPts val="900"/>
              <a:buChar char="•"/>
              <a:defRPr sz="900">
                <a:solidFill>
                  <a:schemeClr val="lt1"/>
                </a:solidFill>
              </a:defRPr>
            </a:lvl4pPr>
            <a:lvl5pPr marL="2286000" lvl="4" indent="-285750" algn="l" rtl="0">
              <a:lnSpc>
                <a:spcPct val="90000"/>
              </a:lnSpc>
              <a:spcBef>
                <a:spcPts val="400"/>
              </a:spcBef>
              <a:spcAft>
                <a:spcPts val="0"/>
              </a:spcAft>
              <a:buClr>
                <a:schemeClr val="lt1"/>
              </a:buClr>
              <a:buSzPts val="900"/>
              <a:buChar char="•"/>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cxnSp>
        <p:nvCxnSpPr>
          <p:cNvPr id="274" name="Google Shape;274;p39"/>
          <p:cNvCxnSpPr/>
          <p:nvPr/>
        </p:nvCxnSpPr>
        <p:spPr>
          <a:xfrm>
            <a:off x="4598789" y="2831034"/>
            <a:ext cx="0" cy="1854000"/>
          </a:xfrm>
          <a:prstGeom prst="straightConnector1">
            <a:avLst/>
          </a:prstGeom>
          <a:noFill/>
          <a:ln w="9525" cap="flat" cmpd="sng">
            <a:solidFill>
              <a:schemeClr val="lt1"/>
            </a:solidFill>
            <a:prstDash val="solid"/>
            <a:miter lim="800000"/>
            <a:headEnd type="none" w="sm" len="sm"/>
            <a:tailEnd type="none" w="sm" len="sm"/>
          </a:ln>
        </p:spPr>
      </p:cxn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3_Two Content">
  <p:cSld name="3_Two Content">
    <p:spTree>
      <p:nvGrpSpPr>
        <p:cNvPr id="1" name="Shape 275"/>
        <p:cNvGrpSpPr/>
        <p:nvPr/>
      </p:nvGrpSpPr>
      <p:grpSpPr>
        <a:xfrm>
          <a:off x="0" y="0"/>
          <a:ext cx="0" cy="0"/>
          <a:chOff x="0" y="0"/>
          <a:chExt cx="0" cy="0"/>
        </a:xfrm>
      </p:grpSpPr>
      <p:sp>
        <p:nvSpPr>
          <p:cNvPr id="276" name="Google Shape;276;p40"/>
          <p:cNvSpPr/>
          <p:nvPr/>
        </p:nvSpPr>
        <p:spPr>
          <a:xfrm>
            <a:off x="0" y="0"/>
            <a:ext cx="9144000" cy="47862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77" name="Google Shape;277;p40"/>
          <p:cNvSpPr/>
          <p:nvPr/>
        </p:nvSpPr>
        <p:spPr>
          <a:xfrm>
            <a:off x="5372099" y="2289476"/>
            <a:ext cx="1026300" cy="847500"/>
          </a:xfrm>
          <a:prstGeom prst="rect">
            <a:avLst/>
          </a:prstGeom>
          <a:solidFill>
            <a:schemeClr val="accent5"/>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78" name="Google Shape;278;p40"/>
          <p:cNvSpPr txBox="1">
            <a:spLocks noGrp="1"/>
          </p:cNvSpPr>
          <p:nvPr>
            <p:ph type="title"/>
          </p:nvPr>
        </p:nvSpPr>
        <p:spPr>
          <a:xfrm>
            <a:off x="278606" y="1000818"/>
            <a:ext cx="3336000" cy="1140600"/>
          </a:xfrm>
          <a:prstGeom prst="rect">
            <a:avLst/>
          </a:prstGeom>
          <a:noFill/>
          <a:ln>
            <a:noFill/>
          </a:ln>
        </p:spPr>
        <p:txBody>
          <a:bodyPr spcFirstLastPara="1" wrap="square" lIns="68575" tIns="34275" rIns="68575" bIns="34275" anchor="b" anchorCtr="0">
            <a:noAutofit/>
          </a:bodyPr>
          <a:lstStyle>
            <a:lvl1pPr lvl="0" algn="l" rtl="0">
              <a:lnSpc>
                <a:spcPct val="90000"/>
              </a:lnSpc>
              <a:spcBef>
                <a:spcPts val="0"/>
              </a:spcBef>
              <a:spcAft>
                <a:spcPts val="0"/>
              </a:spcAft>
              <a:buClr>
                <a:schemeClr val="dk1"/>
              </a:buClr>
              <a:buSzPts val="2700"/>
              <a:buFont typeface="Calibri"/>
              <a:buNone/>
              <a:defRPr sz="27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79" name="Google Shape;279;p40"/>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280" name="Google Shape;280;p40"/>
          <p:cNvSpPr txBox="1">
            <a:spLocks noGrp="1"/>
          </p:cNvSpPr>
          <p:nvPr>
            <p:ph type="body" idx="1"/>
          </p:nvPr>
        </p:nvSpPr>
        <p:spPr>
          <a:xfrm>
            <a:off x="2707172" y="2339081"/>
            <a:ext cx="2195400" cy="23115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sz="1400">
                <a:solidFill>
                  <a:schemeClr val="dk1"/>
                </a:solidFill>
              </a:defRPr>
            </a:lvl1pPr>
            <a:lvl2pPr marL="914400" lvl="1" indent="-304800" algn="l" rtl="0">
              <a:lnSpc>
                <a:spcPct val="90000"/>
              </a:lnSpc>
              <a:spcBef>
                <a:spcPts val="400"/>
              </a:spcBef>
              <a:spcAft>
                <a:spcPts val="0"/>
              </a:spcAft>
              <a:buClr>
                <a:schemeClr val="dk1"/>
              </a:buClr>
              <a:buSzPts val="1200"/>
              <a:buChar char="•"/>
              <a:defRPr sz="1200">
                <a:solidFill>
                  <a:schemeClr val="dk1"/>
                </a:solidFill>
              </a:defRPr>
            </a:lvl2pPr>
            <a:lvl3pPr marL="1371600" lvl="2" indent="-298450" algn="l" rtl="0">
              <a:lnSpc>
                <a:spcPct val="90000"/>
              </a:lnSpc>
              <a:spcBef>
                <a:spcPts val="400"/>
              </a:spcBef>
              <a:spcAft>
                <a:spcPts val="0"/>
              </a:spcAft>
              <a:buClr>
                <a:schemeClr val="dk1"/>
              </a:buClr>
              <a:buSzPts val="1100"/>
              <a:buChar char="•"/>
              <a:defRPr sz="1100">
                <a:solidFill>
                  <a:schemeClr val="dk1"/>
                </a:solidFill>
              </a:defRPr>
            </a:lvl3pPr>
            <a:lvl4pPr marL="1828800" lvl="3" indent="-285750" algn="l" rtl="0">
              <a:lnSpc>
                <a:spcPct val="90000"/>
              </a:lnSpc>
              <a:spcBef>
                <a:spcPts val="400"/>
              </a:spcBef>
              <a:spcAft>
                <a:spcPts val="0"/>
              </a:spcAft>
              <a:buClr>
                <a:schemeClr val="dk1"/>
              </a:buClr>
              <a:buSzPts val="900"/>
              <a:buChar char="•"/>
              <a:defRPr sz="900">
                <a:solidFill>
                  <a:schemeClr val="dk1"/>
                </a:solidFill>
              </a:defRPr>
            </a:lvl4pPr>
            <a:lvl5pPr marL="2286000" lvl="4" indent="-285750" algn="l" rtl="0">
              <a:lnSpc>
                <a:spcPct val="90000"/>
              </a:lnSpc>
              <a:spcBef>
                <a:spcPts val="400"/>
              </a:spcBef>
              <a:spcAft>
                <a:spcPts val="0"/>
              </a:spcAft>
              <a:buClr>
                <a:schemeClr val="dk1"/>
              </a:buClr>
              <a:buSzPts val="900"/>
              <a:buChar char="•"/>
              <a:defRPr sz="900">
                <a:solidFill>
                  <a:schemeClr val="dk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281" name="Google Shape;281;p40"/>
          <p:cNvSpPr txBox="1">
            <a:spLocks noGrp="1"/>
          </p:cNvSpPr>
          <p:nvPr>
            <p:ph type="body" idx="2"/>
          </p:nvPr>
        </p:nvSpPr>
        <p:spPr>
          <a:xfrm>
            <a:off x="278606" y="2339082"/>
            <a:ext cx="2195100" cy="23115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sz="1400">
                <a:solidFill>
                  <a:schemeClr val="dk1"/>
                </a:solidFill>
              </a:defRPr>
            </a:lvl1pPr>
            <a:lvl2pPr marL="914400" lvl="1" indent="-304800" algn="l" rtl="0">
              <a:lnSpc>
                <a:spcPct val="90000"/>
              </a:lnSpc>
              <a:spcBef>
                <a:spcPts val="400"/>
              </a:spcBef>
              <a:spcAft>
                <a:spcPts val="0"/>
              </a:spcAft>
              <a:buClr>
                <a:schemeClr val="dk1"/>
              </a:buClr>
              <a:buSzPts val="1200"/>
              <a:buChar char="•"/>
              <a:defRPr sz="1200">
                <a:solidFill>
                  <a:schemeClr val="dk1"/>
                </a:solidFill>
              </a:defRPr>
            </a:lvl2pPr>
            <a:lvl3pPr marL="1371600" lvl="2" indent="-298450" algn="l" rtl="0">
              <a:lnSpc>
                <a:spcPct val="90000"/>
              </a:lnSpc>
              <a:spcBef>
                <a:spcPts val="400"/>
              </a:spcBef>
              <a:spcAft>
                <a:spcPts val="0"/>
              </a:spcAft>
              <a:buClr>
                <a:schemeClr val="dk1"/>
              </a:buClr>
              <a:buSzPts val="1100"/>
              <a:buChar char="•"/>
              <a:defRPr sz="1100">
                <a:solidFill>
                  <a:schemeClr val="dk1"/>
                </a:solidFill>
              </a:defRPr>
            </a:lvl3pPr>
            <a:lvl4pPr marL="1828800" lvl="3" indent="-285750" algn="l" rtl="0">
              <a:lnSpc>
                <a:spcPct val="90000"/>
              </a:lnSpc>
              <a:spcBef>
                <a:spcPts val="400"/>
              </a:spcBef>
              <a:spcAft>
                <a:spcPts val="0"/>
              </a:spcAft>
              <a:buClr>
                <a:schemeClr val="dk1"/>
              </a:buClr>
              <a:buSzPts val="900"/>
              <a:buChar char="•"/>
              <a:defRPr sz="900">
                <a:solidFill>
                  <a:schemeClr val="dk1"/>
                </a:solidFill>
              </a:defRPr>
            </a:lvl4pPr>
            <a:lvl5pPr marL="2286000" lvl="4" indent="-285750" algn="l" rtl="0">
              <a:lnSpc>
                <a:spcPct val="90000"/>
              </a:lnSpc>
              <a:spcBef>
                <a:spcPts val="400"/>
              </a:spcBef>
              <a:spcAft>
                <a:spcPts val="0"/>
              </a:spcAft>
              <a:buClr>
                <a:schemeClr val="dk1"/>
              </a:buClr>
              <a:buSzPts val="900"/>
              <a:buChar char="•"/>
              <a:defRPr sz="900">
                <a:solidFill>
                  <a:schemeClr val="dk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282" name="Google Shape;282;p40"/>
          <p:cNvSpPr>
            <a:spLocks noGrp="1"/>
          </p:cNvSpPr>
          <p:nvPr>
            <p:ph type="pic" idx="3"/>
          </p:nvPr>
        </p:nvSpPr>
        <p:spPr>
          <a:xfrm>
            <a:off x="3681311" y="-3208"/>
            <a:ext cx="5462700" cy="4653600"/>
          </a:xfrm>
          <a:prstGeom prst="rect">
            <a:avLst/>
          </a:prstGeom>
          <a:solidFill>
            <a:srgbClr val="F2F2F2"/>
          </a:solidFill>
          <a:ln>
            <a:noFill/>
          </a:ln>
        </p:spPr>
      </p:sp>
      <p:sp>
        <p:nvSpPr>
          <p:cNvPr id="283" name="Google Shape;283;p40"/>
          <p:cNvSpPr/>
          <p:nvPr/>
        </p:nvSpPr>
        <p:spPr>
          <a:xfrm>
            <a:off x="4657724" y="1520794"/>
            <a:ext cx="804900" cy="6891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84" name="Google Shape;284;p40"/>
          <p:cNvSpPr/>
          <p:nvPr/>
        </p:nvSpPr>
        <p:spPr>
          <a:xfrm>
            <a:off x="6495947" y="3041586"/>
            <a:ext cx="804900" cy="6891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cxnSp>
        <p:nvCxnSpPr>
          <p:cNvPr id="285" name="Google Shape;285;p40"/>
          <p:cNvCxnSpPr/>
          <p:nvPr/>
        </p:nvCxnSpPr>
        <p:spPr>
          <a:xfrm>
            <a:off x="2589014" y="2329556"/>
            <a:ext cx="0" cy="2321100"/>
          </a:xfrm>
          <a:prstGeom prst="straightConnector1">
            <a:avLst/>
          </a:prstGeom>
          <a:noFill/>
          <a:ln w="9525" cap="flat" cmpd="sng">
            <a:solidFill>
              <a:schemeClr val="accent1"/>
            </a:solidFill>
            <a:prstDash val="solid"/>
            <a:miter lim="800000"/>
            <a:headEnd type="none" w="sm" len="sm"/>
            <a:tailEnd type="none" w="sm" len="sm"/>
          </a:ln>
        </p:spPr>
      </p:cxnSp>
      <p:sp>
        <p:nvSpPr>
          <p:cNvPr id="286" name="Google Shape;286;p40"/>
          <p:cNvSpPr/>
          <p:nvPr/>
        </p:nvSpPr>
        <p:spPr>
          <a:xfrm>
            <a:off x="0" y="1054397"/>
            <a:ext cx="225000" cy="10989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96"/>
        <p:cNvGrpSpPr/>
        <p:nvPr/>
      </p:nvGrpSpPr>
      <p:grpSpPr>
        <a:xfrm>
          <a:off x="0" y="0"/>
          <a:ext cx="0" cy="0"/>
          <a:chOff x="0" y="0"/>
          <a:chExt cx="0" cy="0"/>
        </a:xfrm>
      </p:grpSpPr>
      <p:sp>
        <p:nvSpPr>
          <p:cNvPr id="297" name="Google Shape;297;p42"/>
          <p:cNvSpPr/>
          <p:nvPr/>
        </p:nvSpPr>
        <p:spPr>
          <a:xfrm>
            <a:off x="0" y="0"/>
            <a:ext cx="9144000" cy="51435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98" name="Google Shape;298;p42"/>
          <p:cNvSpPr/>
          <p:nvPr/>
        </p:nvSpPr>
        <p:spPr>
          <a:xfrm>
            <a:off x="0" y="0"/>
            <a:ext cx="9144000" cy="5143500"/>
          </a:xfrm>
          <a:prstGeom prst="rect">
            <a:avLst/>
          </a:prstGeom>
          <a:solidFill>
            <a:schemeClr val="accent4"/>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99" name="Google Shape;299;p42"/>
          <p:cNvSpPr>
            <a:spLocks noGrp="1"/>
          </p:cNvSpPr>
          <p:nvPr>
            <p:ph type="pic" idx="2"/>
          </p:nvPr>
        </p:nvSpPr>
        <p:spPr>
          <a:xfrm>
            <a:off x="251817" y="195263"/>
            <a:ext cx="8640300" cy="4725600"/>
          </a:xfrm>
          <a:prstGeom prst="rect">
            <a:avLst/>
          </a:prstGeom>
          <a:solidFill>
            <a:srgbClr val="F2F2F2"/>
          </a:solidFill>
          <a:ln>
            <a:noFill/>
          </a:ln>
        </p:spPr>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03"/>
        <p:cNvGrpSpPr/>
        <p:nvPr/>
      </p:nvGrpSpPr>
      <p:grpSpPr>
        <a:xfrm>
          <a:off x="0" y="0"/>
          <a:ext cx="0" cy="0"/>
          <a:chOff x="0" y="0"/>
          <a:chExt cx="0" cy="0"/>
        </a:xfrm>
      </p:grpSpPr>
      <p:sp>
        <p:nvSpPr>
          <p:cNvPr id="304" name="Google Shape;304;p44"/>
          <p:cNvSpPr/>
          <p:nvPr/>
        </p:nvSpPr>
        <p:spPr>
          <a:xfrm>
            <a:off x="0" y="0"/>
            <a:ext cx="9144000" cy="51435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05" name="Google Shape;305;p44"/>
          <p:cNvSpPr>
            <a:spLocks noGrp="1"/>
          </p:cNvSpPr>
          <p:nvPr>
            <p:ph type="pic" idx="2"/>
          </p:nvPr>
        </p:nvSpPr>
        <p:spPr>
          <a:xfrm>
            <a:off x="278606" y="195263"/>
            <a:ext cx="3369600" cy="4725600"/>
          </a:xfrm>
          <a:prstGeom prst="rect">
            <a:avLst/>
          </a:prstGeom>
          <a:solidFill>
            <a:srgbClr val="F2F2F2"/>
          </a:solidFill>
          <a:ln>
            <a:noFill/>
          </a:ln>
        </p:spPr>
      </p:sp>
      <p:sp>
        <p:nvSpPr>
          <p:cNvPr id="306" name="Google Shape;306;p44"/>
          <p:cNvSpPr>
            <a:spLocks noGrp="1"/>
          </p:cNvSpPr>
          <p:nvPr>
            <p:ph type="pic" idx="3"/>
          </p:nvPr>
        </p:nvSpPr>
        <p:spPr>
          <a:xfrm>
            <a:off x="3736181" y="195263"/>
            <a:ext cx="2055000" cy="4725600"/>
          </a:xfrm>
          <a:prstGeom prst="rect">
            <a:avLst/>
          </a:prstGeom>
          <a:solidFill>
            <a:srgbClr val="F2F2F2"/>
          </a:solidFill>
          <a:ln>
            <a:noFill/>
          </a:ln>
        </p:spPr>
      </p:sp>
      <p:sp>
        <p:nvSpPr>
          <p:cNvPr id="307" name="Google Shape;307;p44"/>
          <p:cNvSpPr>
            <a:spLocks noGrp="1"/>
          </p:cNvSpPr>
          <p:nvPr>
            <p:ph type="pic" idx="4"/>
          </p:nvPr>
        </p:nvSpPr>
        <p:spPr>
          <a:xfrm>
            <a:off x="5879307" y="195263"/>
            <a:ext cx="3039600" cy="2852700"/>
          </a:xfrm>
          <a:prstGeom prst="rect">
            <a:avLst/>
          </a:prstGeom>
          <a:solidFill>
            <a:srgbClr val="F2F2F2"/>
          </a:solidFill>
          <a:ln>
            <a:noFill/>
          </a:ln>
        </p:spPr>
      </p:sp>
      <p:sp>
        <p:nvSpPr>
          <p:cNvPr id="308" name="Google Shape;308;p44"/>
          <p:cNvSpPr>
            <a:spLocks noGrp="1"/>
          </p:cNvSpPr>
          <p:nvPr>
            <p:ph type="pic" idx="5"/>
          </p:nvPr>
        </p:nvSpPr>
        <p:spPr>
          <a:xfrm>
            <a:off x="5879307" y="3124200"/>
            <a:ext cx="3039600" cy="1796700"/>
          </a:xfrm>
          <a:prstGeom prst="rect">
            <a:avLst/>
          </a:prstGeom>
          <a:solidFill>
            <a:srgbClr val="F2F2F2"/>
          </a:solidFill>
          <a:ln>
            <a:noFill/>
          </a:ln>
        </p:spPr>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309"/>
        <p:cNvGrpSpPr/>
        <p:nvPr/>
      </p:nvGrpSpPr>
      <p:grpSpPr>
        <a:xfrm>
          <a:off x="0" y="0"/>
          <a:ext cx="0" cy="0"/>
          <a:chOff x="0" y="0"/>
          <a:chExt cx="0" cy="0"/>
        </a:xfrm>
      </p:grpSpPr>
      <p:sp>
        <p:nvSpPr>
          <p:cNvPr id="310" name="Google Shape;310;p45"/>
          <p:cNvSpPr/>
          <p:nvPr/>
        </p:nvSpPr>
        <p:spPr>
          <a:xfrm>
            <a:off x="0" y="0"/>
            <a:ext cx="9144000" cy="51435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11" name="Google Shape;311;p45"/>
          <p:cNvSpPr>
            <a:spLocks noGrp="1"/>
          </p:cNvSpPr>
          <p:nvPr>
            <p:ph type="pic" idx="2"/>
          </p:nvPr>
        </p:nvSpPr>
        <p:spPr>
          <a:xfrm>
            <a:off x="0" y="925116"/>
            <a:ext cx="9144000" cy="3293400"/>
          </a:xfrm>
          <a:prstGeom prst="rect">
            <a:avLst/>
          </a:prstGeom>
          <a:solidFill>
            <a:srgbClr val="F2F2F2"/>
          </a:solidFill>
          <a:ln>
            <a:noFill/>
          </a:ln>
        </p:spPr>
      </p:sp>
      <p:grpSp>
        <p:nvGrpSpPr>
          <p:cNvPr id="312" name="Google Shape;312;p45"/>
          <p:cNvGrpSpPr/>
          <p:nvPr/>
        </p:nvGrpSpPr>
        <p:grpSpPr>
          <a:xfrm>
            <a:off x="278596" y="195289"/>
            <a:ext cx="483452" cy="729852"/>
            <a:chOff x="371475" y="671713"/>
            <a:chExt cx="496612" cy="836698"/>
          </a:xfrm>
        </p:grpSpPr>
        <p:sp>
          <p:nvSpPr>
            <p:cNvPr id="313" name="Google Shape;313;p45"/>
            <p:cNvSpPr/>
            <p:nvPr/>
          </p:nvSpPr>
          <p:spPr>
            <a:xfrm>
              <a:off x="371475" y="1011911"/>
              <a:ext cx="496500" cy="496500"/>
            </a:xfrm>
            <a:prstGeom prst="rect">
              <a:avLst/>
            </a:prstGeom>
            <a:solidFill>
              <a:schemeClr val="accent5"/>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14" name="Google Shape;314;p45"/>
            <p:cNvSpPr/>
            <p:nvPr/>
          </p:nvSpPr>
          <p:spPr>
            <a:xfrm>
              <a:off x="620587" y="671713"/>
              <a:ext cx="247500" cy="247500"/>
            </a:xfrm>
            <a:prstGeom prst="rect">
              <a:avLst/>
            </a:prstGeom>
            <a:solidFill>
              <a:schemeClr val="accent5"/>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grpSp>
      <p:sp>
        <p:nvSpPr>
          <p:cNvPr id="315" name="Google Shape;315;p45"/>
          <p:cNvSpPr/>
          <p:nvPr/>
        </p:nvSpPr>
        <p:spPr>
          <a:xfrm>
            <a:off x="8096251" y="4231847"/>
            <a:ext cx="1047900" cy="9117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16"/>
        <p:cNvGrpSpPr/>
        <p:nvPr/>
      </p:nvGrpSpPr>
      <p:grpSpPr>
        <a:xfrm>
          <a:off x="0" y="0"/>
          <a:ext cx="0" cy="0"/>
          <a:chOff x="0" y="0"/>
          <a:chExt cx="0" cy="0"/>
        </a:xfrm>
      </p:grpSpPr>
      <p:sp>
        <p:nvSpPr>
          <p:cNvPr id="317" name="Google Shape;317;p46"/>
          <p:cNvSpPr txBox="1">
            <a:spLocks noGrp="1"/>
          </p:cNvSpPr>
          <p:nvPr>
            <p:ph type="title"/>
          </p:nvPr>
        </p:nvSpPr>
        <p:spPr>
          <a:xfrm>
            <a:off x="278606" y="195263"/>
            <a:ext cx="8640300" cy="5667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318" name="Google Shape;318;p46"/>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319" name="Google Shape;319;p46"/>
          <p:cNvSpPr>
            <a:spLocks noGrp="1"/>
          </p:cNvSpPr>
          <p:nvPr>
            <p:ph type="pic" idx="2"/>
          </p:nvPr>
        </p:nvSpPr>
        <p:spPr>
          <a:xfrm>
            <a:off x="278606" y="925116"/>
            <a:ext cx="1849500" cy="3725400"/>
          </a:xfrm>
          <a:prstGeom prst="rect">
            <a:avLst/>
          </a:prstGeom>
          <a:solidFill>
            <a:srgbClr val="F2F2F2"/>
          </a:solidFill>
          <a:ln>
            <a:noFill/>
          </a:ln>
        </p:spPr>
      </p:sp>
      <p:sp>
        <p:nvSpPr>
          <p:cNvPr id="320" name="Google Shape;320;p46"/>
          <p:cNvSpPr/>
          <p:nvPr/>
        </p:nvSpPr>
        <p:spPr>
          <a:xfrm>
            <a:off x="2169214" y="925116"/>
            <a:ext cx="2407800" cy="9537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21" name="Google Shape;321;p46"/>
          <p:cNvSpPr txBox="1">
            <a:spLocks noGrp="1"/>
          </p:cNvSpPr>
          <p:nvPr>
            <p:ph type="body" idx="1"/>
          </p:nvPr>
        </p:nvSpPr>
        <p:spPr>
          <a:xfrm>
            <a:off x="2253334" y="998222"/>
            <a:ext cx="2239500" cy="807600"/>
          </a:xfrm>
          <a:prstGeom prst="rect">
            <a:avLst/>
          </a:prstGeom>
          <a:noFill/>
          <a:ln>
            <a:noFill/>
          </a:ln>
        </p:spPr>
        <p:txBody>
          <a:bodyPr spcFirstLastPara="1" wrap="square" lIns="68575" tIns="34275" rIns="68575" bIns="34275" anchor="ctr" anchorCtr="0">
            <a:normAutofit/>
          </a:bodyPr>
          <a:lstStyle>
            <a:lvl1pPr marL="457200" lvl="0" indent="-228600" algn="l" rtl="0">
              <a:lnSpc>
                <a:spcPct val="90000"/>
              </a:lnSpc>
              <a:spcBef>
                <a:spcPts val="800"/>
              </a:spcBef>
              <a:spcAft>
                <a:spcPts val="0"/>
              </a:spcAft>
              <a:buClr>
                <a:schemeClr val="lt1"/>
              </a:buClr>
              <a:buSzPts val="1800"/>
              <a:buNone/>
              <a:defRPr sz="1800" b="1">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322" name="Google Shape;322;p46"/>
          <p:cNvSpPr/>
          <p:nvPr/>
        </p:nvSpPr>
        <p:spPr>
          <a:xfrm>
            <a:off x="2169213" y="1907187"/>
            <a:ext cx="2407800" cy="2743500"/>
          </a:xfrm>
          <a:prstGeom prst="rect">
            <a:avLst/>
          </a:prstGeom>
          <a:solidFill>
            <a:schemeClr val="lt1"/>
          </a:solidFill>
          <a:ln w="12700" cap="flat" cmpd="sng">
            <a:solidFill>
              <a:srgbClr val="D8D8D8"/>
            </a:solidFill>
            <a:prstDash val="solid"/>
            <a:miter lim="800000"/>
            <a:headEnd type="none" w="sm" len="sm"/>
            <a:tailEnd type="none" w="sm" len="sm"/>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23" name="Google Shape;323;p46"/>
          <p:cNvSpPr txBox="1">
            <a:spLocks noGrp="1"/>
          </p:cNvSpPr>
          <p:nvPr>
            <p:ph type="body" idx="3"/>
          </p:nvPr>
        </p:nvSpPr>
        <p:spPr>
          <a:xfrm>
            <a:off x="2253334" y="1967948"/>
            <a:ext cx="2239500" cy="25866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sz="1400"/>
            </a:lvl1pPr>
            <a:lvl2pPr marL="914400" lvl="1" indent="-304800" algn="l" rtl="0">
              <a:lnSpc>
                <a:spcPct val="90000"/>
              </a:lnSpc>
              <a:spcBef>
                <a:spcPts val="400"/>
              </a:spcBef>
              <a:spcAft>
                <a:spcPts val="0"/>
              </a:spcAft>
              <a:buClr>
                <a:schemeClr val="dk1"/>
              </a:buClr>
              <a:buSzPts val="1200"/>
              <a:buChar char="•"/>
              <a:defRPr sz="1200"/>
            </a:lvl2pPr>
            <a:lvl3pPr marL="1371600" lvl="2" indent="-298450" algn="l" rtl="0">
              <a:lnSpc>
                <a:spcPct val="90000"/>
              </a:lnSpc>
              <a:spcBef>
                <a:spcPts val="400"/>
              </a:spcBef>
              <a:spcAft>
                <a:spcPts val="0"/>
              </a:spcAft>
              <a:buClr>
                <a:schemeClr val="dk1"/>
              </a:buClr>
              <a:buSzPts val="1100"/>
              <a:buChar char="•"/>
              <a:defRPr sz="1100"/>
            </a:lvl3pPr>
            <a:lvl4pPr marL="1828800" lvl="3" indent="-285750" algn="l" rtl="0">
              <a:lnSpc>
                <a:spcPct val="90000"/>
              </a:lnSpc>
              <a:spcBef>
                <a:spcPts val="400"/>
              </a:spcBef>
              <a:spcAft>
                <a:spcPts val="0"/>
              </a:spcAft>
              <a:buClr>
                <a:schemeClr val="dk1"/>
              </a:buClr>
              <a:buSzPts val="900"/>
              <a:buChar char="•"/>
              <a:defRPr sz="900"/>
            </a:lvl4pPr>
            <a:lvl5pPr marL="2286000" lvl="4" indent="-285750" algn="l" rtl="0">
              <a:lnSpc>
                <a:spcPct val="90000"/>
              </a:lnSpc>
              <a:spcBef>
                <a:spcPts val="400"/>
              </a:spcBef>
              <a:spcAft>
                <a:spcPts val="0"/>
              </a:spcAft>
              <a:buClr>
                <a:schemeClr val="dk1"/>
              </a:buClr>
              <a:buSzPts val="900"/>
              <a:buChar char="•"/>
              <a:defRPr sz="9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324" name="Google Shape;324;p46"/>
          <p:cNvSpPr>
            <a:spLocks noGrp="1"/>
          </p:cNvSpPr>
          <p:nvPr>
            <p:ph type="pic" idx="4"/>
          </p:nvPr>
        </p:nvSpPr>
        <p:spPr>
          <a:xfrm>
            <a:off x="4613804" y="925115"/>
            <a:ext cx="1848600" cy="3725400"/>
          </a:xfrm>
          <a:prstGeom prst="rect">
            <a:avLst/>
          </a:prstGeom>
          <a:solidFill>
            <a:srgbClr val="F2F2F2"/>
          </a:solidFill>
          <a:ln>
            <a:noFill/>
          </a:ln>
        </p:spPr>
      </p:sp>
      <p:sp>
        <p:nvSpPr>
          <p:cNvPr id="325" name="Google Shape;325;p46"/>
          <p:cNvSpPr/>
          <p:nvPr/>
        </p:nvSpPr>
        <p:spPr>
          <a:xfrm>
            <a:off x="6504848" y="925116"/>
            <a:ext cx="2407800" cy="9537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26" name="Google Shape;326;p46"/>
          <p:cNvSpPr/>
          <p:nvPr/>
        </p:nvSpPr>
        <p:spPr>
          <a:xfrm>
            <a:off x="6504848" y="1907187"/>
            <a:ext cx="2407800" cy="2743500"/>
          </a:xfrm>
          <a:prstGeom prst="rect">
            <a:avLst/>
          </a:prstGeom>
          <a:solidFill>
            <a:schemeClr val="lt1"/>
          </a:solidFill>
          <a:ln w="12700" cap="flat" cmpd="sng">
            <a:solidFill>
              <a:srgbClr val="D8D8D8"/>
            </a:solidFill>
            <a:prstDash val="solid"/>
            <a:miter lim="800000"/>
            <a:headEnd type="none" w="sm" len="sm"/>
            <a:tailEnd type="none" w="sm" len="sm"/>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27" name="Google Shape;327;p46"/>
          <p:cNvSpPr txBox="1">
            <a:spLocks noGrp="1"/>
          </p:cNvSpPr>
          <p:nvPr>
            <p:ph type="body" idx="5"/>
          </p:nvPr>
        </p:nvSpPr>
        <p:spPr>
          <a:xfrm>
            <a:off x="6589574" y="999892"/>
            <a:ext cx="2238300" cy="805800"/>
          </a:xfrm>
          <a:prstGeom prst="rect">
            <a:avLst/>
          </a:prstGeom>
          <a:noFill/>
          <a:ln>
            <a:noFill/>
          </a:ln>
        </p:spPr>
        <p:txBody>
          <a:bodyPr spcFirstLastPara="1" wrap="square" lIns="68575" tIns="34275" rIns="68575" bIns="34275" anchor="ctr" anchorCtr="0">
            <a:normAutofit/>
          </a:bodyPr>
          <a:lstStyle>
            <a:lvl1pPr marL="457200" lvl="0" indent="-228600" algn="l" rtl="0">
              <a:lnSpc>
                <a:spcPct val="90000"/>
              </a:lnSpc>
              <a:spcBef>
                <a:spcPts val="800"/>
              </a:spcBef>
              <a:spcAft>
                <a:spcPts val="0"/>
              </a:spcAft>
              <a:buClr>
                <a:schemeClr val="lt1"/>
              </a:buClr>
              <a:buSzPts val="1800"/>
              <a:buNone/>
              <a:defRPr sz="1800" b="1">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328" name="Google Shape;328;p46"/>
          <p:cNvSpPr txBox="1">
            <a:spLocks noGrp="1"/>
          </p:cNvSpPr>
          <p:nvPr>
            <p:ph type="body" idx="6"/>
          </p:nvPr>
        </p:nvSpPr>
        <p:spPr>
          <a:xfrm>
            <a:off x="6589574" y="1967948"/>
            <a:ext cx="2238300" cy="25866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sz="1400"/>
            </a:lvl1pPr>
            <a:lvl2pPr marL="914400" lvl="1" indent="-304800" algn="l" rtl="0">
              <a:lnSpc>
                <a:spcPct val="90000"/>
              </a:lnSpc>
              <a:spcBef>
                <a:spcPts val="400"/>
              </a:spcBef>
              <a:spcAft>
                <a:spcPts val="0"/>
              </a:spcAft>
              <a:buClr>
                <a:schemeClr val="dk1"/>
              </a:buClr>
              <a:buSzPts val="1200"/>
              <a:buChar char="•"/>
              <a:defRPr sz="1200"/>
            </a:lvl2pPr>
            <a:lvl3pPr marL="1371600" lvl="2" indent="-298450" algn="l" rtl="0">
              <a:lnSpc>
                <a:spcPct val="90000"/>
              </a:lnSpc>
              <a:spcBef>
                <a:spcPts val="400"/>
              </a:spcBef>
              <a:spcAft>
                <a:spcPts val="0"/>
              </a:spcAft>
              <a:buClr>
                <a:schemeClr val="dk1"/>
              </a:buClr>
              <a:buSzPts val="1100"/>
              <a:buChar char="•"/>
              <a:defRPr sz="1100"/>
            </a:lvl3pPr>
            <a:lvl4pPr marL="1828800" lvl="3" indent="-285750" algn="l" rtl="0">
              <a:lnSpc>
                <a:spcPct val="90000"/>
              </a:lnSpc>
              <a:spcBef>
                <a:spcPts val="400"/>
              </a:spcBef>
              <a:spcAft>
                <a:spcPts val="0"/>
              </a:spcAft>
              <a:buClr>
                <a:schemeClr val="dk1"/>
              </a:buClr>
              <a:buSzPts val="900"/>
              <a:buChar char="•"/>
              <a:defRPr sz="900"/>
            </a:lvl4pPr>
            <a:lvl5pPr marL="2286000" lvl="4" indent="-285750" algn="l" rtl="0">
              <a:lnSpc>
                <a:spcPct val="90000"/>
              </a:lnSpc>
              <a:spcBef>
                <a:spcPts val="400"/>
              </a:spcBef>
              <a:spcAft>
                <a:spcPts val="0"/>
              </a:spcAft>
              <a:buClr>
                <a:schemeClr val="dk1"/>
              </a:buClr>
              <a:buSzPts val="900"/>
              <a:buChar char="•"/>
              <a:defRPr sz="9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329"/>
        <p:cNvGrpSpPr/>
        <p:nvPr/>
      </p:nvGrpSpPr>
      <p:grpSpPr>
        <a:xfrm>
          <a:off x="0" y="0"/>
          <a:ext cx="0" cy="0"/>
          <a:chOff x="0" y="0"/>
          <a:chExt cx="0" cy="0"/>
        </a:xfrm>
      </p:grpSpPr>
      <p:sp>
        <p:nvSpPr>
          <p:cNvPr id="330" name="Google Shape;330;p47"/>
          <p:cNvSpPr txBox="1">
            <a:spLocks noGrp="1"/>
          </p:cNvSpPr>
          <p:nvPr>
            <p:ph type="title"/>
          </p:nvPr>
        </p:nvSpPr>
        <p:spPr>
          <a:xfrm>
            <a:off x="278606" y="195263"/>
            <a:ext cx="8640300" cy="5667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331" name="Google Shape;331;p47"/>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332" name="Google Shape;332;p47"/>
          <p:cNvSpPr>
            <a:spLocks noGrp="1"/>
          </p:cNvSpPr>
          <p:nvPr>
            <p:ph type="pic" idx="2"/>
          </p:nvPr>
        </p:nvSpPr>
        <p:spPr>
          <a:xfrm>
            <a:off x="5297870" y="925116"/>
            <a:ext cx="3621000" cy="3725400"/>
          </a:xfrm>
          <a:prstGeom prst="rect">
            <a:avLst/>
          </a:prstGeom>
          <a:solidFill>
            <a:srgbClr val="F2F2F2"/>
          </a:solidFill>
          <a:ln>
            <a:noFill/>
          </a:ln>
        </p:spPr>
      </p:sp>
      <p:sp>
        <p:nvSpPr>
          <p:cNvPr id="333" name="Google Shape;333;p47"/>
          <p:cNvSpPr/>
          <p:nvPr/>
        </p:nvSpPr>
        <p:spPr>
          <a:xfrm>
            <a:off x="278607" y="925116"/>
            <a:ext cx="2407800" cy="9537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34" name="Google Shape;334;p47"/>
          <p:cNvSpPr txBox="1">
            <a:spLocks noGrp="1"/>
          </p:cNvSpPr>
          <p:nvPr>
            <p:ph type="body" idx="1"/>
          </p:nvPr>
        </p:nvSpPr>
        <p:spPr>
          <a:xfrm>
            <a:off x="362727" y="998222"/>
            <a:ext cx="2239500" cy="807600"/>
          </a:xfrm>
          <a:prstGeom prst="rect">
            <a:avLst/>
          </a:prstGeom>
          <a:noFill/>
          <a:ln>
            <a:noFill/>
          </a:ln>
        </p:spPr>
        <p:txBody>
          <a:bodyPr spcFirstLastPara="1" wrap="square" lIns="68575" tIns="34275" rIns="68575" bIns="34275" anchor="ctr" anchorCtr="0">
            <a:normAutofit/>
          </a:bodyPr>
          <a:lstStyle>
            <a:lvl1pPr marL="457200" lvl="0" indent="-228600" algn="l" rtl="0">
              <a:lnSpc>
                <a:spcPct val="90000"/>
              </a:lnSpc>
              <a:spcBef>
                <a:spcPts val="800"/>
              </a:spcBef>
              <a:spcAft>
                <a:spcPts val="0"/>
              </a:spcAft>
              <a:buClr>
                <a:schemeClr val="lt1"/>
              </a:buClr>
              <a:buSzPts val="1800"/>
              <a:buNone/>
              <a:defRPr sz="1800" b="1">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335" name="Google Shape;335;p47"/>
          <p:cNvSpPr/>
          <p:nvPr/>
        </p:nvSpPr>
        <p:spPr>
          <a:xfrm>
            <a:off x="278606" y="1907187"/>
            <a:ext cx="2407800" cy="2743500"/>
          </a:xfrm>
          <a:prstGeom prst="rect">
            <a:avLst/>
          </a:prstGeom>
          <a:solidFill>
            <a:schemeClr val="lt1"/>
          </a:solidFill>
          <a:ln w="12700" cap="flat" cmpd="sng">
            <a:solidFill>
              <a:srgbClr val="D8D8D8"/>
            </a:solidFill>
            <a:prstDash val="solid"/>
            <a:miter lim="800000"/>
            <a:headEnd type="none" w="sm" len="sm"/>
            <a:tailEnd type="none" w="sm" len="sm"/>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36" name="Google Shape;336;p47"/>
          <p:cNvSpPr txBox="1">
            <a:spLocks noGrp="1"/>
          </p:cNvSpPr>
          <p:nvPr>
            <p:ph type="body" idx="3"/>
          </p:nvPr>
        </p:nvSpPr>
        <p:spPr>
          <a:xfrm>
            <a:off x="362727" y="1967948"/>
            <a:ext cx="2239500" cy="25866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sz="1400"/>
            </a:lvl1pPr>
            <a:lvl2pPr marL="914400" lvl="1" indent="-304800" algn="l" rtl="0">
              <a:lnSpc>
                <a:spcPct val="90000"/>
              </a:lnSpc>
              <a:spcBef>
                <a:spcPts val="400"/>
              </a:spcBef>
              <a:spcAft>
                <a:spcPts val="0"/>
              </a:spcAft>
              <a:buClr>
                <a:schemeClr val="dk1"/>
              </a:buClr>
              <a:buSzPts val="1200"/>
              <a:buChar char="•"/>
              <a:defRPr sz="1200"/>
            </a:lvl2pPr>
            <a:lvl3pPr marL="1371600" lvl="2" indent="-298450" algn="l" rtl="0">
              <a:lnSpc>
                <a:spcPct val="90000"/>
              </a:lnSpc>
              <a:spcBef>
                <a:spcPts val="400"/>
              </a:spcBef>
              <a:spcAft>
                <a:spcPts val="0"/>
              </a:spcAft>
              <a:buClr>
                <a:schemeClr val="dk1"/>
              </a:buClr>
              <a:buSzPts val="1100"/>
              <a:buChar char="•"/>
              <a:defRPr sz="1100"/>
            </a:lvl3pPr>
            <a:lvl4pPr marL="1828800" lvl="3" indent="-285750" algn="l" rtl="0">
              <a:lnSpc>
                <a:spcPct val="90000"/>
              </a:lnSpc>
              <a:spcBef>
                <a:spcPts val="400"/>
              </a:spcBef>
              <a:spcAft>
                <a:spcPts val="0"/>
              </a:spcAft>
              <a:buClr>
                <a:schemeClr val="dk1"/>
              </a:buClr>
              <a:buSzPts val="900"/>
              <a:buChar char="•"/>
              <a:defRPr sz="900"/>
            </a:lvl4pPr>
            <a:lvl5pPr marL="2286000" lvl="4" indent="-285750" algn="l" rtl="0">
              <a:lnSpc>
                <a:spcPct val="90000"/>
              </a:lnSpc>
              <a:spcBef>
                <a:spcPts val="400"/>
              </a:spcBef>
              <a:spcAft>
                <a:spcPts val="0"/>
              </a:spcAft>
              <a:buClr>
                <a:schemeClr val="dk1"/>
              </a:buClr>
              <a:buSzPts val="900"/>
              <a:buChar char="•"/>
              <a:defRPr sz="9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337" name="Google Shape;337;p47"/>
          <p:cNvSpPr/>
          <p:nvPr/>
        </p:nvSpPr>
        <p:spPr>
          <a:xfrm>
            <a:off x="2788239" y="925116"/>
            <a:ext cx="2407800" cy="9537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38" name="Google Shape;338;p47"/>
          <p:cNvSpPr/>
          <p:nvPr/>
        </p:nvSpPr>
        <p:spPr>
          <a:xfrm>
            <a:off x="2788238" y="1907187"/>
            <a:ext cx="2407800" cy="2743500"/>
          </a:xfrm>
          <a:prstGeom prst="rect">
            <a:avLst/>
          </a:prstGeom>
          <a:solidFill>
            <a:schemeClr val="lt1"/>
          </a:solidFill>
          <a:ln w="12700" cap="flat" cmpd="sng">
            <a:solidFill>
              <a:srgbClr val="D8D8D8"/>
            </a:solidFill>
            <a:prstDash val="solid"/>
            <a:miter lim="800000"/>
            <a:headEnd type="none" w="sm" len="sm"/>
            <a:tailEnd type="none" w="sm" len="sm"/>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39" name="Google Shape;339;p47"/>
          <p:cNvSpPr txBox="1">
            <a:spLocks noGrp="1"/>
          </p:cNvSpPr>
          <p:nvPr>
            <p:ph type="body" idx="4"/>
          </p:nvPr>
        </p:nvSpPr>
        <p:spPr>
          <a:xfrm>
            <a:off x="2872965" y="999892"/>
            <a:ext cx="2238300" cy="805800"/>
          </a:xfrm>
          <a:prstGeom prst="rect">
            <a:avLst/>
          </a:prstGeom>
          <a:noFill/>
          <a:ln>
            <a:noFill/>
          </a:ln>
        </p:spPr>
        <p:txBody>
          <a:bodyPr spcFirstLastPara="1" wrap="square" lIns="68575" tIns="34275" rIns="68575" bIns="34275" anchor="ctr" anchorCtr="0">
            <a:normAutofit/>
          </a:bodyPr>
          <a:lstStyle>
            <a:lvl1pPr marL="457200" lvl="0" indent="-228600" algn="l" rtl="0">
              <a:lnSpc>
                <a:spcPct val="90000"/>
              </a:lnSpc>
              <a:spcBef>
                <a:spcPts val="800"/>
              </a:spcBef>
              <a:spcAft>
                <a:spcPts val="0"/>
              </a:spcAft>
              <a:buClr>
                <a:schemeClr val="lt1"/>
              </a:buClr>
              <a:buSzPts val="1800"/>
              <a:buNone/>
              <a:defRPr sz="1800" b="1">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340" name="Google Shape;340;p47"/>
          <p:cNvSpPr txBox="1">
            <a:spLocks noGrp="1"/>
          </p:cNvSpPr>
          <p:nvPr>
            <p:ph type="body" idx="5"/>
          </p:nvPr>
        </p:nvSpPr>
        <p:spPr>
          <a:xfrm>
            <a:off x="2872965" y="1967948"/>
            <a:ext cx="2238300" cy="25866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sz="1400"/>
            </a:lvl1pPr>
            <a:lvl2pPr marL="914400" lvl="1" indent="-304800" algn="l" rtl="0">
              <a:lnSpc>
                <a:spcPct val="90000"/>
              </a:lnSpc>
              <a:spcBef>
                <a:spcPts val="400"/>
              </a:spcBef>
              <a:spcAft>
                <a:spcPts val="0"/>
              </a:spcAft>
              <a:buClr>
                <a:schemeClr val="dk1"/>
              </a:buClr>
              <a:buSzPts val="1200"/>
              <a:buChar char="•"/>
              <a:defRPr sz="1200"/>
            </a:lvl2pPr>
            <a:lvl3pPr marL="1371600" lvl="2" indent="-298450" algn="l" rtl="0">
              <a:lnSpc>
                <a:spcPct val="90000"/>
              </a:lnSpc>
              <a:spcBef>
                <a:spcPts val="400"/>
              </a:spcBef>
              <a:spcAft>
                <a:spcPts val="0"/>
              </a:spcAft>
              <a:buClr>
                <a:schemeClr val="dk1"/>
              </a:buClr>
              <a:buSzPts val="1100"/>
              <a:buChar char="•"/>
              <a:defRPr sz="1100"/>
            </a:lvl3pPr>
            <a:lvl4pPr marL="1828800" lvl="3" indent="-285750" algn="l" rtl="0">
              <a:lnSpc>
                <a:spcPct val="90000"/>
              </a:lnSpc>
              <a:spcBef>
                <a:spcPts val="400"/>
              </a:spcBef>
              <a:spcAft>
                <a:spcPts val="0"/>
              </a:spcAft>
              <a:buClr>
                <a:schemeClr val="dk1"/>
              </a:buClr>
              <a:buSzPts val="900"/>
              <a:buChar char="•"/>
              <a:defRPr sz="900"/>
            </a:lvl4pPr>
            <a:lvl5pPr marL="2286000" lvl="4" indent="-285750" algn="l" rtl="0">
              <a:lnSpc>
                <a:spcPct val="90000"/>
              </a:lnSpc>
              <a:spcBef>
                <a:spcPts val="400"/>
              </a:spcBef>
              <a:spcAft>
                <a:spcPts val="0"/>
              </a:spcAft>
              <a:buClr>
                <a:schemeClr val="dk1"/>
              </a:buClr>
              <a:buSzPts val="900"/>
              <a:buChar char="•"/>
              <a:defRPr sz="9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2_Comparison">
  <p:cSld name="2_Comparison">
    <p:spTree>
      <p:nvGrpSpPr>
        <p:cNvPr id="1" name="Shape 341"/>
        <p:cNvGrpSpPr/>
        <p:nvPr/>
      </p:nvGrpSpPr>
      <p:grpSpPr>
        <a:xfrm>
          <a:off x="0" y="0"/>
          <a:ext cx="0" cy="0"/>
          <a:chOff x="0" y="0"/>
          <a:chExt cx="0" cy="0"/>
        </a:xfrm>
      </p:grpSpPr>
      <p:sp>
        <p:nvSpPr>
          <p:cNvPr id="342" name="Google Shape;342;p48"/>
          <p:cNvSpPr txBox="1">
            <a:spLocks noGrp="1"/>
          </p:cNvSpPr>
          <p:nvPr>
            <p:ph type="title"/>
          </p:nvPr>
        </p:nvSpPr>
        <p:spPr>
          <a:xfrm>
            <a:off x="278606" y="195263"/>
            <a:ext cx="8640300" cy="5667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343" name="Google Shape;343;p48"/>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344" name="Google Shape;344;p48"/>
          <p:cNvSpPr>
            <a:spLocks noGrp="1"/>
          </p:cNvSpPr>
          <p:nvPr>
            <p:ph type="pic" idx="2"/>
          </p:nvPr>
        </p:nvSpPr>
        <p:spPr>
          <a:xfrm>
            <a:off x="278606" y="925116"/>
            <a:ext cx="8640300" cy="3725400"/>
          </a:xfrm>
          <a:prstGeom prst="rect">
            <a:avLst/>
          </a:prstGeom>
          <a:solidFill>
            <a:srgbClr val="F2F2F2"/>
          </a:solidFill>
          <a:ln>
            <a:noFill/>
          </a:ln>
        </p:spPr>
      </p:sp>
      <p:sp>
        <p:nvSpPr>
          <p:cNvPr id="345" name="Google Shape;345;p48"/>
          <p:cNvSpPr txBox="1">
            <a:spLocks noGrp="1"/>
          </p:cNvSpPr>
          <p:nvPr>
            <p:ph type="body" idx="1"/>
          </p:nvPr>
        </p:nvSpPr>
        <p:spPr>
          <a:xfrm>
            <a:off x="4696349" y="2182907"/>
            <a:ext cx="3793500" cy="388800"/>
          </a:xfrm>
          <a:prstGeom prst="rect">
            <a:avLst/>
          </a:prstGeom>
          <a:noFill/>
          <a:ln>
            <a:noFill/>
          </a:ln>
        </p:spPr>
        <p:txBody>
          <a:bodyPr spcFirstLastPara="1" wrap="square" lIns="68575" tIns="34275" rIns="68575" bIns="34275" anchor="ctr" anchorCtr="0">
            <a:normAutofit/>
          </a:bodyPr>
          <a:lstStyle>
            <a:lvl1pPr marL="457200" lvl="0" indent="-228600" algn="l" rtl="0">
              <a:lnSpc>
                <a:spcPct val="90000"/>
              </a:lnSpc>
              <a:spcBef>
                <a:spcPts val="800"/>
              </a:spcBef>
              <a:spcAft>
                <a:spcPts val="0"/>
              </a:spcAft>
              <a:buClr>
                <a:schemeClr val="lt1"/>
              </a:buClr>
              <a:buSzPts val="1500"/>
              <a:buNone/>
              <a:defRPr sz="1500" b="1">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346" name="Google Shape;346;p48"/>
          <p:cNvSpPr txBox="1">
            <a:spLocks noGrp="1"/>
          </p:cNvSpPr>
          <p:nvPr>
            <p:ph type="body" idx="3"/>
          </p:nvPr>
        </p:nvSpPr>
        <p:spPr>
          <a:xfrm>
            <a:off x="4696349" y="2642565"/>
            <a:ext cx="3793500" cy="1636200"/>
          </a:xfrm>
          <a:prstGeom prst="rect">
            <a:avLst/>
          </a:prstGeom>
          <a:noFill/>
          <a:ln>
            <a:noFill/>
          </a:ln>
        </p:spPr>
        <p:txBody>
          <a:bodyPr spcFirstLastPara="1" wrap="square" lIns="68575" tIns="34275" rIns="68575" bIns="34275" anchor="t" anchorCtr="0">
            <a:normAutofit/>
          </a:bodyPr>
          <a:lstStyle>
            <a:lvl1pPr marL="457200" lvl="0" indent="-304800" algn="l" rtl="0">
              <a:lnSpc>
                <a:spcPct val="90000"/>
              </a:lnSpc>
              <a:spcBef>
                <a:spcPts val="800"/>
              </a:spcBef>
              <a:spcAft>
                <a:spcPts val="0"/>
              </a:spcAft>
              <a:buClr>
                <a:schemeClr val="lt1"/>
              </a:buClr>
              <a:buSzPts val="1200"/>
              <a:buChar char="•"/>
              <a:defRPr sz="1200">
                <a:solidFill>
                  <a:schemeClr val="lt1"/>
                </a:solidFill>
              </a:defRPr>
            </a:lvl1pPr>
            <a:lvl2pPr marL="914400" lvl="1" indent="-298450" algn="l" rtl="0">
              <a:lnSpc>
                <a:spcPct val="90000"/>
              </a:lnSpc>
              <a:spcBef>
                <a:spcPts val="400"/>
              </a:spcBef>
              <a:spcAft>
                <a:spcPts val="0"/>
              </a:spcAft>
              <a:buClr>
                <a:schemeClr val="lt1"/>
              </a:buClr>
              <a:buSzPts val="1100"/>
              <a:buChar char="•"/>
              <a:defRPr sz="1100">
                <a:solidFill>
                  <a:schemeClr val="lt1"/>
                </a:solidFill>
              </a:defRPr>
            </a:lvl2pPr>
            <a:lvl3pPr marL="1371600" lvl="2" indent="-285750" algn="l" rtl="0">
              <a:lnSpc>
                <a:spcPct val="90000"/>
              </a:lnSpc>
              <a:spcBef>
                <a:spcPts val="400"/>
              </a:spcBef>
              <a:spcAft>
                <a:spcPts val="0"/>
              </a:spcAft>
              <a:buClr>
                <a:schemeClr val="lt1"/>
              </a:buClr>
              <a:buSzPts val="900"/>
              <a:buChar char="•"/>
              <a:defRPr sz="900">
                <a:solidFill>
                  <a:schemeClr val="lt1"/>
                </a:solidFill>
              </a:defRPr>
            </a:lvl3pPr>
            <a:lvl4pPr marL="1828800" lvl="3" indent="-279400" algn="l" rtl="0">
              <a:lnSpc>
                <a:spcPct val="90000"/>
              </a:lnSpc>
              <a:spcBef>
                <a:spcPts val="400"/>
              </a:spcBef>
              <a:spcAft>
                <a:spcPts val="0"/>
              </a:spcAft>
              <a:buClr>
                <a:schemeClr val="lt1"/>
              </a:buClr>
              <a:buSzPts val="800"/>
              <a:buChar char="•"/>
              <a:defRPr sz="800">
                <a:solidFill>
                  <a:schemeClr val="lt1"/>
                </a:solidFill>
              </a:defRPr>
            </a:lvl4pPr>
            <a:lvl5pPr marL="2286000" lvl="4" indent="-279400" algn="l" rtl="0">
              <a:lnSpc>
                <a:spcPct val="90000"/>
              </a:lnSpc>
              <a:spcBef>
                <a:spcPts val="400"/>
              </a:spcBef>
              <a:spcAft>
                <a:spcPts val="0"/>
              </a:spcAft>
              <a:buClr>
                <a:schemeClr val="lt1"/>
              </a:buClr>
              <a:buSzPts val="800"/>
              <a:buChar char="•"/>
              <a:defRPr sz="8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347" name="Google Shape;347;p48"/>
          <p:cNvSpPr txBox="1">
            <a:spLocks noGrp="1"/>
          </p:cNvSpPr>
          <p:nvPr>
            <p:ph type="body" idx="4"/>
          </p:nvPr>
        </p:nvSpPr>
        <p:spPr>
          <a:xfrm>
            <a:off x="671356" y="2182907"/>
            <a:ext cx="3793800" cy="388800"/>
          </a:xfrm>
          <a:prstGeom prst="rect">
            <a:avLst/>
          </a:prstGeom>
          <a:noFill/>
          <a:ln>
            <a:noFill/>
          </a:ln>
        </p:spPr>
        <p:txBody>
          <a:bodyPr spcFirstLastPara="1" wrap="square" lIns="68575" tIns="34275" rIns="68575" bIns="34275" anchor="ctr" anchorCtr="0">
            <a:normAutofit/>
          </a:bodyPr>
          <a:lstStyle>
            <a:lvl1pPr marL="457200" lvl="0" indent="-228600" algn="l" rtl="0">
              <a:lnSpc>
                <a:spcPct val="90000"/>
              </a:lnSpc>
              <a:spcBef>
                <a:spcPts val="800"/>
              </a:spcBef>
              <a:spcAft>
                <a:spcPts val="0"/>
              </a:spcAft>
              <a:buClr>
                <a:schemeClr val="lt1"/>
              </a:buClr>
              <a:buSzPts val="1500"/>
              <a:buNone/>
              <a:defRPr sz="1500" b="1">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348" name="Google Shape;348;p48"/>
          <p:cNvSpPr txBox="1">
            <a:spLocks noGrp="1"/>
          </p:cNvSpPr>
          <p:nvPr>
            <p:ph type="body" idx="5"/>
          </p:nvPr>
        </p:nvSpPr>
        <p:spPr>
          <a:xfrm>
            <a:off x="671356" y="2642565"/>
            <a:ext cx="3793800" cy="1636200"/>
          </a:xfrm>
          <a:prstGeom prst="rect">
            <a:avLst/>
          </a:prstGeom>
          <a:noFill/>
          <a:ln>
            <a:noFill/>
          </a:ln>
        </p:spPr>
        <p:txBody>
          <a:bodyPr spcFirstLastPara="1" wrap="square" lIns="68575" tIns="34275" rIns="68575" bIns="34275" anchor="t" anchorCtr="0">
            <a:normAutofit/>
          </a:bodyPr>
          <a:lstStyle>
            <a:lvl1pPr marL="457200" lvl="0" indent="-304800" algn="l" rtl="0">
              <a:lnSpc>
                <a:spcPct val="90000"/>
              </a:lnSpc>
              <a:spcBef>
                <a:spcPts val="800"/>
              </a:spcBef>
              <a:spcAft>
                <a:spcPts val="0"/>
              </a:spcAft>
              <a:buClr>
                <a:schemeClr val="lt1"/>
              </a:buClr>
              <a:buSzPts val="1200"/>
              <a:buChar char="•"/>
              <a:defRPr sz="1200">
                <a:solidFill>
                  <a:schemeClr val="lt1"/>
                </a:solidFill>
              </a:defRPr>
            </a:lvl1pPr>
            <a:lvl2pPr marL="914400" lvl="1" indent="-298450" algn="l" rtl="0">
              <a:lnSpc>
                <a:spcPct val="90000"/>
              </a:lnSpc>
              <a:spcBef>
                <a:spcPts val="400"/>
              </a:spcBef>
              <a:spcAft>
                <a:spcPts val="0"/>
              </a:spcAft>
              <a:buClr>
                <a:schemeClr val="lt1"/>
              </a:buClr>
              <a:buSzPts val="1100"/>
              <a:buChar char="•"/>
              <a:defRPr sz="1100">
                <a:solidFill>
                  <a:schemeClr val="lt1"/>
                </a:solidFill>
              </a:defRPr>
            </a:lvl2pPr>
            <a:lvl3pPr marL="1371600" lvl="2" indent="-285750" algn="l" rtl="0">
              <a:lnSpc>
                <a:spcPct val="90000"/>
              </a:lnSpc>
              <a:spcBef>
                <a:spcPts val="400"/>
              </a:spcBef>
              <a:spcAft>
                <a:spcPts val="0"/>
              </a:spcAft>
              <a:buClr>
                <a:schemeClr val="lt1"/>
              </a:buClr>
              <a:buSzPts val="900"/>
              <a:buChar char="•"/>
              <a:defRPr sz="900">
                <a:solidFill>
                  <a:schemeClr val="lt1"/>
                </a:solidFill>
              </a:defRPr>
            </a:lvl3pPr>
            <a:lvl4pPr marL="1828800" lvl="3" indent="-279400" algn="l" rtl="0">
              <a:lnSpc>
                <a:spcPct val="90000"/>
              </a:lnSpc>
              <a:spcBef>
                <a:spcPts val="400"/>
              </a:spcBef>
              <a:spcAft>
                <a:spcPts val="0"/>
              </a:spcAft>
              <a:buClr>
                <a:schemeClr val="lt1"/>
              </a:buClr>
              <a:buSzPts val="800"/>
              <a:buChar char="•"/>
              <a:defRPr sz="800">
                <a:solidFill>
                  <a:schemeClr val="lt1"/>
                </a:solidFill>
              </a:defRPr>
            </a:lvl4pPr>
            <a:lvl5pPr marL="2286000" lvl="4" indent="-279400" algn="l" rtl="0">
              <a:lnSpc>
                <a:spcPct val="90000"/>
              </a:lnSpc>
              <a:spcBef>
                <a:spcPts val="400"/>
              </a:spcBef>
              <a:spcAft>
                <a:spcPts val="0"/>
              </a:spcAft>
              <a:buClr>
                <a:schemeClr val="lt1"/>
              </a:buClr>
              <a:buSzPts val="800"/>
              <a:buChar char="•"/>
              <a:defRPr sz="8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9"/>
        <p:cNvGrpSpPr/>
        <p:nvPr/>
      </p:nvGrpSpPr>
      <p:grpSpPr>
        <a:xfrm>
          <a:off x="0" y="0"/>
          <a:ext cx="0" cy="0"/>
          <a:chOff x="0" y="0"/>
          <a:chExt cx="0" cy="0"/>
        </a:xfrm>
      </p:grpSpPr>
      <p:sp>
        <p:nvSpPr>
          <p:cNvPr id="80" name="Google Shape;80;p17"/>
          <p:cNvSpPr/>
          <p:nvPr/>
        </p:nvSpPr>
        <p:spPr>
          <a:xfrm>
            <a:off x="278606" y="1144786"/>
            <a:ext cx="2696700" cy="34218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81" name="Google Shape;81;p17"/>
          <p:cNvSpPr/>
          <p:nvPr/>
        </p:nvSpPr>
        <p:spPr>
          <a:xfrm>
            <a:off x="6168629" y="1144786"/>
            <a:ext cx="2696700" cy="3421800"/>
          </a:xfrm>
          <a:prstGeom prst="rect">
            <a:avLst/>
          </a:prstGeom>
          <a:solidFill>
            <a:schemeClr val="accent4"/>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82" name="Google Shape;82;p17"/>
          <p:cNvSpPr txBox="1">
            <a:spLocks noGrp="1"/>
          </p:cNvSpPr>
          <p:nvPr>
            <p:ph type="title"/>
          </p:nvPr>
        </p:nvSpPr>
        <p:spPr>
          <a:xfrm>
            <a:off x="278606" y="195263"/>
            <a:ext cx="8640300" cy="5691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83" name="Google Shape;83;p17"/>
          <p:cNvSpPr txBox="1">
            <a:spLocks noGrp="1"/>
          </p:cNvSpPr>
          <p:nvPr>
            <p:ph type="body" idx="1"/>
          </p:nvPr>
        </p:nvSpPr>
        <p:spPr>
          <a:xfrm>
            <a:off x="435769" y="1293019"/>
            <a:ext cx="2357400" cy="314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lt1"/>
              </a:buClr>
              <a:buSzPts val="1400"/>
              <a:buChar char="•"/>
              <a:defRPr sz="1400">
                <a:solidFill>
                  <a:schemeClr val="lt1"/>
                </a:solidFill>
              </a:defRPr>
            </a:lvl1pPr>
            <a:lvl2pPr marL="914400" lvl="1" indent="-304800" algn="l" rtl="0">
              <a:lnSpc>
                <a:spcPct val="90000"/>
              </a:lnSpc>
              <a:spcBef>
                <a:spcPts val="400"/>
              </a:spcBef>
              <a:spcAft>
                <a:spcPts val="0"/>
              </a:spcAft>
              <a:buClr>
                <a:schemeClr val="lt1"/>
              </a:buClr>
              <a:buSzPts val="1200"/>
              <a:buChar char="•"/>
              <a:defRPr sz="1200">
                <a:solidFill>
                  <a:schemeClr val="lt1"/>
                </a:solidFill>
              </a:defRPr>
            </a:lvl2pPr>
            <a:lvl3pPr marL="1371600" lvl="2" indent="-298450" algn="l" rtl="0">
              <a:lnSpc>
                <a:spcPct val="90000"/>
              </a:lnSpc>
              <a:spcBef>
                <a:spcPts val="400"/>
              </a:spcBef>
              <a:spcAft>
                <a:spcPts val="0"/>
              </a:spcAft>
              <a:buClr>
                <a:schemeClr val="lt1"/>
              </a:buClr>
              <a:buSzPts val="1100"/>
              <a:buChar char="•"/>
              <a:defRPr sz="1100">
                <a:solidFill>
                  <a:schemeClr val="lt1"/>
                </a:solidFill>
              </a:defRPr>
            </a:lvl3pPr>
            <a:lvl4pPr marL="1828800" lvl="3" indent="-285750" algn="l" rtl="0">
              <a:lnSpc>
                <a:spcPct val="90000"/>
              </a:lnSpc>
              <a:spcBef>
                <a:spcPts val="400"/>
              </a:spcBef>
              <a:spcAft>
                <a:spcPts val="0"/>
              </a:spcAft>
              <a:buClr>
                <a:schemeClr val="lt1"/>
              </a:buClr>
              <a:buSzPts val="900"/>
              <a:buChar char="•"/>
              <a:defRPr sz="900">
                <a:solidFill>
                  <a:schemeClr val="lt1"/>
                </a:solidFill>
              </a:defRPr>
            </a:lvl4pPr>
            <a:lvl5pPr marL="2286000" lvl="4" indent="-285750" algn="l" rtl="0">
              <a:lnSpc>
                <a:spcPct val="90000"/>
              </a:lnSpc>
              <a:spcBef>
                <a:spcPts val="400"/>
              </a:spcBef>
              <a:spcAft>
                <a:spcPts val="0"/>
              </a:spcAft>
              <a:buClr>
                <a:schemeClr val="lt1"/>
              </a:buClr>
              <a:buSzPts val="900"/>
              <a:buChar char="•"/>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84" name="Google Shape;84;p17"/>
          <p:cNvSpPr txBox="1">
            <a:spLocks noGrp="1"/>
          </p:cNvSpPr>
          <p:nvPr>
            <p:ph type="body" idx="2"/>
          </p:nvPr>
        </p:nvSpPr>
        <p:spPr>
          <a:xfrm>
            <a:off x="6338461" y="1284089"/>
            <a:ext cx="2357100" cy="314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lt1"/>
              </a:buClr>
              <a:buSzPts val="1400"/>
              <a:buChar char="•"/>
              <a:defRPr sz="1400">
                <a:solidFill>
                  <a:schemeClr val="lt1"/>
                </a:solidFill>
              </a:defRPr>
            </a:lvl1pPr>
            <a:lvl2pPr marL="914400" lvl="1" indent="-304800" algn="l" rtl="0">
              <a:lnSpc>
                <a:spcPct val="90000"/>
              </a:lnSpc>
              <a:spcBef>
                <a:spcPts val="400"/>
              </a:spcBef>
              <a:spcAft>
                <a:spcPts val="0"/>
              </a:spcAft>
              <a:buClr>
                <a:schemeClr val="lt1"/>
              </a:buClr>
              <a:buSzPts val="1200"/>
              <a:buChar char="•"/>
              <a:defRPr sz="1200">
                <a:solidFill>
                  <a:schemeClr val="lt1"/>
                </a:solidFill>
              </a:defRPr>
            </a:lvl2pPr>
            <a:lvl3pPr marL="1371600" lvl="2" indent="-298450" algn="l" rtl="0">
              <a:lnSpc>
                <a:spcPct val="90000"/>
              </a:lnSpc>
              <a:spcBef>
                <a:spcPts val="400"/>
              </a:spcBef>
              <a:spcAft>
                <a:spcPts val="0"/>
              </a:spcAft>
              <a:buClr>
                <a:schemeClr val="lt1"/>
              </a:buClr>
              <a:buSzPts val="1100"/>
              <a:buChar char="•"/>
              <a:defRPr sz="1100">
                <a:solidFill>
                  <a:schemeClr val="lt1"/>
                </a:solidFill>
              </a:defRPr>
            </a:lvl3pPr>
            <a:lvl4pPr marL="1828800" lvl="3" indent="-285750" algn="l" rtl="0">
              <a:lnSpc>
                <a:spcPct val="90000"/>
              </a:lnSpc>
              <a:spcBef>
                <a:spcPts val="400"/>
              </a:spcBef>
              <a:spcAft>
                <a:spcPts val="0"/>
              </a:spcAft>
              <a:buClr>
                <a:schemeClr val="lt1"/>
              </a:buClr>
              <a:buSzPts val="900"/>
              <a:buChar char="•"/>
              <a:defRPr sz="900">
                <a:solidFill>
                  <a:schemeClr val="lt1"/>
                </a:solidFill>
              </a:defRPr>
            </a:lvl4pPr>
            <a:lvl5pPr marL="2286000" lvl="4" indent="-285750" algn="l" rtl="0">
              <a:lnSpc>
                <a:spcPct val="90000"/>
              </a:lnSpc>
              <a:spcBef>
                <a:spcPts val="400"/>
              </a:spcBef>
              <a:spcAft>
                <a:spcPts val="0"/>
              </a:spcAft>
              <a:buClr>
                <a:schemeClr val="lt1"/>
              </a:buClr>
              <a:buSzPts val="900"/>
              <a:buChar char="•"/>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85" name="Google Shape;85;p17"/>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86" name="Google Shape;86;p17"/>
          <p:cNvSpPr>
            <a:spLocks noGrp="1"/>
          </p:cNvSpPr>
          <p:nvPr>
            <p:ph type="pic" idx="3"/>
          </p:nvPr>
        </p:nvSpPr>
        <p:spPr>
          <a:xfrm>
            <a:off x="2975372" y="925116"/>
            <a:ext cx="3193200" cy="3861300"/>
          </a:xfrm>
          <a:prstGeom prst="rect">
            <a:avLst/>
          </a:prstGeom>
          <a:solidFill>
            <a:srgbClr val="F2F2F2"/>
          </a:solidFill>
          <a:ln>
            <a:noFill/>
          </a:ln>
        </p:spPr>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4_Comparison">
  <p:cSld name="4_Comparison">
    <p:spTree>
      <p:nvGrpSpPr>
        <p:cNvPr id="1" name="Shape 349"/>
        <p:cNvGrpSpPr/>
        <p:nvPr/>
      </p:nvGrpSpPr>
      <p:grpSpPr>
        <a:xfrm>
          <a:off x="0" y="0"/>
          <a:ext cx="0" cy="0"/>
          <a:chOff x="0" y="0"/>
          <a:chExt cx="0" cy="0"/>
        </a:xfrm>
      </p:grpSpPr>
      <p:sp>
        <p:nvSpPr>
          <p:cNvPr id="350" name="Google Shape;350;p49"/>
          <p:cNvSpPr/>
          <p:nvPr/>
        </p:nvSpPr>
        <p:spPr>
          <a:xfrm>
            <a:off x="4830959" y="2821290"/>
            <a:ext cx="4085100" cy="1800600"/>
          </a:xfrm>
          <a:prstGeom prst="rect">
            <a:avLst/>
          </a:prstGeom>
          <a:solidFill>
            <a:schemeClr val="accent5"/>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51" name="Google Shape;351;p49"/>
          <p:cNvSpPr/>
          <p:nvPr/>
        </p:nvSpPr>
        <p:spPr>
          <a:xfrm>
            <a:off x="278606" y="953691"/>
            <a:ext cx="4083900" cy="1800600"/>
          </a:xfrm>
          <a:prstGeom prst="rect">
            <a:avLst/>
          </a:prstGeom>
          <a:solidFill>
            <a:schemeClr val="accent3"/>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52" name="Google Shape;352;p49"/>
          <p:cNvSpPr txBox="1">
            <a:spLocks noGrp="1"/>
          </p:cNvSpPr>
          <p:nvPr>
            <p:ph type="title"/>
          </p:nvPr>
        </p:nvSpPr>
        <p:spPr>
          <a:xfrm>
            <a:off x="278606" y="195263"/>
            <a:ext cx="8640300" cy="5667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2700"/>
              <a:buFont typeface="Calibri"/>
              <a:buNone/>
              <a:defRPr>
                <a:solidFill>
                  <a:schemeClr val="dk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353" name="Google Shape;353;p49"/>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354" name="Google Shape;354;p49"/>
          <p:cNvSpPr txBox="1">
            <a:spLocks noGrp="1"/>
          </p:cNvSpPr>
          <p:nvPr>
            <p:ph type="body" idx="1"/>
          </p:nvPr>
        </p:nvSpPr>
        <p:spPr>
          <a:xfrm>
            <a:off x="4957627" y="2967530"/>
            <a:ext cx="3831900" cy="388800"/>
          </a:xfrm>
          <a:prstGeom prst="rect">
            <a:avLst/>
          </a:prstGeom>
          <a:noFill/>
          <a:ln>
            <a:noFill/>
          </a:ln>
        </p:spPr>
        <p:txBody>
          <a:bodyPr spcFirstLastPara="1" wrap="square" lIns="68575" tIns="34275" rIns="68575" bIns="34275" anchor="ctr" anchorCtr="0">
            <a:normAutofit/>
          </a:bodyPr>
          <a:lstStyle>
            <a:lvl1pPr marL="457200" lvl="0" indent="-228600" algn="l" rtl="0">
              <a:lnSpc>
                <a:spcPct val="90000"/>
              </a:lnSpc>
              <a:spcBef>
                <a:spcPts val="800"/>
              </a:spcBef>
              <a:spcAft>
                <a:spcPts val="0"/>
              </a:spcAft>
              <a:buClr>
                <a:schemeClr val="lt1"/>
              </a:buClr>
              <a:buSzPts val="1500"/>
              <a:buNone/>
              <a:defRPr sz="1500" b="1">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355" name="Google Shape;355;p49"/>
          <p:cNvSpPr txBox="1">
            <a:spLocks noGrp="1"/>
          </p:cNvSpPr>
          <p:nvPr>
            <p:ph type="body" idx="2"/>
          </p:nvPr>
        </p:nvSpPr>
        <p:spPr>
          <a:xfrm>
            <a:off x="4957627" y="3427187"/>
            <a:ext cx="3831900" cy="1059000"/>
          </a:xfrm>
          <a:prstGeom prst="rect">
            <a:avLst/>
          </a:prstGeom>
          <a:noFill/>
          <a:ln>
            <a:noFill/>
          </a:ln>
        </p:spPr>
        <p:txBody>
          <a:bodyPr spcFirstLastPara="1" wrap="square" lIns="68575" tIns="34275" rIns="68575" bIns="34275" anchor="t" anchorCtr="0">
            <a:normAutofit/>
          </a:bodyPr>
          <a:lstStyle>
            <a:lvl1pPr marL="457200" lvl="0" indent="-304800" algn="l" rtl="0">
              <a:lnSpc>
                <a:spcPct val="90000"/>
              </a:lnSpc>
              <a:spcBef>
                <a:spcPts val="800"/>
              </a:spcBef>
              <a:spcAft>
                <a:spcPts val="0"/>
              </a:spcAft>
              <a:buClr>
                <a:schemeClr val="lt1"/>
              </a:buClr>
              <a:buSzPts val="1200"/>
              <a:buChar char="•"/>
              <a:defRPr sz="1200">
                <a:solidFill>
                  <a:schemeClr val="lt1"/>
                </a:solidFill>
              </a:defRPr>
            </a:lvl1pPr>
            <a:lvl2pPr marL="914400" lvl="1" indent="-298450" algn="l" rtl="0">
              <a:lnSpc>
                <a:spcPct val="90000"/>
              </a:lnSpc>
              <a:spcBef>
                <a:spcPts val="400"/>
              </a:spcBef>
              <a:spcAft>
                <a:spcPts val="0"/>
              </a:spcAft>
              <a:buClr>
                <a:schemeClr val="lt1"/>
              </a:buClr>
              <a:buSzPts val="1100"/>
              <a:buChar char="•"/>
              <a:defRPr sz="1100">
                <a:solidFill>
                  <a:schemeClr val="lt1"/>
                </a:solidFill>
              </a:defRPr>
            </a:lvl2pPr>
            <a:lvl3pPr marL="1371600" lvl="2" indent="-285750" algn="l" rtl="0">
              <a:lnSpc>
                <a:spcPct val="90000"/>
              </a:lnSpc>
              <a:spcBef>
                <a:spcPts val="400"/>
              </a:spcBef>
              <a:spcAft>
                <a:spcPts val="0"/>
              </a:spcAft>
              <a:buClr>
                <a:schemeClr val="lt1"/>
              </a:buClr>
              <a:buSzPts val="900"/>
              <a:buChar char="•"/>
              <a:defRPr sz="900">
                <a:solidFill>
                  <a:schemeClr val="lt1"/>
                </a:solidFill>
              </a:defRPr>
            </a:lvl3pPr>
            <a:lvl4pPr marL="1828800" lvl="3" indent="-279400" algn="l" rtl="0">
              <a:lnSpc>
                <a:spcPct val="90000"/>
              </a:lnSpc>
              <a:spcBef>
                <a:spcPts val="400"/>
              </a:spcBef>
              <a:spcAft>
                <a:spcPts val="0"/>
              </a:spcAft>
              <a:buClr>
                <a:schemeClr val="lt1"/>
              </a:buClr>
              <a:buSzPts val="800"/>
              <a:buChar char="•"/>
              <a:defRPr sz="800">
                <a:solidFill>
                  <a:schemeClr val="lt1"/>
                </a:solidFill>
              </a:defRPr>
            </a:lvl4pPr>
            <a:lvl5pPr marL="2286000" lvl="4" indent="-279400" algn="l" rtl="0">
              <a:lnSpc>
                <a:spcPct val="90000"/>
              </a:lnSpc>
              <a:spcBef>
                <a:spcPts val="400"/>
              </a:spcBef>
              <a:spcAft>
                <a:spcPts val="0"/>
              </a:spcAft>
              <a:buClr>
                <a:schemeClr val="lt1"/>
              </a:buClr>
              <a:buSzPts val="800"/>
              <a:buChar char="•"/>
              <a:defRPr sz="8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356" name="Google Shape;356;p49"/>
          <p:cNvSpPr txBox="1">
            <a:spLocks noGrp="1"/>
          </p:cNvSpPr>
          <p:nvPr>
            <p:ph type="body" idx="3"/>
          </p:nvPr>
        </p:nvSpPr>
        <p:spPr>
          <a:xfrm>
            <a:off x="404877" y="1097057"/>
            <a:ext cx="3831300" cy="388800"/>
          </a:xfrm>
          <a:prstGeom prst="rect">
            <a:avLst/>
          </a:prstGeom>
          <a:noFill/>
          <a:ln>
            <a:noFill/>
          </a:ln>
        </p:spPr>
        <p:txBody>
          <a:bodyPr spcFirstLastPara="1" wrap="square" lIns="68575" tIns="34275" rIns="68575" bIns="34275" anchor="ctr" anchorCtr="0">
            <a:normAutofit/>
          </a:bodyPr>
          <a:lstStyle>
            <a:lvl1pPr marL="457200" lvl="0" indent="-228600" algn="l" rtl="0">
              <a:lnSpc>
                <a:spcPct val="90000"/>
              </a:lnSpc>
              <a:spcBef>
                <a:spcPts val="800"/>
              </a:spcBef>
              <a:spcAft>
                <a:spcPts val="0"/>
              </a:spcAft>
              <a:buClr>
                <a:schemeClr val="lt1"/>
              </a:buClr>
              <a:buSzPts val="1500"/>
              <a:buNone/>
              <a:defRPr sz="1500" b="1">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357" name="Google Shape;357;p49"/>
          <p:cNvSpPr txBox="1">
            <a:spLocks noGrp="1"/>
          </p:cNvSpPr>
          <p:nvPr>
            <p:ph type="body" idx="4"/>
          </p:nvPr>
        </p:nvSpPr>
        <p:spPr>
          <a:xfrm>
            <a:off x="404877" y="1556716"/>
            <a:ext cx="3831300" cy="1043700"/>
          </a:xfrm>
          <a:prstGeom prst="rect">
            <a:avLst/>
          </a:prstGeom>
          <a:noFill/>
          <a:ln>
            <a:noFill/>
          </a:ln>
        </p:spPr>
        <p:txBody>
          <a:bodyPr spcFirstLastPara="1" wrap="square" lIns="68575" tIns="34275" rIns="68575" bIns="34275" anchor="t" anchorCtr="0">
            <a:normAutofit/>
          </a:bodyPr>
          <a:lstStyle>
            <a:lvl1pPr marL="457200" lvl="0" indent="-304800" algn="l" rtl="0">
              <a:lnSpc>
                <a:spcPct val="90000"/>
              </a:lnSpc>
              <a:spcBef>
                <a:spcPts val="800"/>
              </a:spcBef>
              <a:spcAft>
                <a:spcPts val="0"/>
              </a:spcAft>
              <a:buClr>
                <a:schemeClr val="lt1"/>
              </a:buClr>
              <a:buSzPts val="1200"/>
              <a:buChar char="•"/>
              <a:defRPr sz="1200">
                <a:solidFill>
                  <a:schemeClr val="lt1"/>
                </a:solidFill>
              </a:defRPr>
            </a:lvl1pPr>
            <a:lvl2pPr marL="914400" lvl="1" indent="-298450" algn="l" rtl="0">
              <a:lnSpc>
                <a:spcPct val="90000"/>
              </a:lnSpc>
              <a:spcBef>
                <a:spcPts val="400"/>
              </a:spcBef>
              <a:spcAft>
                <a:spcPts val="0"/>
              </a:spcAft>
              <a:buClr>
                <a:schemeClr val="lt1"/>
              </a:buClr>
              <a:buSzPts val="1100"/>
              <a:buChar char="•"/>
              <a:defRPr sz="1100">
                <a:solidFill>
                  <a:schemeClr val="lt1"/>
                </a:solidFill>
              </a:defRPr>
            </a:lvl2pPr>
            <a:lvl3pPr marL="1371600" lvl="2" indent="-285750" algn="l" rtl="0">
              <a:lnSpc>
                <a:spcPct val="90000"/>
              </a:lnSpc>
              <a:spcBef>
                <a:spcPts val="400"/>
              </a:spcBef>
              <a:spcAft>
                <a:spcPts val="0"/>
              </a:spcAft>
              <a:buClr>
                <a:schemeClr val="lt1"/>
              </a:buClr>
              <a:buSzPts val="900"/>
              <a:buChar char="•"/>
              <a:defRPr sz="900">
                <a:solidFill>
                  <a:schemeClr val="lt1"/>
                </a:solidFill>
              </a:defRPr>
            </a:lvl3pPr>
            <a:lvl4pPr marL="1828800" lvl="3" indent="-279400" algn="l" rtl="0">
              <a:lnSpc>
                <a:spcPct val="90000"/>
              </a:lnSpc>
              <a:spcBef>
                <a:spcPts val="400"/>
              </a:spcBef>
              <a:spcAft>
                <a:spcPts val="0"/>
              </a:spcAft>
              <a:buClr>
                <a:schemeClr val="lt1"/>
              </a:buClr>
              <a:buSzPts val="800"/>
              <a:buChar char="•"/>
              <a:defRPr sz="800">
                <a:solidFill>
                  <a:schemeClr val="lt1"/>
                </a:solidFill>
              </a:defRPr>
            </a:lvl4pPr>
            <a:lvl5pPr marL="2286000" lvl="4" indent="-279400" algn="l" rtl="0">
              <a:lnSpc>
                <a:spcPct val="90000"/>
              </a:lnSpc>
              <a:spcBef>
                <a:spcPts val="400"/>
              </a:spcBef>
              <a:spcAft>
                <a:spcPts val="0"/>
              </a:spcAft>
              <a:buClr>
                <a:schemeClr val="lt1"/>
              </a:buClr>
              <a:buSzPts val="800"/>
              <a:buChar char="•"/>
              <a:defRPr sz="8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358" name="Google Shape;358;p49"/>
          <p:cNvSpPr>
            <a:spLocks noGrp="1"/>
          </p:cNvSpPr>
          <p:nvPr>
            <p:ph type="pic" idx="5"/>
          </p:nvPr>
        </p:nvSpPr>
        <p:spPr>
          <a:xfrm>
            <a:off x="4410076" y="953691"/>
            <a:ext cx="4509000" cy="1800600"/>
          </a:xfrm>
          <a:prstGeom prst="rect">
            <a:avLst/>
          </a:prstGeom>
          <a:solidFill>
            <a:srgbClr val="F2F2F2"/>
          </a:solidFill>
          <a:ln>
            <a:noFill/>
          </a:ln>
        </p:spPr>
      </p:sp>
      <p:sp>
        <p:nvSpPr>
          <p:cNvPr id="359" name="Google Shape;359;p49"/>
          <p:cNvSpPr>
            <a:spLocks noGrp="1"/>
          </p:cNvSpPr>
          <p:nvPr>
            <p:ph type="pic" idx="6"/>
          </p:nvPr>
        </p:nvSpPr>
        <p:spPr>
          <a:xfrm>
            <a:off x="278606" y="2818701"/>
            <a:ext cx="4509000" cy="1800600"/>
          </a:xfrm>
          <a:prstGeom prst="rect">
            <a:avLst/>
          </a:prstGeom>
          <a:solidFill>
            <a:srgbClr val="F2F2F2"/>
          </a:solidFill>
          <a:ln>
            <a:noFill/>
          </a:ln>
        </p:spPr>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60"/>
        <p:cNvGrpSpPr/>
        <p:nvPr/>
      </p:nvGrpSpPr>
      <p:grpSpPr>
        <a:xfrm>
          <a:off x="0" y="0"/>
          <a:ext cx="0" cy="0"/>
          <a:chOff x="0" y="0"/>
          <a:chExt cx="0" cy="0"/>
        </a:xfrm>
      </p:grpSpPr>
      <p:sp>
        <p:nvSpPr>
          <p:cNvPr id="361" name="Google Shape;361;p50"/>
          <p:cNvSpPr txBox="1">
            <a:spLocks noGrp="1"/>
          </p:cNvSpPr>
          <p:nvPr>
            <p:ph type="title"/>
          </p:nvPr>
        </p:nvSpPr>
        <p:spPr>
          <a:xfrm>
            <a:off x="278606" y="195263"/>
            <a:ext cx="8640300" cy="5691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362" name="Google Shape;362;p50"/>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363" name="Google Shape;363;p50"/>
          <p:cNvSpPr>
            <a:spLocks noGrp="1"/>
          </p:cNvSpPr>
          <p:nvPr>
            <p:ph type="pic" idx="2"/>
          </p:nvPr>
        </p:nvSpPr>
        <p:spPr>
          <a:xfrm>
            <a:off x="278606" y="925116"/>
            <a:ext cx="4179000" cy="2980200"/>
          </a:xfrm>
          <a:prstGeom prst="rect">
            <a:avLst/>
          </a:prstGeom>
          <a:solidFill>
            <a:srgbClr val="F2F2F2"/>
          </a:solidFill>
          <a:ln>
            <a:noFill/>
          </a:ln>
        </p:spPr>
      </p:sp>
      <p:sp>
        <p:nvSpPr>
          <p:cNvPr id="364" name="Google Shape;364;p50"/>
          <p:cNvSpPr>
            <a:spLocks noGrp="1"/>
          </p:cNvSpPr>
          <p:nvPr>
            <p:ph type="pic" idx="3"/>
          </p:nvPr>
        </p:nvSpPr>
        <p:spPr>
          <a:xfrm>
            <a:off x="4739878" y="1670447"/>
            <a:ext cx="4179000" cy="2980200"/>
          </a:xfrm>
          <a:prstGeom prst="rect">
            <a:avLst/>
          </a:prstGeom>
          <a:solidFill>
            <a:srgbClr val="F2F2F2"/>
          </a:solidFill>
          <a:ln>
            <a:noFill/>
          </a:ln>
        </p:spPr>
      </p:sp>
      <p:sp>
        <p:nvSpPr>
          <p:cNvPr id="365" name="Google Shape;365;p50"/>
          <p:cNvSpPr/>
          <p:nvPr/>
        </p:nvSpPr>
        <p:spPr>
          <a:xfrm>
            <a:off x="278606" y="3953820"/>
            <a:ext cx="4179000" cy="696900"/>
          </a:xfrm>
          <a:prstGeom prst="rect">
            <a:avLst/>
          </a:prstGeom>
          <a:solidFill>
            <a:schemeClr val="accent3"/>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66" name="Google Shape;366;p50"/>
          <p:cNvSpPr/>
          <p:nvPr/>
        </p:nvSpPr>
        <p:spPr>
          <a:xfrm>
            <a:off x="4739877" y="925116"/>
            <a:ext cx="4179000" cy="696900"/>
          </a:xfrm>
          <a:prstGeom prst="rect">
            <a:avLst/>
          </a:prstGeom>
          <a:solidFill>
            <a:schemeClr val="accent5"/>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67" name="Google Shape;367;p50"/>
          <p:cNvSpPr txBox="1">
            <a:spLocks noGrp="1"/>
          </p:cNvSpPr>
          <p:nvPr>
            <p:ph type="body" idx="1"/>
          </p:nvPr>
        </p:nvSpPr>
        <p:spPr>
          <a:xfrm>
            <a:off x="401240" y="4035500"/>
            <a:ext cx="3933900" cy="533400"/>
          </a:xfrm>
          <a:prstGeom prst="rect">
            <a:avLst/>
          </a:prstGeom>
          <a:noFill/>
          <a:ln>
            <a:noFill/>
          </a:ln>
        </p:spPr>
        <p:txBody>
          <a:bodyPr spcFirstLastPara="1" wrap="square" lIns="68575" tIns="34275" rIns="68575" bIns="34275" anchor="ctr" anchorCtr="0">
            <a:noAutofit/>
          </a:bodyPr>
          <a:lstStyle>
            <a:lvl1pPr marL="457200" lvl="0" indent="-228600" algn="ctr" rtl="0">
              <a:lnSpc>
                <a:spcPct val="90000"/>
              </a:lnSpc>
              <a:spcBef>
                <a:spcPts val="800"/>
              </a:spcBef>
              <a:spcAft>
                <a:spcPts val="0"/>
              </a:spcAft>
              <a:buClr>
                <a:schemeClr val="lt1"/>
              </a:buClr>
              <a:buSzPts val="1800"/>
              <a:buNone/>
              <a:defRPr sz="1800" b="1">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a:lvl2pPr>
            <a:lvl3pPr marL="1371600" lvl="2" indent="-228600" algn="l" rtl="0">
              <a:lnSpc>
                <a:spcPct val="90000"/>
              </a:lnSpc>
              <a:spcBef>
                <a:spcPts val="400"/>
              </a:spcBef>
              <a:spcAft>
                <a:spcPts val="0"/>
              </a:spcAft>
              <a:buClr>
                <a:schemeClr val="dk1"/>
              </a:buClr>
              <a:buSzPts val="1400"/>
              <a:buNone/>
              <a:defRPr sz="1400"/>
            </a:lvl3pPr>
            <a:lvl4pPr marL="1828800" lvl="3" indent="-228600" algn="l" rtl="0">
              <a:lnSpc>
                <a:spcPct val="90000"/>
              </a:lnSpc>
              <a:spcBef>
                <a:spcPts val="400"/>
              </a:spcBef>
              <a:spcAft>
                <a:spcPts val="0"/>
              </a:spcAft>
              <a:buClr>
                <a:schemeClr val="dk1"/>
              </a:buClr>
              <a:buSzPts val="1200"/>
              <a:buNone/>
              <a:defRPr sz="1200"/>
            </a:lvl4pPr>
            <a:lvl5pPr marL="2286000" lvl="4" indent="-228600" algn="l" rtl="0">
              <a:lnSpc>
                <a:spcPct val="90000"/>
              </a:lnSpc>
              <a:spcBef>
                <a:spcPts val="400"/>
              </a:spcBef>
              <a:spcAft>
                <a:spcPts val="0"/>
              </a:spcAft>
              <a:buClr>
                <a:schemeClr val="dk1"/>
              </a:buClr>
              <a:buSzPts val="1200"/>
              <a:buNone/>
              <a:defRPr sz="12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368" name="Google Shape;368;p50"/>
          <p:cNvSpPr txBox="1">
            <a:spLocks noGrp="1"/>
          </p:cNvSpPr>
          <p:nvPr>
            <p:ph type="body" idx="4"/>
          </p:nvPr>
        </p:nvSpPr>
        <p:spPr>
          <a:xfrm>
            <a:off x="4862511" y="1006796"/>
            <a:ext cx="3933900" cy="533400"/>
          </a:xfrm>
          <a:prstGeom prst="rect">
            <a:avLst/>
          </a:prstGeom>
          <a:noFill/>
          <a:ln>
            <a:noFill/>
          </a:ln>
        </p:spPr>
        <p:txBody>
          <a:bodyPr spcFirstLastPara="1" wrap="square" lIns="68575" tIns="34275" rIns="68575" bIns="34275" anchor="ctr" anchorCtr="0">
            <a:noAutofit/>
          </a:bodyPr>
          <a:lstStyle>
            <a:lvl1pPr marL="457200" lvl="0" indent="-228600" algn="ctr" rtl="0">
              <a:lnSpc>
                <a:spcPct val="90000"/>
              </a:lnSpc>
              <a:spcBef>
                <a:spcPts val="800"/>
              </a:spcBef>
              <a:spcAft>
                <a:spcPts val="0"/>
              </a:spcAft>
              <a:buClr>
                <a:schemeClr val="lt1"/>
              </a:buClr>
              <a:buSzPts val="1800"/>
              <a:buNone/>
              <a:defRPr sz="1800" b="1">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a:lvl2pPr>
            <a:lvl3pPr marL="1371600" lvl="2" indent="-228600" algn="l" rtl="0">
              <a:lnSpc>
                <a:spcPct val="90000"/>
              </a:lnSpc>
              <a:spcBef>
                <a:spcPts val="400"/>
              </a:spcBef>
              <a:spcAft>
                <a:spcPts val="0"/>
              </a:spcAft>
              <a:buClr>
                <a:schemeClr val="dk1"/>
              </a:buClr>
              <a:buSzPts val="1400"/>
              <a:buNone/>
              <a:defRPr sz="1400"/>
            </a:lvl3pPr>
            <a:lvl4pPr marL="1828800" lvl="3" indent="-228600" algn="l" rtl="0">
              <a:lnSpc>
                <a:spcPct val="90000"/>
              </a:lnSpc>
              <a:spcBef>
                <a:spcPts val="400"/>
              </a:spcBef>
              <a:spcAft>
                <a:spcPts val="0"/>
              </a:spcAft>
              <a:buClr>
                <a:schemeClr val="dk1"/>
              </a:buClr>
              <a:buSzPts val="1200"/>
              <a:buNone/>
              <a:defRPr sz="1200"/>
            </a:lvl4pPr>
            <a:lvl5pPr marL="2286000" lvl="4" indent="-228600" algn="l" rtl="0">
              <a:lnSpc>
                <a:spcPct val="90000"/>
              </a:lnSpc>
              <a:spcBef>
                <a:spcPts val="400"/>
              </a:spcBef>
              <a:spcAft>
                <a:spcPts val="0"/>
              </a:spcAft>
              <a:buClr>
                <a:schemeClr val="dk1"/>
              </a:buClr>
              <a:buSzPts val="1200"/>
              <a:buNone/>
              <a:defRPr sz="12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2_Title Only">
  <p:cSld name="2_Title Only">
    <p:spTree>
      <p:nvGrpSpPr>
        <p:cNvPr id="1" name="Shape 369"/>
        <p:cNvGrpSpPr/>
        <p:nvPr/>
      </p:nvGrpSpPr>
      <p:grpSpPr>
        <a:xfrm>
          <a:off x="0" y="0"/>
          <a:ext cx="0" cy="0"/>
          <a:chOff x="0" y="0"/>
          <a:chExt cx="0" cy="0"/>
        </a:xfrm>
      </p:grpSpPr>
      <p:sp>
        <p:nvSpPr>
          <p:cNvPr id="370" name="Google Shape;370;p51"/>
          <p:cNvSpPr/>
          <p:nvPr/>
        </p:nvSpPr>
        <p:spPr>
          <a:xfrm>
            <a:off x="0" y="0"/>
            <a:ext cx="9144000" cy="51435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71" name="Google Shape;371;p51"/>
          <p:cNvSpPr/>
          <p:nvPr/>
        </p:nvSpPr>
        <p:spPr>
          <a:xfrm>
            <a:off x="0" y="1449227"/>
            <a:ext cx="9144000" cy="2187900"/>
          </a:xfrm>
          <a:prstGeom prst="rect">
            <a:avLst/>
          </a:prstGeom>
          <a:solidFill>
            <a:schemeClr val="accent5"/>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72" name="Google Shape;372;p51"/>
          <p:cNvSpPr>
            <a:spLocks noGrp="1"/>
          </p:cNvSpPr>
          <p:nvPr>
            <p:ph type="pic" idx="2"/>
          </p:nvPr>
        </p:nvSpPr>
        <p:spPr>
          <a:xfrm>
            <a:off x="485774" y="1103233"/>
            <a:ext cx="4029000" cy="2880000"/>
          </a:xfrm>
          <a:prstGeom prst="rect">
            <a:avLst/>
          </a:prstGeom>
          <a:solidFill>
            <a:srgbClr val="F2F2F2"/>
          </a:solidFill>
          <a:ln>
            <a:noFill/>
          </a:ln>
        </p:spPr>
      </p:sp>
      <p:sp>
        <p:nvSpPr>
          <p:cNvPr id="373" name="Google Shape;373;p51"/>
          <p:cNvSpPr>
            <a:spLocks noGrp="1"/>
          </p:cNvSpPr>
          <p:nvPr>
            <p:ph type="pic" idx="3"/>
          </p:nvPr>
        </p:nvSpPr>
        <p:spPr>
          <a:xfrm>
            <a:off x="4691061" y="1096802"/>
            <a:ext cx="4029000" cy="2892600"/>
          </a:xfrm>
          <a:prstGeom prst="rect">
            <a:avLst/>
          </a:prstGeom>
          <a:solidFill>
            <a:srgbClr val="F2F2F2"/>
          </a:solidFill>
          <a:ln>
            <a:noFill/>
          </a:ln>
        </p:spPr>
      </p:sp>
      <p:sp>
        <p:nvSpPr>
          <p:cNvPr id="374" name="Google Shape;374;p51"/>
          <p:cNvSpPr txBox="1">
            <a:spLocks noGrp="1"/>
          </p:cNvSpPr>
          <p:nvPr>
            <p:ph type="body" idx="1"/>
          </p:nvPr>
        </p:nvSpPr>
        <p:spPr>
          <a:xfrm>
            <a:off x="485774" y="4088606"/>
            <a:ext cx="4029000" cy="533400"/>
          </a:xfrm>
          <a:prstGeom prst="rect">
            <a:avLst/>
          </a:prstGeom>
          <a:noFill/>
          <a:ln>
            <a:noFill/>
          </a:ln>
        </p:spPr>
        <p:txBody>
          <a:bodyPr spcFirstLastPara="1" wrap="square" lIns="68575" tIns="34275" rIns="68575" bIns="34275" anchor="ctr" anchorCtr="0">
            <a:noAutofit/>
          </a:bodyPr>
          <a:lstStyle>
            <a:lvl1pPr marL="457200" lvl="0" indent="-228600" algn="ctr" rtl="0">
              <a:lnSpc>
                <a:spcPct val="90000"/>
              </a:lnSpc>
              <a:spcBef>
                <a:spcPts val="800"/>
              </a:spcBef>
              <a:spcAft>
                <a:spcPts val="0"/>
              </a:spcAft>
              <a:buClr>
                <a:schemeClr val="dk1"/>
              </a:buClr>
              <a:buSzPts val="1800"/>
              <a:buNone/>
              <a:defRPr sz="1800" b="1">
                <a:solidFill>
                  <a:schemeClr val="dk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a:lvl2pPr>
            <a:lvl3pPr marL="1371600" lvl="2" indent="-228600" algn="l" rtl="0">
              <a:lnSpc>
                <a:spcPct val="90000"/>
              </a:lnSpc>
              <a:spcBef>
                <a:spcPts val="400"/>
              </a:spcBef>
              <a:spcAft>
                <a:spcPts val="0"/>
              </a:spcAft>
              <a:buClr>
                <a:schemeClr val="dk1"/>
              </a:buClr>
              <a:buSzPts val="1400"/>
              <a:buNone/>
              <a:defRPr sz="1400"/>
            </a:lvl3pPr>
            <a:lvl4pPr marL="1828800" lvl="3" indent="-228600" algn="l" rtl="0">
              <a:lnSpc>
                <a:spcPct val="90000"/>
              </a:lnSpc>
              <a:spcBef>
                <a:spcPts val="400"/>
              </a:spcBef>
              <a:spcAft>
                <a:spcPts val="0"/>
              </a:spcAft>
              <a:buClr>
                <a:schemeClr val="dk1"/>
              </a:buClr>
              <a:buSzPts val="1200"/>
              <a:buNone/>
              <a:defRPr sz="1200"/>
            </a:lvl4pPr>
            <a:lvl5pPr marL="2286000" lvl="4" indent="-228600" algn="l" rtl="0">
              <a:lnSpc>
                <a:spcPct val="90000"/>
              </a:lnSpc>
              <a:spcBef>
                <a:spcPts val="400"/>
              </a:spcBef>
              <a:spcAft>
                <a:spcPts val="0"/>
              </a:spcAft>
              <a:buClr>
                <a:schemeClr val="dk1"/>
              </a:buClr>
              <a:buSzPts val="1200"/>
              <a:buNone/>
              <a:defRPr sz="12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375" name="Google Shape;375;p51"/>
          <p:cNvSpPr txBox="1">
            <a:spLocks noGrp="1"/>
          </p:cNvSpPr>
          <p:nvPr>
            <p:ph type="body" idx="4"/>
          </p:nvPr>
        </p:nvSpPr>
        <p:spPr>
          <a:xfrm>
            <a:off x="4691061" y="443627"/>
            <a:ext cx="4029000" cy="533400"/>
          </a:xfrm>
          <a:prstGeom prst="rect">
            <a:avLst/>
          </a:prstGeom>
          <a:noFill/>
          <a:ln>
            <a:noFill/>
          </a:ln>
        </p:spPr>
        <p:txBody>
          <a:bodyPr spcFirstLastPara="1" wrap="square" lIns="68575" tIns="34275" rIns="68575" bIns="34275" anchor="ctr" anchorCtr="0">
            <a:noAutofit/>
          </a:bodyPr>
          <a:lstStyle>
            <a:lvl1pPr marL="457200" lvl="0" indent="-228600" algn="ctr" rtl="0">
              <a:lnSpc>
                <a:spcPct val="90000"/>
              </a:lnSpc>
              <a:spcBef>
                <a:spcPts val="800"/>
              </a:spcBef>
              <a:spcAft>
                <a:spcPts val="0"/>
              </a:spcAft>
              <a:buClr>
                <a:schemeClr val="dk1"/>
              </a:buClr>
              <a:buSzPts val="1800"/>
              <a:buNone/>
              <a:defRPr sz="1800" b="1">
                <a:solidFill>
                  <a:schemeClr val="dk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a:lvl2pPr>
            <a:lvl3pPr marL="1371600" lvl="2" indent="-228600" algn="l" rtl="0">
              <a:lnSpc>
                <a:spcPct val="90000"/>
              </a:lnSpc>
              <a:spcBef>
                <a:spcPts val="400"/>
              </a:spcBef>
              <a:spcAft>
                <a:spcPts val="0"/>
              </a:spcAft>
              <a:buClr>
                <a:schemeClr val="dk1"/>
              </a:buClr>
              <a:buSzPts val="1400"/>
              <a:buNone/>
              <a:defRPr sz="1400"/>
            </a:lvl3pPr>
            <a:lvl4pPr marL="1828800" lvl="3" indent="-228600" algn="l" rtl="0">
              <a:lnSpc>
                <a:spcPct val="90000"/>
              </a:lnSpc>
              <a:spcBef>
                <a:spcPts val="400"/>
              </a:spcBef>
              <a:spcAft>
                <a:spcPts val="0"/>
              </a:spcAft>
              <a:buClr>
                <a:schemeClr val="dk1"/>
              </a:buClr>
              <a:buSzPts val="1200"/>
              <a:buNone/>
              <a:defRPr sz="1200"/>
            </a:lvl4pPr>
            <a:lvl5pPr marL="2286000" lvl="4" indent="-228600" algn="l" rtl="0">
              <a:lnSpc>
                <a:spcPct val="90000"/>
              </a:lnSpc>
              <a:spcBef>
                <a:spcPts val="400"/>
              </a:spcBef>
              <a:spcAft>
                <a:spcPts val="0"/>
              </a:spcAft>
              <a:buClr>
                <a:schemeClr val="dk1"/>
              </a:buClr>
              <a:buSzPts val="1200"/>
              <a:buNone/>
              <a:defRPr sz="12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grpSp>
        <p:nvGrpSpPr>
          <p:cNvPr id="376" name="Google Shape;376;p51"/>
          <p:cNvGrpSpPr/>
          <p:nvPr/>
        </p:nvGrpSpPr>
        <p:grpSpPr>
          <a:xfrm>
            <a:off x="4040971" y="316851"/>
            <a:ext cx="483452" cy="729852"/>
            <a:chOff x="371475" y="671713"/>
            <a:chExt cx="496612" cy="836698"/>
          </a:xfrm>
        </p:grpSpPr>
        <p:sp>
          <p:nvSpPr>
            <p:cNvPr id="377" name="Google Shape;377;p51"/>
            <p:cNvSpPr/>
            <p:nvPr/>
          </p:nvSpPr>
          <p:spPr>
            <a:xfrm>
              <a:off x="371475" y="1011911"/>
              <a:ext cx="496500" cy="496500"/>
            </a:xfrm>
            <a:prstGeom prst="rect">
              <a:avLst/>
            </a:prstGeom>
            <a:solidFill>
              <a:schemeClr val="accent6"/>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78" name="Google Shape;378;p51"/>
            <p:cNvSpPr/>
            <p:nvPr/>
          </p:nvSpPr>
          <p:spPr>
            <a:xfrm>
              <a:off x="620587" y="671713"/>
              <a:ext cx="247500" cy="247500"/>
            </a:xfrm>
            <a:prstGeom prst="rect">
              <a:avLst/>
            </a:prstGeom>
            <a:solidFill>
              <a:schemeClr val="accent6"/>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grpSp>
      <p:grpSp>
        <p:nvGrpSpPr>
          <p:cNvPr id="379" name="Google Shape;379;p51"/>
          <p:cNvGrpSpPr/>
          <p:nvPr/>
        </p:nvGrpSpPr>
        <p:grpSpPr>
          <a:xfrm flipH="1">
            <a:off x="4686252" y="4088633"/>
            <a:ext cx="483452" cy="729852"/>
            <a:chOff x="371475" y="671713"/>
            <a:chExt cx="496612" cy="836698"/>
          </a:xfrm>
        </p:grpSpPr>
        <p:sp>
          <p:nvSpPr>
            <p:cNvPr id="380" name="Google Shape;380;p51"/>
            <p:cNvSpPr/>
            <p:nvPr/>
          </p:nvSpPr>
          <p:spPr>
            <a:xfrm>
              <a:off x="371475" y="1011911"/>
              <a:ext cx="496500" cy="496500"/>
            </a:xfrm>
            <a:prstGeom prst="rect">
              <a:avLst/>
            </a:prstGeom>
            <a:solidFill>
              <a:schemeClr val="accent6"/>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81" name="Google Shape;381;p51"/>
            <p:cNvSpPr/>
            <p:nvPr/>
          </p:nvSpPr>
          <p:spPr>
            <a:xfrm>
              <a:off x="620587" y="671713"/>
              <a:ext cx="247500" cy="247500"/>
            </a:xfrm>
            <a:prstGeom prst="rect">
              <a:avLst/>
            </a:prstGeom>
            <a:solidFill>
              <a:schemeClr val="accent6"/>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gr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4_Title Only">
  <p:cSld name="4_Title Only">
    <p:spTree>
      <p:nvGrpSpPr>
        <p:cNvPr id="1" name="Shape 382"/>
        <p:cNvGrpSpPr/>
        <p:nvPr/>
      </p:nvGrpSpPr>
      <p:grpSpPr>
        <a:xfrm>
          <a:off x="0" y="0"/>
          <a:ext cx="0" cy="0"/>
          <a:chOff x="0" y="0"/>
          <a:chExt cx="0" cy="0"/>
        </a:xfrm>
      </p:grpSpPr>
      <p:sp>
        <p:nvSpPr>
          <p:cNvPr id="383" name="Google Shape;383;p52"/>
          <p:cNvSpPr/>
          <p:nvPr/>
        </p:nvSpPr>
        <p:spPr>
          <a:xfrm>
            <a:off x="0" y="0"/>
            <a:ext cx="9144000" cy="51435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84" name="Google Shape;384;p52"/>
          <p:cNvSpPr>
            <a:spLocks noGrp="1"/>
          </p:cNvSpPr>
          <p:nvPr>
            <p:ph type="pic" idx="2"/>
          </p:nvPr>
        </p:nvSpPr>
        <p:spPr>
          <a:xfrm>
            <a:off x="0" y="0"/>
            <a:ext cx="4514400" cy="5143500"/>
          </a:xfrm>
          <a:prstGeom prst="rect">
            <a:avLst/>
          </a:prstGeom>
          <a:solidFill>
            <a:srgbClr val="F2F2F2"/>
          </a:solidFill>
          <a:ln>
            <a:noFill/>
          </a:ln>
        </p:spPr>
      </p:sp>
      <p:sp>
        <p:nvSpPr>
          <p:cNvPr id="385" name="Google Shape;385;p52"/>
          <p:cNvSpPr>
            <a:spLocks noGrp="1"/>
          </p:cNvSpPr>
          <p:nvPr>
            <p:ph type="pic" idx="3"/>
          </p:nvPr>
        </p:nvSpPr>
        <p:spPr>
          <a:xfrm>
            <a:off x="4629151" y="0"/>
            <a:ext cx="4514700" cy="5143500"/>
          </a:xfrm>
          <a:prstGeom prst="rect">
            <a:avLst/>
          </a:prstGeom>
          <a:solidFill>
            <a:srgbClr val="F2F2F2"/>
          </a:solidFill>
          <a:ln>
            <a:noFill/>
          </a:ln>
        </p:spPr>
      </p:sp>
      <p:sp>
        <p:nvSpPr>
          <p:cNvPr id="386" name="Google Shape;386;p52"/>
          <p:cNvSpPr txBox="1">
            <a:spLocks noGrp="1"/>
          </p:cNvSpPr>
          <p:nvPr>
            <p:ph type="body" idx="1"/>
          </p:nvPr>
        </p:nvSpPr>
        <p:spPr>
          <a:xfrm>
            <a:off x="544013" y="3756422"/>
            <a:ext cx="3682800" cy="533400"/>
          </a:xfrm>
          <a:prstGeom prst="rect">
            <a:avLst/>
          </a:prstGeom>
          <a:noFill/>
          <a:ln>
            <a:noFill/>
          </a:ln>
        </p:spPr>
        <p:txBody>
          <a:bodyPr spcFirstLastPara="1" wrap="square" lIns="68575" tIns="34275" rIns="68575" bIns="34275" anchor="ctr" anchorCtr="0">
            <a:noAutofit/>
          </a:bodyPr>
          <a:lstStyle>
            <a:lvl1pPr marL="457200" lvl="0" indent="-228600" algn="ctr" rtl="0">
              <a:lnSpc>
                <a:spcPct val="90000"/>
              </a:lnSpc>
              <a:spcBef>
                <a:spcPts val="800"/>
              </a:spcBef>
              <a:spcAft>
                <a:spcPts val="0"/>
              </a:spcAft>
              <a:buClr>
                <a:schemeClr val="dk1"/>
              </a:buClr>
              <a:buSzPts val="1800"/>
              <a:buNone/>
              <a:defRPr sz="1800" b="1">
                <a:solidFill>
                  <a:schemeClr val="dk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a:lvl2pPr>
            <a:lvl3pPr marL="1371600" lvl="2" indent="-228600" algn="l" rtl="0">
              <a:lnSpc>
                <a:spcPct val="90000"/>
              </a:lnSpc>
              <a:spcBef>
                <a:spcPts val="400"/>
              </a:spcBef>
              <a:spcAft>
                <a:spcPts val="0"/>
              </a:spcAft>
              <a:buClr>
                <a:schemeClr val="dk1"/>
              </a:buClr>
              <a:buSzPts val="1400"/>
              <a:buNone/>
              <a:defRPr sz="1400"/>
            </a:lvl3pPr>
            <a:lvl4pPr marL="1828800" lvl="3" indent="-228600" algn="l" rtl="0">
              <a:lnSpc>
                <a:spcPct val="90000"/>
              </a:lnSpc>
              <a:spcBef>
                <a:spcPts val="400"/>
              </a:spcBef>
              <a:spcAft>
                <a:spcPts val="0"/>
              </a:spcAft>
              <a:buClr>
                <a:schemeClr val="dk1"/>
              </a:buClr>
              <a:buSzPts val="1200"/>
              <a:buNone/>
              <a:defRPr sz="1200"/>
            </a:lvl4pPr>
            <a:lvl5pPr marL="2286000" lvl="4" indent="-228600" algn="l" rtl="0">
              <a:lnSpc>
                <a:spcPct val="90000"/>
              </a:lnSpc>
              <a:spcBef>
                <a:spcPts val="400"/>
              </a:spcBef>
              <a:spcAft>
                <a:spcPts val="0"/>
              </a:spcAft>
              <a:buClr>
                <a:schemeClr val="dk1"/>
              </a:buClr>
              <a:buSzPts val="1200"/>
              <a:buNone/>
              <a:defRPr sz="12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387" name="Google Shape;387;p52"/>
          <p:cNvSpPr txBox="1">
            <a:spLocks noGrp="1"/>
          </p:cNvSpPr>
          <p:nvPr>
            <p:ph type="body" idx="4"/>
          </p:nvPr>
        </p:nvSpPr>
        <p:spPr>
          <a:xfrm>
            <a:off x="4976695" y="3756422"/>
            <a:ext cx="3681600" cy="533400"/>
          </a:xfrm>
          <a:prstGeom prst="rect">
            <a:avLst/>
          </a:prstGeom>
          <a:noFill/>
          <a:ln>
            <a:noFill/>
          </a:ln>
        </p:spPr>
        <p:txBody>
          <a:bodyPr spcFirstLastPara="1" wrap="square" lIns="68575" tIns="34275" rIns="68575" bIns="34275" anchor="ctr" anchorCtr="0">
            <a:noAutofit/>
          </a:bodyPr>
          <a:lstStyle>
            <a:lvl1pPr marL="457200" lvl="0" indent="-228600" algn="ctr" rtl="0">
              <a:lnSpc>
                <a:spcPct val="90000"/>
              </a:lnSpc>
              <a:spcBef>
                <a:spcPts val="800"/>
              </a:spcBef>
              <a:spcAft>
                <a:spcPts val="0"/>
              </a:spcAft>
              <a:buClr>
                <a:schemeClr val="dk1"/>
              </a:buClr>
              <a:buSzPts val="1800"/>
              <a:buNone/>
              <a:defRPr sz="1800" b="1">
                <a:solidFill>
                  <a:schemeClr val="dk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a:lvl2pPr>
            <a:lvl3pPr marL="1371600" lvl="2" indent="-228600" algn="l" rtl="0">
              <a:lnSpc>
                <a:spcPct val="90000"/>
              </a:lnSpc>
              <a:spcBef>
                <a:spcPts val="400"/>
              </a:spcBef>
              <a:spcAft>
                <a:spcPts val="0"/>
              </a:spcAft>
              <a:buClr>
                <a:schemeClr val="dk1"/>
              </a:buClr>
              <a:buSzPts val="1400"/>
              <a:buNone/>
              <a:defRPr sz="1400"/>
            </a:lvl3pPr>
            <a:lvl4pPr marL="1828800" lvl="3" indent="-228600" algn="l" rtl="0">
              <a:lnSpc>
                <a:spcPct val="90000"/>
              </a:lnSpc>
              <a:spcBef>
                <a:spcPts val="400"/>
              </a:spcBef>
              <a:spcAft>
                <a:spcPts val="0"/>
              </a:spcAft>
              <a:buClr>
                <a:schemeClr val="dk1"/>
              </a:buClr>
              <a:buSzPts val="1200"/>
              <a:buNone/>
              <a:defRPr sz="1200"/>
            </a:lvl4pPr>
            <a:lvl5pPr marL="2286000" lvl="4" indent="-228600" algn="l" rtl="0">
              <a:lnSpc>
                <a:spcPct val="90000"/>
              </a:lnSpc>
              <a:spcBef>
                <a:spcPts val="400"/>
              </a:spcBef>
              <a:spcAft>
                <a:spcPts val="0"/>
              </a:spcAft>
              <a:buClr>
                <a:schemeClr val="dk1"/>
              </a:buClr>
              <a:buSzPts val="1200"/>
              <a:buNone/>
              <a:defRPr sz="12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3_Title Only">
  <p:cSld name="3_Title Only">
    <p:spTree>
      <p:nvGrpSpPr>
        <p:cNvPr id="1" name="Shape 388"/>
        <p:cNvGrpSpPr/>
        <p:nvPr/>
      </p:nvGrpSpPr>
      <p:grpSpPr>
        <a:xfrm>
          <a:off x="0" y="0"/>
          <a:ext cx="0" cy="0"/>
          <a:chOff x="0" y="0"/>
          <a:chExt cx="0" cy="0"/>
        </a:xfrm>
      </p:grpSpPr>
      <p:sp>
        <p:nvSpPr>
          <p:cNvPr id="389" name="Google Shape;389;p53"/>
          <p:cNvSpPr/>
          <p:nvPr/>
        </p:nvSpPr>
        <p:spPr>
          <a:xfrm>
            <a:off x="0" y="0"/>
            <a:ext cx="9144000" cy="51435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90" name="Google Shape;390;p53"/>
          <p:cNvSpPr/>
          <p:nvPr/>
        </p:nvSpPr>
        <p:spPr>
          <a:xfrm>
            <a:off x="0" y="0"/>
            <a:ext cx="4029000" cy="5143500"/>
          </a:xfrm>
          <a:prstGeom prst="rect">
            <a:avLst/>
          </a:prstGeom>
          <a:solidFill>
            <a:schemeClr val="accent5"/>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91" name="Google Shape;391;p53"/>
          <p:cNvSpPr>
            <a:spLocks noGrp="1"/>
          </p:cNvSpPr>
          <p:nvPr>
            <p:ph type="pic" idx="2"/>
          </p:nvPr>
        </p:nvSpPr>
        <p:spPr>
          <a:xfrm>
            <a:off x="278606" y="195263"/>
            <a:ext cx="4213500" cy="4725600"/>
          </a:xfrm>
          <a:prstGeom prst="rect">
            <a:avLst/>
          </a:prstGeom>
          <a:solidFill>
            <a:srgbClr val="F2F2F2"/>
          </a:solidFill>
          <a:ln>
            <a:noFill/>
          </a:ln>
        </p:spPr>
      </p:sp>
      <p:sp>
        <p:nvSpPr>
          <p:cNvPr id="392" name="Google Shape;392;p53"/>
          <p:cNvSpPr/>
          <p:nvPr/>
        </p:nvSpPr>
        <p:spPr>
          <a:xfrm>
            <a:off x="5114930" y="-13693"/>
            <a:ext cx="4029000" cy="5143500"/>
          </a:xfrm>
          <a:prstGeom prst="rect">
            <a:avLst/>
          </a:prstGeom>
          <a:solidFill>
            <a:schemeClr val="accent6"/>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93" name="Google Shape;393;p53"/>
          <p:cNvSpPr>
            <a:spLocks noGrp="1"/>
          </p:cNvSpPr>
          <p:nvPr>
            <p:ph type="pic" idx="3"/>
          </p:nvPr>
        </p:nvSpPr>
        <p:spPr>
          <a:xfrm>
            <a:off x="4710110" y="195263"/>
            <a:ext cx="4214700" cy="4725600"/>
          </a:xfrm>
          <a:prstGeom prst="rect">
            <a:avLst/>
          </a:prstGeom>
          <a:solidFill>
            <a:srgbClr val="F2F2F2"/>
          </a:solidFill>
          <a:ln>
            <a:noFill/>
          </a:ln>
        </p:spPr>
      </p:sp>
      <p:sp>
        <p:nvSpPr>
          <p:cNvPr id="394" name="Google Shape;394;p53"/>
          <p:cNvSpPr txBox="1">
            <a:spLocks noGrp="1"/>
          </p:cNvSpPr>
          <p:nvPr>
            <p:ph type="body" idx="1"/>
          </p:nvPr>
        </p:nvSpPr>
        <p:spPr>
          <a:xfrm>
            <a:off x="544013" y="3756422"/>
            <a:ext cx="3682800" cy="533400"/>
          </a:xfrm>
          <a:prstGeom prst="rect">
            <a:avLst/>
          </a:prstGeom>
          <a:noFill/>
          <a:ln>
            <a:noFill/>
          </a:ln>
        </p:spPr>
        <p:txBody>
          <a:bodyPr spcFirstLastPara="1" wrap="square" lIns="68575" tIns="34275" rIns="68575" bIns="34275" anchor="ctr" anchorCtr="0">
            <a:noAutofit/>
          </a:bodyPr>
          <a:lstStyle>
            <a:lvl1pPr marL="457200" lvl="0" indent="-228600" algn="ctr" rtl="0">
              <a:lnSpc>
                <a:spcPct val="90000"/>
              </a:lnSpc>
              <a:spcBef>
                <a:spcPts val="800"/>
              </a:spcBef>
              <a:spcAft>
                <a:spcPts val="0"/>
              </a:spcAft>
              <a:buClr>
                <a:schemeClr val="dk1"/>
              </a:buClr>
              <a:buSzPts val="1800"/>
              <a:buNone/>
              <a:defRPr sz="1800" b="1">
                <a:solidFill>
                  <a:schemeClr val="dk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a:lvl2pPr>
            <a:lvl3pPr marL="1371600" lvl="2" indent="-228600" algn="l" rtl="0">
              <a:lnSpc>
                <a:spcPct val="90000"/>
              </a:lnSpc>
              <a:spcBef>
                <a:spcPts val="400"/>
              </a:spcBef>
              <a:spcAft>
                <a:spcPts val="0"/>
              </a:spcAft>
              <a:buClr>
                <a:schemeClr val="dk1"/>
              </a:buClr>
              <a:buSzPts val="1400"/>
              <a:buNone/>
              <a:defRPr sz="1400"/>
            </a:lvl3pPr>
            <a:lvl4pPr marL="1828800" lvl="3" indent="-228600" algn="l" rtl="0">
              <a:lnSpc>
                <a:spcPct val="90000"/>
              </a:lnSpc>
              <a:spcBef>
                <a:spcPts val="400"/>
              </a:spcBef>
              <a:spcAft>
                <a:spcPts val="0"/>
              </a:spcAft>
              <a:buClr>
                <a:schemeClr val="dk1"/>
              </a:buClr>
              <a:buSzPts val="1200"/>
              <a:buNone/>
              <a:defRPr sz="1200"/>
            </a:lvl4pPr>
            <a:lvl5pPr marL="2286000" lvl="4" indent="-228600" algn="l" rtl="0">
              <a:lnSpc>
                <a:spcPct val="90000"/>
              </a:lnSpc>
              <a:spcBef>
                <a:spcPts val="400"/>
              </a:spcBef>
              <a:spcAft>
                <a:spcPts val="0"/>
              </a:spcAft>
              <a:buClr>
                <a:schemeClr val="dk1"/>
              </a:buClr>
              <a:buSzPts val="1200"/>
              <a:buNone/>
              <a:defRPr sz="12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395" name="Google Shape;395;p53"/>
          <p:cNvSpPr txBox="1">
            <a:spLocks noGrp="1"/>
          </p:cNvSpPr>
          <p:nvPr>
            <p:ph type="body" idx="4"/>
          </p:nvPr>
        </p:nvSpPr>
        <p:spPr>
          <a:xfrm>
            <a:off x="4976695" y="3756422"/>
            <a:ext cx="3681600" cy="533400"/>
          </a:xfrm>
          <a:prstGeom prst="rect">
            <a:avLst/>
          </a:prstGeom>
          <a:noFill/>
          <a:ln>
            <a:noFill/>
          </a:ln>
        </p:spPr>
        <p:txBody>
          <a:bodyPr spcFirstLastPara="1" wrap="square" lIns="68575" tIns="34275" rIns="68575" bIns="34275" anchor="ctr" anchorCtr="0">
            <a:noAutofit/>
          </a:bodyPr>
          <a:lstStyle>
            <a:lvl1pPr marL="457200" lvl="0" indent="-228600" algn="ctr" rtl="0">
              <a:lnSpc>
                <a:spcPct val="90000"/>
              </a:lnSpc>
              <a:spcBef>
                <a:spcPts val="800"/>
              </a:spcBef>
              <a:spcAft>
                <a:spcPts val="0"/>
              </a:spcAft>
              <a:buClr>
                <a:schemeClr val="dk1"/>
              </a:buClr>
              <a:buSzPts val="1800"/>
              <a:buNone/>
              <a:defRPr sz="1800" b="1">
                <a:solidFill>
                  <a:schemeClr val="dk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a:lvl2pPr>
            <a:lvl3pPr marL="1371600" lvl="2" indent="-228600" algn="l" rtl="0">
              <a:lnSpc>
                <a:spcPct val="90000"/>
              </a:lnSpc>
              <a:spcBef>
                <a:spcPts val="400"/>
              </a:spcBef>
              <a:spcAft>
                <a:spcPts val="0"/>
              </a:spcAft>
              <a:buClr>
                <a:schemeClr val="dk1"/>
              </a:buClr>
              <a:buSzPts val="1400"/>
              <a:buNone/>
              <a:defRPr sz="1400"/>
            </a:lvl3pPr>
            <a:lvl4pPr marL="1828800" lvl="3" indent="-228600" algn="l" rtl="0">
              <a:lnSpc>
                <a:spcPct val="90000"/>
              </a:lnSpc>
              <a:spcBef>
                <a:spcPts val="400"/>
              </a:spcBef>
              <a:spcAft>
                <a:spcPts val="0"/>
              </a:spcAft>
              <a:buClr>
                <a:schemeClr val="dk1"/>
              </a:buClr>
              <a:buSzPts val="1200"/>
              <a:buNone/>
              <a:defRPr sz="1200"/>
            </a:lvl4pPr>
            <a:lvl5pPr marL="2286000" lvl="4" indent="-228600" algn="l" rtl="0">
              <a:lnSpc>
                <a:spcPct val="90000"/>
              </a:lnSpc>
              <a:spcBef>
                <a:spcPts val="400"/>
              </a:spcBef>
              <a:spcAft>
                <a:spcPts val="0"/>
              </a:spcAft>
              <a:buClr>
                <a:schemeClr val="dk1"/>
              </a:buClr>
              <a:buSzPts val="1200"/>
              <a:buNone/>
              <a:defRPr sz="12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7_Title Only">
  <p:cSld name="7_Title Only">
    <p:spTree>
      <p:nvGrpSpPr>
        <p:cNvPr id="1" name="Shape 415"/>
        <p:cNvGrpSpPr/>
        <p:nvPr/>
      </p:nvGrpSpPr>
      <p:grpSpPr>
        <a:xfrm>
          <a:off x="0" y="0"/>
          <a:ext cx="0" cy="0"/>
          <a:chOff x="0" y="0"/>
          <a:chExt cx="0" cy="0"/>
        </a:xfrm>
      </p:grpSpPr>
      <p:sp>
        <p:nvSpPr>
          <p:cNvPr id="416" name="Google Shape;416;p55"/>
          <p:cNvSpPr txBox="1">
            <a:spLocks noGrp="1"/>
          </p:cNvSpPr>
          <p:nvPr>
            <p:ph type="title"/>
          </p:nvPr>
        </p:nvSpPr>
        <p:spPr>
          <a:xfrm>
            <a:off x="278606" y="195263"/>
            <a:ext cx="8640300" cy="5691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417" name="Google Shape;417;p55"/>
          <p:cNvSpPr>
            <a:spLocks noGrp="1"/>
          </p:cNvSpPr>
          <p:nvPr>
            <p:ph type="pic" idx="2"/>
          </p:nvPr>
        </p:nvSpPr>
        <p:spPr>
          <a:xfrm>
            <a:off x="278606" y="925116"/>
            <a:ext cx="8640300" cy="2287200"/>
          </a:xfrm>
          <a:prstGeom prst="rect">
            <a:avLst/>
          </a:prstGeom>
          <a:solidFill>
            <a:srgbClr val="F2F2F2"/>
          </a:solidFill>
          <a:ln>
            <a:noFill/>
          </a:ln>
        </p:spPr>
      </p:sp>
      <p:sp>
        <p:nvSpPr>
          <p:cNvPr id="418" name="Google Shape;418;p55"/>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419" name="Google Shape;419;p55"/>
          <p:cNvSpPr>
            <a:spLocks noGrp="1"/>
          </p:cNvSpPr>
          <p:nvPr>
            <p:ph type="pic" idx="3"/>
          </p:nvPr>
        </p:nvSpPr>
        <p:spPr>
          <a:xfrm>
            <a:off x="1100033" y="2249798"/>
            <a:ext cx="1054200" cy="872100"/>
          </a:xfrm>
          <a:prstGeom prst="rect">
            <a:avLst/>
          </a:prstGeom>
          <a:noFill/>
          <a:ln>
            <a:noFill/>
          </a:ln>
        </p:spPr>
      </p:sp>
      <p:sp>
        <p:nvSpPr>
          <p:cNvPr id="420" name="Google Shape;420;p55"/>
          <p:cNvSpPr>
            <a:spLocks noGrp="1"/>
          </p:cNvSpPr>
          <p:nvPr>
            <p:ph type="pic" idx="4"/>
          </p:nvPr>
        </p:nvSpPr>
        <p:spPr>
          <a:xfrm>
            <a:off x="3081101" y="2249798"/>
            <a:ext cx="1054200" cy="872100"/>
          </a:xfrm>
          <a:prstGeom prst="rect">
            <a:avLst/>
          </a:prstGeom>
          <a:noFill/>
          <a:ln>
            <a:noFill/>
          </a:ln>
        </p:spPr>
      </p:sp>
      <p:sp>
        <p:nvSpPr>
          <p:cNvPr id="421" name="Google Shape;421;p55"/>
          <p:cNvSpPr>
            <a:spLocks noGrp="1"/>
          </p:cNvSpPr>
          <p:nvPr>
            <p:ph type="pic" idx="5"/>
          </p:nvPr>
        </p:nvSpPr>
        <p:spPr>
          <a:xfrm>
            <a:off x="5062169" y="2249798"/>
            <a:ext cx="1054200" cy="872100"/>
          </a:xfrm>
          <a:prstGeom prst="rect">
            <a:avLst/>
          </a:prstGeom>
          <a:noFill/>
          <a:ln>
            <a:noFill/>
          </a:ln>
        </p:spPr>
      </p:sp>
      <p:sp>
        <p:nvSpPr>
          <p:cNvPr id="422" name="Google Shape;422;p55"/>
          <p:cNvSpPr>
            <a:spLocks noGrp="1"/>
          </p:cNvSpPr>
          <p:nvPr>
            <p:ph type="pic" idx="6"/>
          </p:nvPr>
        </p:nvSpPr>
        <p:spPr>
          <a:xfrm>
            <a:off x="7076316" y="2249798"/>
            <a:ext cx="1054200" cy="872100"/>
          </a:xfrm>
          <a:prstGeom prst="rect">
            <a:avLst/>
          </a:prstGeom>
          <a:noFill/>
          <a:ln>
            <a:noFill/>
          </a:ln>
        </p:spPr>
      </p:sp>
      <p:sp>
        <p:nvSpPr>
          <p:cNvPr id="423" name="Google Shape;423;p55"/>
          <p:cNvSpPr/>
          <p:nvPr/>
        </p:nvSpPr>
        <p:spPr>
          <a:xfrm>
            <a:off x="734940" y="3385685"/>
            <a:ext cx="1784400" cy="12648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24" name="Google Shape;424;p55"/>
          <p:cNvSpPr/>
          <p:nvPr/>
        </p:nvSpPr>
        <p:spPr>
          <a:xfrm>
            <a:off x="2716008" y="3385685"/>
            <a:ext cx="1784400" cy="12648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25" name="Google Shape;425;p55"/>
          <p:cNvSpPr/>
          <p:nvPr/>
        </p:nvSpPr>
        <p:spPr>
          <a:xfrm>
            <a:off x="4697075" y="3385685"/>
            <a:ext cx="1784400" cy="1264800"/>
          </a:xfrm>
          <a:prstGeom prst="rect">
            <a:avLst/>
          </a:prstGeom>
          <a:solidFill>
            <a:schemeClr val="accent4"/>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26" name="Google Shape;426;p55"/>
          <p:cNvSpPr/>
          <p:nvPr/>
        </p:nvSpPr>
        <p:spPr>
          <a:xfrm>
            <a:off x="6678141" y="3385685"/>
            <a:ext cx="1784400" cy="1264800"/>
          </a:xfrm>
          <a:prstGeom prst="rect">
            <a:avLst/>
          </a:prstGeom>
          <a:solidFill>
            <a:schemeClr val="accent6"/>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27" name="Google Shape;427;p55"/>
          <p:cNvSpPr txBox="1">
            <a:spLocks noGrp="1"/>
          </p:cNvSpPr>
          <p:nvPr>
            <p:ph type="body" idx="1"/>
          </p:nvPr>
        </p:nvSpPr>
        <p:spPr>
          <a:xfrm>
            <a:off x="818599" y="3448637"/>
            <a:ext cx="1617300" cy="9978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lt1"/>
              </a:buClr>
              <a:buSzPts val="1400"/>
              <a:buNone/>
              <a:defRPr sz="1400">
                <a:solidFill>
                  <a:schemeClr val="lt1"/>
                </a:solidFill>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28" name="Google Shape;428;p55"/>
          <p:cNvSpPr txBox="1">
            <a:spLocks noGrp="1"/>
          </p:cNvSpPr>
          <p:nvPr>
            <p:ph type="body" idx="7"/>
          </p:nvPr>
        </p:nvSpPr>
        <p:spPr>
          <a:xfrm>
            <a:off x="2799666" y="3448637"/>
            <a:ext cx="1617300" cy="9978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lt1"/>
              </a:buClr>
              <a:buSzPts val="1400"/>
              <a:buNone/>
              <a:defRPr sz="1400">
                <a:solidFill>
                  <a:schemeClr val="lt1"/>
                </a:solidFill>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29" name="Google Shape;429;p55"/>
          <p:cNvSpPr txBox="1">
            <a:spLocks noGrp="1"/>
          </p:cNvSpPr>
          <p:nvPr>
            <p:ph type="body" idx="8"/>
          </p:nvPr>
        </p:nvSpPr>
        <p:spPr>
          <a:xfrm>
            <a:off x="4780733" y="3448637"/>
            <a:ext cx="1617300" cy="9978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lt1"/>
              </a:buClr>
              <a:buSzPts val="1400"/>
              <a:buNone/>
              <a:defRPr sz="1400">
                <a:solidFill>
                  <a:schemeClr val="lt1"/>
                </a:solidFill>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30" name="Google Shape;430;p55"/>
          <p:cNvSpPr txBox="1">
            <a:spLocks noGrp="1"/>
          </p:cNvSpPr>
          <p:nvPr>
            <p:ph type="body" idx="9"/>
          </p:nvPr>
        </p:nvSpPr>
        <p:spPr>
          <a:xfrm>
            <a:off x="6761799" y="3448637"/>
            <a:ext cx="1617300" cy="9978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lt1"/>
              </a:buClr>
              <a:buSzPts val="1400"/>
              <a:buNone/>
              <a:defRPr sz="1400">
                <a:solidFill>
                  <a:schemeClr val="lt1"/>
                </a:solidFill>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cxnSp>
        <p:nvCxnSpPr>
          <p:cNvPr id="431" name="Google Shape;431;p55"/>
          <p:cNvCxnSpPr/>
          <p:nvPr/>
        </p:nvCxnSpPr>
        <p:spPr>
          <a:xfrm>
            <a:off x="734940" y="3268378"/>
            <a:ext cx="1784400" cy="0"/>
          </a:xfrm>
          <a:prstGeom prst="straightConnector1">
            <a:avLst/>
          </a:prstGeom>
          <a:noFill/>
          <a:ln w="28575" cap="flat" cmpd="sng">
            <a:solidFill>
              <a:schemeClr val="accent1"/>
            </a:solidFill>
            <a:prstDash val="solid"/>
            <a:miter lim="800000"/>
            <a:headEnd type="none" w="sm" len="sm"/>
            <a:tailEnd type="none" w="sm" len="sm"/>
          </a:ln>
        </p:spPr>
      </p:cxnSp>
      <p:cxnSp>
        <p:nvCxnSpPr>
          <p:cNvPr id="432" name="Google Shape;432;p55"/>
          <p:cNvCxnSpPr/>
          <p:nvPr/>
        </p:nvCxnSpPr>
        <p:spPr>
          <a:xfrm>
            <a:off x="2716008" y="3268378"/>
            <a:ext cx="1784400" cy="0"/>
          </a:xfrm>
          <a:prstGeom prst="straightConnector1">
            <a:avLst/>
          </a:prstGeom>
          <a:noFill/>
          <a:ln w="28575" cap="flat" cmpd="sng">
            <a:solidFill>
              <a:schemeClr val="accent2"/>
            </a:solidFill>
            <a:prstDash val="solid"/>
            <a:miter lim="800000"/>
            <a:headEnd type="none" w="sm" len="sm"/>
            <a:tailEnd type="none" w="sm" len="sm"/>
          </a:ln>
        </p:spPr>
      </p:cxnSp>
      <p:cxnSp>
        <p:nvCxnSpPr>
          <p:cNvPr id="433" name="Google Shape;433;p55"/>
          <p:cNvCxnSpPr/>
          <p:nvPr/>
        </p:nvCxnSpPr>
        <p:spPr>
          <a:xfrm>
            <a:off x="4697075" y="3268378"/>
            <a:ext cx="1784400" cy="0"/>
          </a:xfrm>
          <a:prstGeom prst="straightConnector1">
            <a:avLst/>
          </a:prstGeom>
          <a:noFill/>
          <a:ln w="28575" cap="flat" cmpd="sng">
            <a:solidFill>
              <a:schemeClr val="accent4"/>
            </a:solidFill>
            <a:prstDash val="solid"/>
            <a:miter lim="800000"/>
            <a:headEnd type="none" w="sm" len="sm"/>
            <a:tailEnd type="none" w="sm" len="sm"/>
          </a:ln>
        </p:spPr>
      </p:cxnSp>
      <p:cxnSp>
        <p:nvCxnSpPr>
          <p:cNvPr id="434" name="Google Shape;434;p55"/>
          <p:cNvCxnSpPr/>
          <p:nvPr/>
        </p:nvCxnSpPr>
        <p:spPr>
          <a:xfrm>
            <a:off x="6678143" y="3268378"/>
            <a:ext cx="1784400" cy="0"/>
          </a:xfrm>
          <a:prstGeom prst="straightConnector1">
            <a:avLst/>
          </a:prstGeom>
          <a:noFill/>
          <a:ln w="28575" cap="flat" cmpd="sng">
            <a:solidFill>
              <a:schemeClr val="accent6"/>
            </a:solidFill>
            <a:prstDash val="solid"/>
            <a:miter lim="800000"/>
            <a:headEnd type="none" w="sm" len="sm"/>
            <a:tailEnd type="none" w="sm" len="sm"/>
          </a:ln>
        </p:spPr>
      </p:cxn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8_Title Only">
  <p:cSld name="8_Title Only">
    <p:spTree>
      <p:nvGrpSpPr>
        <p:cNvPr id="1" name="Shape 435"/>
        <p:cNvGrpSpPr/>
        <p:nvPr/>
      </p:nvGrpSpPr>
      <p:grpSpPr>
        <a:xfrm>
          <a:off x="0" y="0"/>
          <a:ext cx="0" cy="0"/>
          <a:chOff x="0" y="0"/>
          <a:chExt cx="0" cy="0"/>
        </a:xfrm>
      </p:grpSpPr>
      <p:sp>
        <p:nvSpPr>
          <p:cNvPr id="436" name="Google Shape;436;p56"/>
          <p:cNvSpPr txBox="1">
            <a:spLocks noGrp="1"/>
          </p:cNvSpPr>
          <p:nvPr>
            <p:ph type="title"/>
          </p:nvPr>
        </p:nvSpPr>
        <p:spPr>
          <a:xfrm>
            <a:off x="278606" y="195263"/>
            <a:ext cx="8640300" cy="5691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437" name="Google Shape;437;p56"/>
          <p:cNvSpPr>
            <a:spLocks noGrp="1"/>
          </p:cNvSpPr>
          <p:nvPr>
            <p:ph type="pic" idx="2"/>
          </p:nvPr>
        </p:nvSpPr>
        <p:spPr>
          <a:xfrm>
            <a:off x="278607" y="925116"/>
            <a:ext cx="3105600" cy="3861300"/>
          </a:xfrm>
          <a:prstGeom prst="rect">
            <a:avLst/>
          </a:prstGeom>
          <a:solidFill>
            <a:srgbClr val="F2F2F2"/>
          </a:solidFill>
          <a:ln>
            <a:noFill/>
          </a:ln>
        </p:spPr>
      </p:sp>
      <p:sp>
        <p:nvSpPr>
          <p:cNvPr id="438" name="Google Shape;438;p56"/>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439" name="Google Shape;439;p56"/>
          <p:cNvSpPr/>
          <p:nvPr/>
        </p:nvSpPr>
        <p:spPr>
          <a:xfrm>
            <a:off x="3461443" y="925117"/>
            <a:ext cx="1779000" cy="38613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grpSp>
        <p:nvGrpSpPr>
          <p:cNvPr id="440" name="Google Shape;440;p56"/>
          <p:cNvGrpSpPr/>
          <p:nvPr/>
        </p:nvGrpSpPr>
        <p:grpSpPr>
          <a:xfrm>
            <a:off x="3631580" y="1847103"/>
            <a:ext cx="1438650" cy="2017024"/>
            <a:chOff x="4790661" y="2266122"/>
            <a:chExt cx="1918200" cy="2852530"/>
          </a:xfrm>
        </p:grpSpPr>
        <p:cxnSp>
          <p:nvCxnSpPr>
            <p:cNvPr id="441" name="Google Shape;441;p56"/>
            <p:cNvCxnSpPr/>
            <p:nvPr/>
          </p:nvCxnSpPr>
          <p:spPr>
            <a:xfrm>
              <a:off x="4790661" y="2266122"/>
              <a:ext cx="1918200" cy="0"/>
            </a:xfrm>
            <a:prstGeom prst="straightConnector1">
              <a:avLst/>
            </a:prstGeom>
            <a:noFill/>
            <a:ln w="9525" cap="flat" cmpd="sng">
              <a:solidFill>
                <a:schemeClr val="lt1"/>
              </a:solidFill>
              <a:prstDash val="solid"/>
              <a:miter lim="800000"/>
              <a:headEnd type="none" w="sm" len="sm"/>
              <a:tailEnd type="none" w="sm" len="sm"/>
            </a:ln>
          </p:spPr>
        </p:cxnSp>
        <p:cxnSp>
          <p:nvCxnSpPr>
            <p:cNvPr id="442" name="Google Shape;442;p56"/>
            <p:cNvCxnSpPr/>
            <p:nvPr/>
          </p:nvCxnSpPr>
          <p:spPr>
            <a:xfrm>
              <a:off x="4790661" y="3692387"/>
              <a:ext cx="1918200" cy="0"/>
            </a:xfrm>
            <a:prstGeom prst="straightConnector1">
              <a:avLst/>
            </a:prstGeom>
            <a:noFill/>
            <a:ln w="9525" cap="flat" cmpd="sng">
              <a:solidFill>
                <a:schemeClr val="lt1"/>
              </a:solidFill>
              <a:prstDash val="solid"/>
              <a:miter lim="800000"/>
              <a:headEnd type="none" w="sm" len="sm"/>
              <a:tailEnd type="none" w="sm" len="sm"/>
            </a:ln>
          </p:spPr>
        </p:cxnSp>
        <p:cxnSp>
          <p:nvCxnSpPr>
            <p:cNvPr id="443" name="Google Shape;443;p56"/>
            <p:cNvCxnSpPr/>
            <p:nvPr/>
          </p:nvCxnSpPr>
          <p:spPr>
            <a:xfrm>
              <a:off x="4790661" y="5118652"/>
              <a:ext cx="1918200" cy="0"/>
            </a:xfrm>
            <a:prstGeom prst="straightConnector1">
              <a:avLst/>
            </a:prstGeom>
            <a:noFill/>
            <a:ln w="9525" cap="flat" cmpd="sng">
              <a:solidFill>
                <a:schemeClr val="lt1"/>
              </a:solidFill>
              <a:prstDash val="solid"/>
              <a:miter lim="800000"/>
              <a:headEnd type="none" w="sm" len="sm"/>
              <a:tailEnd type="none" w="sm" len="sm"/>
            </a:ln>
          </p:spPr>
        </p:cxnSp>
      </p:grpSp>
      <p:cxnSp>
        <p:nvCxnSpPr>
          <p:cNvPr id="444" name="Google Shape;444;p56"/>
          <p:cNvCxnSpPr/>
          <p:nvPr/>
        </p:nvCxnSpPr>
        <p:spPr>
          <a:xfrm>
            <a:off x="3592996" y="5188226"/>
            <a:ext cx="1438800" cy="0"/>
          </a:xfrm>
          <a:prstGeom prst="straightConnector1">
            <a:avLst/>
          </a:prstGeom>
          <a:noFill/>
          <a:ln w="9525" cap="flat" cmpd="sng">
            <a:solidFill>
              <a:schemeClr val="lt1"/>
            </a:solidFill>
            <a:prstDash val="solid"/>
            <a:miter lim="800000"/>
            <a:headEnd type="none" w="sm" len="sm"/>
            <a:tailEnd type="none" w="sm" len="sm"/>
          </a:ln>
        </p:spPr>
      </p:cxnSp>
      <p:grpSp>
        <p:nvGrpSpPr>
          <p:cNvPr id="445" name="Google Shape;445;p56"/>
          <p:cNvGrpSpPr/>
          <p:nvPr/>
        </p:nvGrpSpPr>
        <p:grpSpPr>
          <a:xfrm>
            <a:off x="5317400" y="1847103"/>
            <a:ext cx="3601229" cy="2017024"/>
            <a:chOff x="4790661" y="2266122"/>
            <a:chExt cx="1918200" cy="2852530"/>
          </a:xfrm>
        </p:grpSpPr>
        <p:cxnSp>
          <p:nvCxnSpPr>
            <p:cNvPr id="446" name="Google Shape;446;p56"/>
            <p:cNvCxnSpPr/>
            <p:nvPr/>
          </p:nvCxnSpPr>
          <p:spPr>
            <a:xfrm>
              <a:off x="4790661" y="2266122"/>
              <a:ext cx="1918200" cy="0"/>
            </a:xfrm>
            <a:prstGeom prst="straightConnector1">
              <a:avLst/>
            </a:prstGeom>
            <a:noFill/>
            <a:ln w="9525" cap="flat" cmpd="sng">
              <a:solidFill>
                <a:srgbClr val="D8D8D8"/>
              </a:solidFill>
              <a:prstDash val="solid"/>
              <a:miter lim="800000"/>
              <a:headEnd type="none" w="sm" len="sm"/>
              <a:tailEnd type="none" w="sm" len="sm"/>
            </a:ln>
          </p:spPr>
        </p:cxnSp>
        <p:cxnSp>
          <p:nvCxnSpPr>
            <p:cNvPr id="447" name="Google Shape;447;p56"/>
            <p:cNvCxnSpPr/>
            <p:nvPr/>
          </p:nvCxnSpPr>
          <p:spPr>
            <a:xfrm>
              <a:off x="4790661" y="3692387"/>
              <a:ext cx="1918200" cy="0"/>
            </a:xfrm>
            <a:prstGeom prst="straightConnector1">
              <a:avLst/>
            </a:prstGeom>
            <a:noFill/>
            <a:ln w="9525" cap="flat" cmpd="sng">
              <a:solidFill>
                <a:srgbClr val="D8D8D8"/>
              </a:solidFill>
              <a:prstDash val="solid"/>
              <a:miter lim="800000"/>
              <a:headEnd type="none" w="sm" len="sm"/>
              <a:tailEnd type="none" w="sm" len="sm"/>
            </a:ln>
          </p:spPr>
        </p:cxnSp>
        <p:cxnSp>
          <p:nvCxnSpPr>
            <p:cNvPr id="448" name="Google Shape;448;p56"/>
            <p:cNvCxnSpPr/>
            <p:nvPr/>
          </p:nvCxnSpPr>
          <p:spPr>
            <a:xfrm>
              <a:off x="4790661" y="5118652"/>
              <a:ext cx="1918200" cy="0"/>
            </a:xfrm>
            <a:prstGeom prst="straightConnector1">
              <a:avLst/>
            </a:prstGeom>
            <a:noFill/>
            <a:ln w="9525" cap="flat" cmpd="sng">
              <a:solidFill>
                <a:srgbClr val="D8D8D8"/>
              </a:solidFill>
              <a:prstDash val="solid"/>
              <a:miter lim="800000"/>
              <a:headEnd type="none" w="sm" len="sm"/>
              <a:tailEnd type="none" w="sm" len="sm"/>
            </a:ln>
          </p:spPr>
        </p:cxnSp>
      </p:grpSp>
      <p:sp>
        <p:nvSpPr>
          <p:cNvPr id="449" name="Google Shape;449;p56"/>
          <p:cNvSpPr txBox="1">
            <a:spLocks noGrp="1"/>
          </p:cNvSpPr>
          <p:nvPr>
            <p:ph type="body" idx="1"/>
          </p:nvPr>
        </p:nvSpPr>
        <p:spPr>
          <a:xfrm>
            <a:off x="5374880" y="1097732"/>
            <a:ext cx="3544200" cy="569100"/>
          </a:xfrm>
          <a:prstGeom prst="rect">
            <a:avLst/>
          </a:prstGeom>
          <a:noFill/>
          <a:ln>
            <a:noFill/>
          </a:ln>
        </p:spPr>
        <p:txBody>
          <a:bodyPr spcFirstLastPara="1" wrap="square" lIns="68575" tIns="34275" rIns="68575" bIns="34275" anchor="ctr" anchorCtr="0">
            <a:noAutofit/>
          </a:bodyPr>
          <a:lstStyle>
            <a:lvl1pPr marL="457200" lvl="0" indent="-228600" algn="l" rtl="0">
              <a:lnSpc>
                <a:spcPct val="90000"/>
              </a:lnSpc>
              <a:spcBef>
                <a:spcPts val="800"/>
              </a:spcBef>
              <a:spcAft>
                <a:spcPts val="0"/>
              </a:spcAft>
              <a:buClr>
                <a:schemeClr val="dk1"/>
              </a:buClr>
              <a:buSzPts val="1400"/>
              <a:buNone/>
              <a:defRPr sz="1400">
                <a:solidFill>
                  <a:schemeClr val="dk1"/>
                </a:solidFill>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50" name="Google Shape;450;p56"/>
          <p:cNvSpPr txBox="1">
            <a:spLocks noGrp="1"/>
          </p:cNvSpPr>
          <p:nvPr>
            <p:ph type="body" idx="3"/>
          </p:nvPr>
        </p:nvSpPr>
        <p:spPr>
          <a:xfrm>
            <a:off x="5374880" y="2056316"/>
            <a:ext cx="3544200" cy="569100"/>
          </a:xfrm>
          <a:prstGeom prst="rect">
            <a:avLst/>
          </a:prstGeom>
          <a:noFill/>
          <a:ln>
            <a:noFill/>
          </a:ln>
        </p:spPr>
        <p:txBody>
          <a:bodyPr spcFirstLastPara="1" wrap="square" lIns="68575" tIns="34275" rIns="68575" bIns="34275" anchor="ctr" anchorCtr="0">
            <a:noAutofit/>
          </a:bodyPr>
          <a:lstStyle>
            <a:lvl1pPr marL="457200" lvl="0" indent="-228600" algn="l" rtl="0">
              <a:lnSpc>
                <a:spcPct val="90000"/>
              </a:lnSpc>
              <a:spcBef>
                <a:spcPts val="800"/>
              </a:spcBef>
              <a:spcAft>
                <a:spcPts val="0"/>
              </a:spcAft>
              <a:buClr>
                <a:schemeClr val="dk1"/>
              </a:buClr>
              <a:buSzPts val="1400"/>
              <a:buNone/>
              <a:defRPr sz="1400">
                <a:solidFill>
                  <a:schemeClr val="dk1"/>
                </a:solidFill>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51" name="Google Shape;451;p56"/>
          <p:cNvSpPr txBox="1">
            <a:spLocks noGrp="1"/>
          </p:cNvSpPr>
          <p:nvPr>
            <p:ph type="body" idx="4"/>
          </p:nvPr>
        </p:nvSpPr>
        <p:spPr>
          <a:xfrm>
            <a:off x="5374880" y="3052498"/>
            <a:ext cx="3544200" cy="569100"/>
          </a:xfrm>
          <a:prstGeom prst="rect">
            <a:avLst/>
          </a:prstGeom>
          <a:noFill/>
          <a:ln>
            <a:noFill/>
          </a:ln>
        </p:spPr>
        <p:txBody>
          <a:bodyPr spcFirstLastPara="1" wrap="square" lIns="68575" tIns="34275" rIns="68575" bIns="34275" anchor="ctr" anchorCtr="0">
            <a:noAutofit/>
          </a:bodyPr>
          <a:lstStyle>
            <a:lvl1pPr marL="457200" lvl="0" indent="-228600" algn="l" rtl="0">
              <a:lnSpc>
                <a:spcPct val="90000"/>
              </a:lnSpc>
              <a:spcBef>
                <a:spcPts val="800"/>
              </a:spcBef>
              <a:spcAft>
                <a:spcPts val="0"/>
              </a:spcAft>
              <a:buClr>
                <a:schemeClr val="dk1"/>
              </a:buClr>
              <a:buSzPts val="1400"/>
              <a:buNone/>
              <a:defRPr sz="1400">
                <a:solidFill>
                  <a:schemeClr val="dk1"/>
                </a:solidFill>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52" name="Google Shape;452;p56"/>
          <p:cNvSpPr txBox="1">
            <a:spLocks noGrp="1"/>
          </p:cNvSpPr>
          <p:nvPr>
            <p:ph type="body" idx="5"/>
          </p:nvPr>
        </p:nvSpPr>
        <p:spPr>
          <a:xfrm>
            <a:off x="5374880" y="4045766"/>
            <a:ext cx="3544200" cy="569100"/>
          </a:xfrm>
          <a:prstGeom prst="rect">
            <a:avLst/>
          </a:prstGeom>
          <a:noFill/>
          <a:ln>
            <a:noFill/>
          </a:ln>
        </p:spPr>
        <p:txBody>
          <a:bodyPr spcFirstLastPara="1" wrap="square" lIns="68575" tIns="34275" rIns="68575" bIns="34275" anchor="ctr" anchorCtr="0">
            <a:noAutofit/>
          </a:bodyPr>
          <a:lstStyle>
            <a:lvl1pPr marL="457200" lvl="0" indent="-228600" algn="l" rtl="0">
              <a:lnSpc>
                <a:spcPct val="90000"/>
              </a:lnSpc>
              <a:spcBef>
                <a:spcPts val="800"/>
              </a:spcBef>
              <a:spcAft>
                <a:spcPts val="0"/>
              </a:spcAft>
              <a:buClr>
                <a:schemeClr val="dk1"/>
              </a:buClr>
              <a:buSzPts val="1400"/>
              <a:buNone/>
              <a:defRPr sz="1400">
                <a:solidFill>
                  <a:schemeClr val="dk1"/>
                </a:solidFill>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53" name="Google Shape;453;p56"/>
          <p:cNvSpPr>
            <a:spLocks noGrp="1"/>
          </p:cNvSpPr>
          <p:nvPr>
            <p:ph type="pic" idx="6"/>
          </p:nvPr>
        </p:nvSpPr>
        <p:spPr>
          <a:xfrm>
            <a:off x="3920678" y="1078154"/>
            <a:ext cx="860400" cy="608400"/>
          </a:xfrm>
          <a:prstGeom prst="rect">
            <a:avLst/>
          </a:prstGeom>
          <a:noFill/>
          <a:ln>
            <a:noFill/>
          </a:ln>
        </p:spPr>
      </p:sp>
      <p:sp>
        <p:nvSpPr>
          <p:cNvPr id="454" name="Google Shape;454;p56"/>
          <p:cNvSpPr>
            <a:spLocks noGrp="1"/>
          </p:cNvSpPr>
          <p:nvPr>
            <p:ph type="pic" idx="7"/>
          </p:nvPr>
        </p:nvSpPr>
        <p:spPr>
          <a:xfrm>
            <a:off x="3920678" y="2036738"/>
            <a:ext cx="860400" cy="608400"/>
          </a:xfrm>
          <a:prstGeom prst="rect">
            <a:avLst/>
          </a:prstGeom>
          <a:noFill/>
          <a:ln>
            <a:noFill/>
          </a:ln>
        </p:spPr>
      </p:sp>
      <p:sp>
        <p:nvSpPr>
          <p:cNvPr id="455" name="Google Shape;455;p56"/>
          <p:cNvSpPr>
            <a:spLocks noGrp="1"/>
          </p:cNvSpPr>
          <p:nvPr>
            <p:ph type="pic" idx="8"/>
          </p:nvPr>
        </p:nvSpPr>
        <p:spPr>
          <a:xfrm>
            <a:off x="3920678" y="3032919"/>
            <a:ext cx="860400" cy="608400"/>
          </a:xfrm>
          <a:prstGeom prst="rect">
            <a:avLst/>
          </a:prstGeom>
          <a:noFill/>
          <a:ln>
            <a:noFill/>
          </a:ln>
        </p:spPr>
      </p:sp>
      <p:sp>
        <p:nvSpPr>
          <p:cNvPr id="456" name="Google Shape;456;p56"/>
          <p:cNvSpPr>
            <a:spLocks noGrp="1"/>
          </p:cNvSpPr>
          <p:nvPr>
            <p:ph type="pic" idx="9"/>
          </p:nvPr>
        </p:nvSpPr>
        <p:spPr>
          <a:xfrm>
            <a:off x="3920678" y="4026188"/>
            <a:ext cx="860400" cy="608400"/>
          </a:xfrm>
          <a:prstGeom prst="rect">
            <a:avLst/>
          </a:prstGeom>
          <a:noFill/>
          <a:ln>
            <a:noFill/>
          </a:ln>
        </p:spPr>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9_Title Only">
  <p:cSld name="9_Title Only">
    <p:spTree>
      <p:nvGrpSpPr>
        <p:cNvPr id="1" name="Shape 457"/>
        <p:cNvGrpSpPr/>
        <p:nvPr/>
      </p:nvGrpSpPr>
      <p:grpSpPr>
        <a:xfrm>
          <a:off x="0" y="0"/>
          <a:ext cx="0" cy="0"/>
          <a:chOff x="0" y="0"/>
          <a:chExt cx="0" cy="0"/>
        </a:xfrm>
      </p:grpSpPr>
      <p:sp>
        <p:nvSpPr>
          <p:cNvPr id="458" name="Google Shape;458;p57"/>
          <p:cNvSpPr txBox="1">
            <a:spLocks noGrp="1"/>
          </p:cNvSpPr>
          <p:nvPr>
            <p:ph type="title"/>
          </p:nvPr>
        </p:nvSpPr>
        <p:spPr>
          <a:xfrm>
            <a:off x="278606" y="195263"/>
            <a:ext cx="8640300" cy="5691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459" name="Google Shape;459;p57"/>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cxnSp>
        <p:nvCxnSpPr>
          <p:cNvPr id="460" name="Google Shape;460;p57"/>
          <p:cNvCxnSpPr/>
          <p:nvPr/>
        </p:nvCxnSpPr>
        <p:spPr>
          <a:xfrm>
            <a:off x="3592996" y="5188226"/>
            <a:ext cx="1438800" cy="0"/>
          </a:xfrm>
          <a:prstGeom prst="straightConnector1">
            <a:avLst/>
          </a:prstGeom>
          <a:noFill/>
          <a:ln w="9525" cap="flat" cmpd="sng">
            <a:solidFill>
              <a:schemeClr val="lt1"/>
            </a:solidFill>
            <a:prstDash val="solid"/>
            <a:miter lim="800000"/>
            <a:headEnd type="none" w="sm" len="sm"/>
            <a:tailEnd type="none" w="sm" len="sm"/>
          </a:ln>
        </p:spPr>
      </p:cxnSp>
      <p:sp>
        <p:nvSpPr>
          <p:cNvPr id="461" name="Google Shape;461;p57"/>
          <p:cNvSpPr/>
          <p:nvPr/>
        </p:nvSpPr>
        <p:spPr>
          <a:xfrm>
            <a:off x="278606" y="925116"/>
            <a:ext cx="1719900" cy="18207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62" name="Google Shape;462;p57"/>
          <p:cNvSpPr/>
          <p:nvPr/>
        </p:nvSpPr>
        <p:spPr>
          <a:xfrm>
            <a:off x="278606" y="2829879"/>
            <a:ext cx="1719900" cy="18207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63" name="Google Shape;463;p57"/>
          <p:cNvSpPr/>
          <p:nvPr/>
        </p:nvSpPr>
        <p:spPr>
          <a:xfrm>
            <a:off x="4627976" y="925115"/>
            <a:ext cx="1720800" cy="1820700"/>
          </a:xfrm>
          <a:prstGeom prst="rect">
            <a:avLst/>
          </a:prstGeom>
          <a:solidFill>
            <a:schemeClr val="accent4"/>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64" name="Google Shape;464;p57"/>
          <p:cNvSpPr/>
          <p:nvPr/>
        </p:nvSpPr>
        <p:spPr>
          <a:xfrm>
            <a:off x="4627976" y="2829878"/>
            <a:ext cx="1720800" cy="1820700"/>
          </a:xfrm>
          <a:prstGeom prst="rect">
            <a:avLst/>
          </a:prstGeom>
          <a:solidFill>
            <a:schemeClr val="accent6"/>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65" name="Google Shape;465;p57"/>
          <p:cNvSpPr>
            <a:spLocks noGrp="1"/>
          </p:cNvSpPr>
          <p:nvPr>
            <p:ph type="pic" idx="2"/>
          </p:nvPr>
        </p:nvSpPr>
        <p:spPr>
          <a:xfrm>
            <a:off x="461605" y="1285466"/>
            <a:ext cx="1353900" cy="1100100"/>
          </a:xfrm>
          <a:prstGeom prst="rect">
            <a:avLst/>
          </a:prstGeom>
          <a:noFill/>
          <a:ln>
            <a:noFill/>
          </a:ln>
        </p:spPr>
      </p:sp>
      <p:sp>
        <p:nvSpPr>
          <p:cNvPr id="466" name="Google Shape;466;p57"/>
          <p:cNvSpPr/>
          <p:nvPr/>
        </p:nvSpPr>
        <p:spPr>
          <a:xfrm>
            <a:off x="2047921" y="925116"/>
            <a:ext cx="2506800" cy="1820700"/>
          </a:xfrm>
          <a:prstGeom prst="rect">
            <a:avLst/>
          </a:prstGeom>
          <a:solidFill>
            <a:srgbClr val="F2F2F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67" name="Google Shape;467;p57"/>
          <p:cNvSpPr/>
          <p:nvPr/>
        </p:nvSpPr>
        <p:spPr>
          <a:xfrm>
            <a:off x="2047921" y="2829878"/>
            <a:ext cx="2506800" cy="1820700"/>
          </a:xfrm>
          <a:prstGeom prst="rect">
            <a:avLst/>
          </a:prstGeom>
          <a:solidFill>
            <a:srgbClr val="F2F2F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68" name="Google Shape;468;p57"/>
          <p:cNvSpPr txBox="1">
            <a:spLocks noGrp="1"/>
          </p:cNvSpPr>
          <p:nvPr>
            <p:ph type="body" idx="1"/>
          </p:nvPr>
        </p:nvSpPr>
        <p:spPr>
          <a:xfrm>
            <a:off x="2175184" y="1095095"/>
            <a:ext cx="2252100" cy="1480800"/>
          </a:xfrm>
          <a:prstGeom prst="rect">
            <a:avLst/>
          </a:prstGeom>
          <a:noFill/>
          <a:ln>
            <a:noFill/>
          </a:ln>
        </p:spPr>
        <p:txBody>
          <a:bodyPr spcFirstLastPara="1" wrap="square" lIns="68575" tIns="34275" rIns="68575" bIns="34275" anchor="ctr" anchorCtr="0">
            <a:noAutofit/>
          </a:bodyPr>
          <a:lstStyle>
            <a:lvl1pPr marL="457200" lvl="0" indent="-228600" algn="l" rtl="0">
              <a:lnSpc>
                <a:spcPct val="90000"/>
              </a:lnSpc>
              <a:spcBef>
                <a:spcPts val="800"/>
              </a:spcBef>
              <a:spcAft>
                <a:spcPts val="0"/>
              </a:spcAft>
              <a:buClr>
                <a:schemeClr val="dk1"/>
              </a:buClr>
              <a:buSzPts val="1400"/>
              <a:buNone/>
              <a:defRPr sz="1400">
                <a:solidFill>
                  <a:schemeClr val="dk1"/>
                </a:solidFill>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69" name="Google Shape;469;p57"/>
          <p:cNvSpPr txBox="1">
            <a:spLocks noGrp="1"/>
          </p:cNvSpPr>
          <p:nvPr>
            <p:ph type="body" idx="3"/>
          </p:nvPr>
        </p:nvSpPr>
        <p:spPr>
          <a:xfrm>
            <a:off x="2175184" y="2999857"/>
            <a:ext cx="2252100" cy="1480800"/>
          </a:xfrm>
          <a:prstGeom prst="rect">
            <a:avLst/>
          </a:prstGeom>
          <a:noFill/>
          <a:ln>
            <a:noFill/>
          </a:ln>
        </p:spPr>
        <p:txBody>
          <a:bodyPr spcFirstLastPara="1" wrap="square" lIns="68575" tIns="34275" rIns="68575" bIns="34275" anchor="ctr" anchorCtr="0">
            <a:noAutofit/>
          </a:bodyPr>
          <a:lstStyle>
            <a:lvl1pPr marL="457200" lvl="0" indent="-228600" algn="l" rtl="0">
              <a:lnSpc>
                <a:spcPct val="90000"/>
              </a:lnSpc>
              <a:spcBef>
                <a:spcPts val="800"/>
              </a:spcBef>
              <a:spcAft>
                <a:spcPts val="0"/>
              </a:spcAft>
              <a:buClr>
                <a:schemeClr val="dk1"/>
              </a:buClr>
              <a:buSzPts val="1400"/>
              <a:buNone/>
              <a:defRPr sz="1400">
                <a:solidFill>
                  <a:schemeClr val="dk1"/>
                </a:solidFill>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70" name="Google Shape;470;p57"/>
          <p:cNvSpPr/>
          <p:nvPr/>
        </p:nvSpPr>
        <p:spPr>
          <a:xfrm>
            <a:off x="6412286" y="925116"/>
            <a:ext cx="2506800" cy="1820700"/>
          </a:xfrm>
          <a:prstGeom prst="rect">
            <a:avLst/>
          </a:prstGeom>
          <a:solidFill>
            <a:srgbClr val="F2F2F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71" name="Google Shape;471;p57"/>
          <p:cNvSpPr/>
          <p:nvPr/>
        </p:nvSpPr>
        <p:spPr>
          <a:xfrm>
            <a:off x="6412286" y="2829878"/>
            <a:ext cx="2506800" cy="1820700"/>
          </a:xfrm>
          <a:prstGeom prst="rect">
            <a:avLst/>
          </a:prstGeom>
          <a:solidFill>
            <a:srgbClr val="F2F2F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72" name="Google Shape;472;p57"/>
          <p:cNvSpPr txBox="1">
            <a:spLocks noGrp="1"/>
          </p:cNvSpPr>
          <p:nvPr>
            <p:ph type="body" idx="4"/>
          </p:nvPr>
        </p:nvSpPr>
        <p:spPr>
          <a:xfrm>
            <a:off x="6539549" y="1095095"/>
            <a:ext cx="2252100" cy="1480800"/>
          </a:xfrm>
          <a:prstGeom prst="rect">
            <a:avLst/>
          </a:prstGeom>
          <a:noFill/>
          <a:ln>
            <a:noFill/>
          </a:ln>
        </p:spPr>
        <p:txBody>
          <a:bodyPr spcFirstLastPara="1" wrap="square" lIns="68575" tIns="34275" rIns="68575" bIns="34275" anchor="ctr" anchorCtr="0">
            <a:noAutofit/>
          </a:bodyPr>
          <a:lstStyle>
            <a:lvl1pPr marL="457200" lvl="0" indent="-228600" algn="l" rtl="0">
              <a:lnSpc>
                <a:spcPct val="90000"/>
              </a:lnSpc>
              <a:spcBef>
                <a:spcPts val="800"/>
              </a:spcBef>
              <a:spcAft>
                <a:spcPts val="0"/>
              </a:spcAft>
              <a:buClr>
                <a:schemeClr val="dk1"/>
              </a:buClr>
              <a:buSzPts val="1400"/>
              <a:buNone/>
              <a:defRPr sz="1400">
                <a:solidFill>
                  <a:schemeClr val="dk1"/>
                </a:solidFill>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73" name="Google Shape;473;p57"/>
          <p:cNvSpPr txBox="1">
            <a:spLocks noGrp="1"/>
          </p:cNvSpPr>
          <p:nvPr>
            <p:ph type="body" idx="5"/>
          </p:nvPr>
        </p:nvSpPr>
        <p:spPr>
          <a:xfrm>
            <a:off x="6539549" y="2999857"/>
            <a:ext cx="2252100" cy="1480800"/>
          </a:xfrm>
          <a:prstGeom prst="rect">
            <a:avLst/>
          </a:prstGeom>
          <a:noFill/>
          <a:ln>
            <a:noFill/>
          </a:ln>
        </p:spPr>
        <p:txBody>
          <a:bodyPr spcFirstLastPara="1" wrap="square" lIns="68575" tIns="34275" rIns="68575" bIns="34275" anchor="ctr" anchorCtr="0">
            <a:noAutofit/>
          </a:bodyPr>
          <a:lstStyle>
            <a:lvl1pPr marL="457200" lvl="0" indent="-228600" algn="l" rtl="0">
              <a:lnSpc>
                <a:spcPct val="90000"/>
              </a:lnSpc>
              <a:spcBef>
                <a:spcPts val="800"/>
              </a:spcBef>
              <a:spcAft>
                <a:spcPts val="0"/>
              </a:spcAft>
              <a:buClr>
                <a:schemeClr val="dk1"/>
              </a:buClr>
              <a:buSzPts val="1400"/>
              <a:buNone/>
              <a:defRPr sz="1400">
                <a:solidFill>
                  <a:schemeClr val="dk1"/>
                </a:solidFill>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74" name="Google Shape;474;p57"/>
          <p:cNvSpPr>
            <a:spLocks noGrp="1"/>
          </p:cNvSpPr>
          <p:nvPr>
            <p:ph type="pic" idx="6"/>
          </p:nvPr>
        </p:nvSpPr>
        <p:spPr>
          <a:xfrm>
            <a:off x="461605" y="3190229"/>
            <a:ext cx="1353900" cy="1100100"/>
          </a:xfrm>
          <a:prstGeom prst="rect">
            <a:avLst/>
          </a:prstGeom>
          <a:noFill/>
          <a:ln>
            <a:noFill/>
          </a:ln>
        </p:spPr>
      </p:sp>
      <p:sp>
        <p:nvSpPr>
          <p:cNvPr id="475" name="Google Shape;475;p57"/>
          <p:cNvSpPr>
            <a:spLocks noGrp="1"/>
          </p:cNvSpPr>
          <p:nvPr>
            <p:ph type="pic" idx="7"/>
          </p:nvPr>
        </p:nvSpPr>
        <p:spPr>
          <a:xfrm>
            <a:off x="4811363" y="3190229"/>
            <a:ext cx="1353900" cy="1100100"/>
          </a:xfrm>
          <a:prstGeom prst="rect">
            <a:avLst/>
          </a:prstGeom>
          <a:noFill/>
          <a:ln>
            <a:noFill/>
          </a:ln>
        </p:spPr>
      </p:sp>
      <p:sp>
        <p:nvSpPr>
          <p:cNvPr id="476" name="Google Shape;476;p57"/>
          <p:cNvSpPr>
            <a:spLocks noGrp="1"/>
          </p:cNvSpPr>
          <p:nvPr>
            <p:ph type="pic" idx="8"/>
          </p:nvPr>
        </p:nvSpPr>
        <p:spPr>
          <a:xfrm>
            <a:off x="4811363" y="1285465"/>
            <a:ext cx="1353900" cy="1100100"/>
          </a:xfrm>
          <a:prstGeom prst="rect">
            <a:avLst/>
          </a:prstGeom>
          <a:noFill/>
          <a:ln>
            <a:noFill/>
          </a:ln>
        </p:spPr>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11_Title Only">
  <p:cSld name="11_Title Only">
    <p:spTree>
      <p:nvGrpSpPr>
        <p:cNvPr id="1" name="Shape 477"/>
        <p:cNvGrpSpPr/>
        <p:nvPr/>
      </p:nvGrpSpPr>
      <p:grpSpPr>
        <a:xfrm>
          <a:off x="0" y="0"/>
          <a:ext cx="0" cy="0"/>
          <a:chOff x="0" y="0"/>
          <a:chExt cx="0" cy="0"/>
        </a:xfrm>
      </p:grpSpPr>
      <p:sp>
        <p:nvSpPr>
          <p:cNvPr id="478" name="Google Shape;478;p58"/>
          <p:cNvSpPr/>
          <p:nvPr/>
        </p:nvSpPr>
        <p:spPr>
          <a:xfrm>
            <a:off x="350565" y="2921252"/>
            <a:ext cx="1871100" cy="15504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79" name="Google Shape;479;p58"/>
          <p:cNvSpPr/>
          <p:nvPr/>
        </p:nvSpPr>
        <p:spPr>
          <a:xfrm>
            <a:off x="2559033" y="2921252"/>
            <a:ext cx="1871100" cy="15504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80" name="Google Shape;480;p58"/>
          <p:cNvSpPr/>
          <p:nvPr/>
        </p:nvSpPr>
        <p:spPr>
          <a:xfrm>
            <a:off x="4767501" y="2921252"/>
            <a:ext cx="1871100" cy="1550400"/>
          </a:xfrm>
          <a:prstGeom prst="rect">
            <a:avLst/>
          </a:prstGeom>
          <a:solidFill>
            <a:schemeClr val="accent4"/>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81" name="Google Shape;481;p58"/>
          <p:cNvSpPr/>
          <p:nvPr/>
        </p:nvSpPr>
        <p:spPr>
          <a:xfrm>
            <a:off x="6975971" y="2921252"/>
            <a:ext cx="1871100" cy="1550400"/>
          </a:xfrm>
          <a:prstGeom prst="rect">
            <a:avLst/>
          </a:prstGeom>
          <a:solidFill>
            <a:schemeClr val="accent6"/>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82" name="Google Shape;482;p58"/>
          <p:cNvSpPr txBox="1">
            <a:spLocks noGrp="1"/>
          </p:cNvSpPr>
          <p:nvPr>
            <p:ph type="title"/>
          </p:nvPr>
        </p:nvSpPr>
        <p:spPr>
          <a:xfrm>
            <a:off x="278606" y="195263"/>
            <a:ext cx="8640300" cy="5691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483" name="Google Shape;483;p58"/>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cxnSp>
        <p:nvCxnSpPr>
          <p:cNvPr id="484" name="Google Shape;484;p58"/>
          <p:cNvCxnSpPr/>
          <p:nvPr/>
        </p:nvCxnSpPr>
        <p:spPr>
          <a:xfrm>
            <a:off x="3592996" y="5188226"/>
            <a:ext cx="1438800" cy="0"/>
          </a:xfrm>
          <a:prstGeom prst="straightConnector1">
            <a:avLst/>
          </a:prstGeom>
          <a:noFill/>
          <a:ln w="9525" cap="flat" cmpd="sng">
            <a:solidFill>
              <a:schemeClr val="lt1"/>
            </a:solidFill>
            <a:prstDash val="solid"/>
            <a:miter lim="800000"/>
            <a:headEnd type="none" w="sm" len="sm"/>
            <a:tailEnd type="none" w="sm" len="sm"/>
          </a:ln>
        </p:spPr>
      </p:cxnSp>
      <p:sp>
        <p:nvSpPr>
          <p:cNvPr id="485" name="Google Shape;485;p58"/>
          <p:cNvSpPr>
            <a:spLocks noGrp="1"/>
          </p:cNvSpPr>
          <p:nvPr>
            <p:ph type="pic" idx="2"/>
          </p:nvPr>
        </p:nvSpPr>
        <p:spPr>
          <a:xfrm>
            <a:off x="350565" y="1142212"/>
            <a:ext cx="1871100" cy="1669800"/>
          </a:xfrm>
          <a:prstGeom prst="rect">
            <a:avLst/>
          </a:prstGeom>
          <a:noFill/>
          <a:ln>
            <a:noFill/>
          </a:ln>
        </p:spPr>
      </p:sp>
      <p:sp>
        <p:nvSpPr>
          <p:cNvPr id="486" name="Google Shape;486;p58"/>
          <p:cNvSpPr>
            <a:spLocks noGrp="1"/>
          </p:cNvSpPr>
          <p:nvPr>
            <p:ph type="pic" idx="3"/>
          </p:nvPr>
        </p:nvSpPr>
        <p:spPr>
          <a:xfrm>
            <a:off x="2559034" y="1142212"/>
            <a:ext cx="1871100" cy="1669800"/>
          </a:xfrm>
          <a:prstGeom prst="rect">
            <a:avLst/>
          </a:prstGeom>
          <a:noFill/>
          <a:ln>
            <a:noFill/>
          </a:ln>
        </p:spPr>
      </p:sp>
      <p:sp>
        <p:nvSpPr>
          <p:cNvPr id="487" name="Google Shape;487;p58"/>
          <p:cNvSpPr>
            <a:spLocks noGrp="1"/>
          </p:cNvSpPr>
          <p:nvPr>
            <p:ph type="pic" idx="4"/>
          </p:nvPr>
        </p:nvSpPr>
        <p:spPr>
          <a:xfrm>
            <a:off x="4767502" y="1142212"/>
            <a:ext cx="1871100" cy="1669800"/>
          </a:xfrm>
          <a:prstGeom prst="rect">
            <a:avLst/>
          </a:prstGeom>
          <a:noFill/>
          <a:ln>
            <a:noFill/>
          </a:ln>
        </p:spPr>
      </p:sp>
      <p:sp>
        <p:nvSpPr>
          <p:cNvPr id="488" name="Google Shape;488;p58"/>
          <p:cNvSpPr>
            <a:spLocks noGrp="1"/>
          </p:cNvSpPr>
          <p:nvPr>
            <p:ph type="pic" idx="5"/>
          </p:nvPr>
        </p:nvSpPr>
        <p:spPr>
          <a:xfrm>
            <a:off x="6975971" y="1142212"/>
            <a:ext cx="1871100" cy="1669800"/>
          </a:xfrm>
          <a:prstGeom prst="rect">
            <a:avLst/>
          </a:prstGeom>
          <a:noFill/>
          <a:ln>
            <a:noFill/>
          </a:ln>
        </p:spPr>
      </p:sp>
      <p:sp>
        <p:nvSpPr>
          <p:cNvPr id="489" name="Google Shape;489;p58"/>
          <p:cNvSpPr txBox="1">
            <a:spLocks noGrp="1"/>
          </p:cNvSpPr>
          <p:nvPr>
            <p:ph type="body" idx="1"/>
          </p:nvPr>
        </p:nvSpPr>
        <p:spPr>
          <a:xfrm>
            <a:off x="453458" y="3092910"/>
            <a:ext cx="16653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lt1"/>
              </a:buClr>
              <a:buSzPts val="1500"/>
              <a:buNone/>
              <a:defRPr sz="1500" b="1">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90" name="Google Shape;490;p58"/>
          <p:cNvSpPr txBox="1">
            <a:spLocks noGrp="1"/>
          </p:cNvSpPr>
          <p:nvPr>
            <p:ph type="body" idx="6"/>
          </p:nvPr>
        </p:nvSpPr>
        <p:spPr>
          <a:xfrm>
            <a:off x="453458" y="3659441"/>
            <a:ext cx="16653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lt1"/>
              </a:buClr>
              <a:buSzPts val="1200"/>
              <a:buNone/>
              <a:defRPr sz="1200" b="0">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91" name="Google Shape;491;p58"/>
          <p:cNvSpPr txBox="1">
            <a:spLocks noGrp="1"/>
          </p:cNvSpPr>
          <p:nvPr>
            <p:ph type="body" idx="7"/>
          </p:nvPr>
        </p:nvSpPr>
        <p:spPr>
          <a:xfrm>
            <a:off x="2661926" y="3092910"/>
            <a:ext cx="16653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lt1"/>
              </a:buClr>
              <a:buSzPts val="1500"/>
              <a:buNone/>
              <a:defRPr sz="1500" b="1">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92" name="Google Shape;492;p58"/>
          <p:cNvSpPr txBox="1">
            <a:spLocks noGrp="1"/>
          </p:cNvSpPr>
          <p:nvPr>
            <p:ph type="body" idx="8"/>
          </p:nvPr>
        </p:nvSpPr>
        <p:spPr>
          <a:xfrm>
            <a:off x="2661926" y="3659441"/>
            <a:ext cx="16653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lt1"/>
              </a:buClr>
              <a:buSzPts val="1200"/>
              <a:buNone/>
              <a:defRPr sz="1200" b="0">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93" name="Google Shape;493;p58"/>
          <p:cNvSpPr txBox="1">
            <a:spLocks noGrp="1"/>
          </p:cNvSpPr>
          <p:nvPr>
            <p:ph type="body" idx="9"/>
          </p:nvPr>
        </p:nvSpPr>
        <p:spPr>
          <a:xfrm>
            <a:off x="4870394" y="3092910"/>
            <a:ext cx="16653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lt1"/>
              </a:buClr>
              <a:buSzPts val="1500"/>
              <a:buNone/>
              <a:defRPr sz="1500" b="1">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94" name="Google Shape;494;p58"/>
          <p:cNvSpPr txBox="1">
            <a:spLocks noGrp="1"/>
          </p:cNvSpPr>
          <p:nvPr>
            <p:ph type="body" idx="13"/>
          </p:nvPr>
        </p:nvSpPr>
        <p:spPr>
          <a:xfrm>
            <a:off x="4870394" y="3659441"/>
            <a:ext cx="16653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lt1"/>
              </a:buClr>
              <a:buSzPts val="1200"/>
              <a:buNone/>
              <a:defRPr sz="1200" b="0">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95" name="Google Shape;495;p58"/>
          <p:cNvSpPr txBox="1">
            <a:spLocks noGrp="1"/>
          </p:cNvSpPr>
          <p:nvPr>
            <p:ph type="body" idx="14"/>
          </p:nvPr>
        </p:nvSpPr>
        <p:spPr>
          <a:xfrm>
            <a:off x="7078865" y="3092910"/>
            <a:ext cx="16653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lt1"/>
              </a:buClr>
              <a:buSzPts val="1500"/>
              <a:buNone/>
              <a:defRPr sz="1500" b="1">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496" name="Google Shape;496;p58"/>
          <p:cNvSpPr txBox="1">
            <a:spLocks noGrp="1"/>
          </p:cNvSpPr>
          <p:nvPr>
            <p:ph type="body" idx="15"/>
          </p:nvPr>
        </p:nvSpPr>
        <p:spPr>
          <a:xfrm>
            <a:off x="7078865" y="3659441"/>
            <a:ext cx="16653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lt1"/>
              </a:buClr>
              <a:buSzPts val="1200"/>
              <a:buNone/>
              <a:defRPr sz="1200" b="0">
                <a:solidFill>
                  <a:schemeClr val="lt1"/>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13_Title Only">
  <p:cSld name="13_Title Only">
    <p:spTree>
      <p:nvGrpSpPr>
        <p:cNvPr id="1" name="Shape 497"/>
        <p:cNvGrpSpPr/>
        <p:nvPr/>
      </p:nvGrpSpPr>
      <p:grpSpPr>
        <a:xfrm>
          <a:off x="0" y="0"/>
          <a:ext cx="0" cy="0"/>
          <a:chOff x="0" y="0"/>
          <a:chExt cx="0" cy="0"/>
        </a:xfrm>
      </p:grpSpPr>
      <p:sp>
        <p:nvSpPr>
          <p:cNvPr id="498" name="Google Shape;498;p59"/>
          <p:cNvSpPr txBox="1">
            <a:spLocks noGrp="1"/>
          </p:cNvSpPr>
          <p:nvPr>
            <p:ph type="title"/>
          </p:nvPr>
        </p:nvSpPr>
        <p:spPr>
          <a:xfrm>
            <a:off x="278606" y="195263"/>
            <a:ext cx="8640300" cy="5691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499" name="Google Shape;499;p59"/>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cxnSp>
        <p:nvCxnSpPr>
          <p:cNvPr id="500" name="Google Shape;500;p59"/>
          <p:cNvCxnSpPr/>
          <p:nvPr/>
        </p:nvCxnSpPr>
        <p:spPr>
          <a:xfrm>
            <a:off x="3592996" y="5188226"/>
            <a:ext cx="1438800" cy="0"/>
          </a:xfrm>
          <a:prstGeom prst="straightConnector1">
            <a:avLst/>
          </a:prstGeom>
          <a:noFill/>
          <a:ln w="9525" cap="flat" cmpd="sng">
            <a:solidFill>
              <a:schemeClr val="lt1"/>
            </a:solidFill>
            <a:prstDash val="solid"/>
            <a:miter lim="800000"/>
            <a:headEnd type="none" w="sm" len="sm"/>
            <a:tailEnd type="none" w="sm" len="sm"/>
          </a:ln>
        </p:spPr>
      </p:cxnSp>
      <p:sp>
        <p:nvSpPr>
          <p:cNvPr id="501" name="Google Shape;501;p59"/>
          <p:cNvSpPr>
            <a:spLocks noGrp="1"/>
          </p:cNvSpPr>
          <p:nvPr>
            <p:ph type="chart" idx="2"/>
          </p:nvPr>
        </p:nvSpPr>
        <p:spPr>
          <a:xfrm>
            <a:off x="278606" y="925116"/>
            <a:ext cx="8640300" cy="3725400"/>
          </a:xfrm>
          <a:prstGeom prst="rect">
            <a:avLst/>
          </a:prstGeom>
          <a:noFill/>
          <a:ln>
            <a:noFill/>
          </a:ln>
        </p:spPr>
        <p:txBody>
          <a:bodyPr spcFirstLastPara="1" wrap="square" lIns="68575" tIns="34275" rIns="68575" bIns="34275" anchor="t" anchorCtr="0">
            <a:noAutofit/>
          </a:bodyPr>
          <a:lstStyle>
            <a:lvl1pPr marR="0" lvl="0" algn="ctr" rtl="0">
              <a:lnSpc>
                <a:spcPct val="90000"/>
              </a:lnSpc>
              <a:spcBef>
                <a:spcPts val="8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1pPr>
            <a:lvl2pPr marR="0" lvl="1"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R="0" lvl="2"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R="0" lvl="3"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R="0" lvl="4"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R="0" lvl="5"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R="0" lvl="6"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R="0" lvl="7"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R="0" lvl="8"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4_Blank">
  <p:cSld name="4_Blank">
    <p:spTree>
      <p:nvGrpSpPr>
        <p:cNvPr id="1" name="Shape 106"/>
        <p:cNvGrpSpPr/>
        <p:nvPr/>
      </p:nvGrpSpPr>
      <p:grpSpPr>
        <a:xfrm>
          <a:off x="0" y="0"/>
          <a:ext cx="0" cy="0"/>
          <a:chOff x="0" y="0"/>
          <a:chExt cx="0" cy="0"/>
        </a:xfrm>
      </p:grpSpPr>
      <p:sp>
        <p:nvSpPr>
          <p:cNvPr id="107" name="Google Shape;107;p19"/>
          <p:cNvSpPr/>
          <p:nvPr/>
        </p:nvSpPr>
        <p:spPr>
          <a:xfrm>
            <a:off x="0" y="0"/>
            <a:ext cx="9144000" cy="51435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08" name="Google Shape;108;p19"/>
          <p:cNvSpPr/>
          <p:nvPr/>
        </p:nvSpPr>
        <p:spPr>
          <a:xfrm>
            <a:off x="7048500" y="0"/>
            <a:ext cx="2095500" cy="5143500"/>
          </a:xfrm>
          <a:prstGeom prst="rect">
            <a:avLst/>
          </a:prstGeom>
          <a:solidFill>
            <a:schemeClr val="accent4"/>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09" name="Google Shape;109;p19"/>
          <p:cNvSpPr>
            <a:spLocks noGrp="1"/>
          </p:cNvSpPr>
          <p:nvPr>
            <p:ph type="pic" idx="2"/>
          </p:nvPr>
        </p:nvSpPr>
        <p:spPr>
          <a:xfrm>
            <a:off x="0" y="195263"/>
            <a:ext cx="8919000" cy="4725600"/>
          </a:xfrm>
          <a:prstGeom prst="rect">
            <a:avLst/>
          </a:prstGeom>
          <a:solidFill>
            <a:srgbClr val="F2F2F2"/>
          </a:solidFill>
          <a:ln>
            <a:noFill/>
          </a:ln>
        </p:spPr>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14_Title Only">
  <p:cSld name="14_Title Only">
    <p:spTree>
      <p:nvGrpSpPr>
        <p:cNvPr id="1" name="Shape 502"/>
        <p:cNvGrpSpPr/>
        <p:nvPr/>
      </p:nvGrpSpPr>
      <p:grpSpPr>
        <a:xfrm>
          <a:off x="0" y="0"/>
          <a:ext cx="0" cy="0"/>
          <a:chOff x="0" y="0"/>
          <a:chExt cx="0" cy="0"/>
        </a:xfrm>
      </p:grpSpPr>
      <p:sp>
        <p:nvSpPr>
          <p:cNvPr id="503" name="Google Shape;503;p60"/>
          <p:cNvSpPr txBox="1">
            <a:spLocks noGrp="1"/>
          </p:cNvSpPr>
          <p:nvPr>
            <p:ph type="title"/>
          </p:nvPr>
        </p:nvSpPr>
        <p:spPr>
          <a:xfrm>
            <a:off x="278606" y="195263"/>
            <a:ext cx="8640300" cy="5691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504" name="Google Shape;504;p60"/>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cxnSp>
        <p:nvCxnSpPr>
          <p:cNvPr id="505" name="Google Shape;505;p60"/>
          <p:cNvCxnSpPr/>
          <p:nvPr/>
        </p:nvCxnSpPr>
        <p:spPr>
          <a:xfrm>
            <a:off x="3592996" y="5188226"/>
            <a:ext cx="1438800" cy="0"/>
          </a:xfrm>
          <a:prstGeom prst="straightConnector1">
            <a:avLst/>
          </a:prstGeom>
          <a:noFill/>
          <a:ln w="9525" cap="flat" cmpd="sng">
            <a:solidFill>
              <a:schemeClr val="lt1"/>
            </a:solidFill>
            <a:prstDash val="solid"/>
            <a:miter lim="800000"/>
            <a:headEnd type="none" w="sm" len="sm"/>
            <a:tailEnd type="none" w="sm" len="sm"/>
          </a:ln>
        </p:spPr>
      </p:cxnSp>
      <p:sp>
        <p:nvSpPr>
          <p:cNvPr id="506" name="Google Shape;506;p60"/>
          <p:cNvSpPr>
            <a:spLocks noGrp="1"/>
          </p:cNvSpPr>
          <p:nvPr>
            <p:ph type="chart" idx="2"/>
          </p:nvPr>
        </p:nvSpPr>
        <p:spPr>
          <a:xfrm>
            <a:off x="278606" y="925116"/>
            <a:ext cx="5588100" cy="3725400"/>
          </a:xfrm>
          <a:prstGeom prst="rect">
            <a:avLst/>
          </a:prstGeom>
          <a:noFill/>
          <a:ln>
            <a:noFill/>
          </a:ln>
        </p:spPr>
        <p:txBody>
          <a:bodyPr spcFirstLastPara="1" wrap="square" lIns="68575" tIns="34275" rIns="68575" bIns="34275" anchor="t" anchorCtr="0">
            <a:noAutofit/>
          </a:bodyPr>
          <a:lstStyle>
            <a:lvl1pPr marR="0" lvl="0" algn="ctr" rtl="0">
              <a:lnSpc>
                <a:spcPct val="90000"/>
              </a:lnSpc>
              <a:spcBef>
                <a:spcPts val="8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1pPr>
            <a:lvl2pPr marR="0" lvl="1"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R="0" lvl="2"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R="0" lvl="3"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R="0" lvl="4"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R="0" lvl="5"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R="0" lvl="6"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R="0" lvl="7"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R="0" lvl="8"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07" name="Google Shape;507;p60"/>
          <p:cNvSpPr>
            <a:spLocks noGrp="1"/>
          </p:cNvSpPr>
          <p:nvPr>
            <p:ph type="pic" idx="3"/>
          </p:nvPr>
        </p:nvSpPr>
        <p:spPr>
          <a:xfrm>
            <a:off x="5955506" y="925116"/>
            <a:ext cx="2963400" cy="3725400"/>
          </a:xfrm>
          <a:prstGeom prst="rect">
            <a:avLst/>
          </a:prstGeom>
          <a:noFill/>
          <a:ln>
            <a:noFill/>
          </a:ln>
        </p:spPr>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15_Title Only">
  <p:cSld name="15_Title Only">
    <p:spTree>
      <p:nvGrpSpPr>
        <p:cNvPr id="1" name="Shape 508"/>
        <p:cNvGrpSpPr/>
        <p:nvPr/>
      </p:nvGrpSpPr>
      <p:grpSpPr>
        <a:xfrm>
          <a:off x="0" y="0"/>
          <a:ext cx="0" cy="0"/>
          <a:chOff x="0" y="0"/>
          <a:chExt cx="0" cy="0"/>
        </a:xfrm>
      </p:grpSpPr>
      <p:sp>
        <p:nvSpPr>
          <p:cNvPr id="509" name="Google Shape;509;p61"/>
          <p:cNvSpPr txBox="1">
            <a:spLocks noGrp="1"/>
          </p:cNvSpPr>
          <p:nvPr>
            <p:ph type="title"/>
          </p:nvPr>
        </p:nvSpPr>
        <p:spPr>
          <a:xfrm>
            <a:off x="278606" y="195263"/>
            <a:ext cx="8640300" cy="5691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510" name="Google Shape;510;p61"/>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cxnSp>
        <p:nvCxnSpPr>
          <p:cNvPr id="511" name="Google Shape;511;p61"/>
          <p:cNvCxnSpPr/>
          <p:nvPr/>
        </p:nvCxnSpPr>
        <p:spPr>
          <a:xfrm>
            <a:off x="3592996" y="5188226"/>
            <a:ext cx="1438800" cy="0"/>
          </a:xfrm>
          <a:prstGeom prst="straightConnector1">
            <a:avLst/>
          </a:prstGeom>
          <a:noFill/>
          <a:ln w="9525" cap="flat" cmpd="sng">
            <a:solidFill>
              <a:schemeClr val="lt1"/>
            </a:solidFill>
            <a:prstDash val="solid"/>
            <a:miter lim="800000"/>
            <a:headEnd type="none" w="sm" len="sm"/>
            <a:tailEnd type="none" w="sm" len="sm"/>
          </a:ln>
        </p:spPr>
      </p:cxnSp>
      <p:sp>
        <p:nvSpPr>
          <p:cNvPr id="512" name="Google Shape;512;p61"/>
          <p:cNvSpPr>
            <a:spLocks noGrp="1"/>
          </p:cNvSpPr>
          <p:nvPr>
            <p:ph type="chart" idx="2"/>
          </p:nvPr>
        </p:nvSpPr>
        <p:spPr>
          <a:xfrm>
            <a:off x="286061" y="925116"/>
            <a:ext cx="4134300" cy="3725400"/>
          </a:xfrm>
          <a:prstGeom prst="rect">
            <a:avLst/>
          </a:prstGeom>
          <a:noFill/>
          <a:ln>
            <a:noFill/>
          </a:ln>
        </p:spPr>
        <p:txBody>
          <a:bodyPr spcFirstLastPara="1" wrap="square" lIns="68575" tIns="34275" rIns="68575" bIns="34275" anchor="t" anchorCtr="0">
            <a:noAutofit/>
          </a:bodyPr>
          <a:lstStyle>
            <a:lvl1pPr marR="0" lvl="0" algn="ctr" rtl="0">
              <a:lnSpc>
                <a:spcPct val="90000"/>
              </a:lnSpc>
              <a:spcBef>
                <a:spcPts val="8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1pPr>
            <a:lvl2pPr marR="0" lvl="1"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R="0" lvl="2"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R="0" lvl="3"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R="0" lvl="4"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R="0" lvl="5"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R="0" lvl="6"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R="0" lvl="7"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R="0" lvl="8"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13" name="Google Shape;513;p61"/>
          <p:cNvSpPr>
            <a:spLocks noGrp="1"/>
          </p:cNvSpPr>
          <p:nvPr>
            <p:ph type="chart" idx="3"/>
          </p:nvPr>
        </p:nvSpPr>
        <p:spPr>
          <a:xfrm>
            <a:off x="4784605" y="925116"/>
            <a:ext cx="4134300" cy="3725400"/>
          </a:xfrm>
          <a:prstGeom prst="rect">
            <a:avLst/>
          </a:prstGeom>
          <a:noFill/>
          <a:ln>
            <a:noFill/>
          </a:ln>
        </p:spPr>
        <p:txBody>
          <a:bodyPr spcFirstLastPara="1" wrap="square" lIns="68575" tIns="34275" rIns="68575" bIns="34275" anchor="t" anchorCtr="0">
            <a:noAutofit/>
          </a:bodyPr>
          <a:lstStyle>
            <a:lvl1pPr marR="0" lvl="0" algn="ctr" rtl="0">
              <a:lnSpc>
                <a:spcPct val="90000"/>
              </a:lnSpc>
              <a:spcBef>
                <a:spcPts val="8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1pPr>
            <a:lvl2pPr marR="0" lvl="1"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R="0" lvl="2"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R="0" lvl="3"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R="0" lvl="4"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R="0" lvl="5"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R="0" lvl="6"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R="0" lvl="7"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R="0" lvl="8"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cxnSp>
        <p:nvCxnSpPr>
          <p:cNvPr id="514" name="Google Shape;514;p61"/>
          <p:cNvCxnSpPr/>
          <p:nvPr/>
        </p:nvCxnSpPr>
        <p:spPr>
          <a:xfrm>
            <a:off x="4594363" y="925116"/>
            <a:ext cx="0" cy="3725400"/>
          </a:xfrm>
          <a:prstGeom prst="straightConnector1">
            <a:avLst/>
          </a:prstGeom>
          <a:noFill/>
          <a:ln w="9525" cap="flat" cmpd="sng">
            <a:solidFill>
              <a:schemeClr val="accent1"/>
            </a:solidFill>
            <a:prstDash val="solid"/>
            <a:miter lim="800000"/>
            <a:headEnd type="none" w="sm" len="sm"/>
            <a:tailEnd type="none" w="sm" len="sm"/>
          </a:ln>
        </p:spPr>
      </p:cxn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16_Title Only">
  <p:cSld name="16_Title Only">
    <p:spTree>
      <p:nvGrpSpPr>
        <p:cNvPr id="1" name="Shape 515"/>
        <p:cNvGrpSpPr/>
        <p:nvPr/>
      </p:nvGrpSpPr>
      <p:grpSpPr>
        <a:xfrm>
          <a:off x="0" y="0"/>
          <a:ext cx="0" cy="0"/>
          <a:chOff x="0" y="0"/>
          <a:chExt cx="0" cy="0"/>
        </a:xfrm>
      </p:grpSpPr>
      <p:sp>
        <p:nvSpPr>
          <p:cNvPr id="516" name="Google Shape;516;p62"/>
          <p:cNvSpPr txBox="1">
            <a:spLocks noGrp="1"/>
          </p:cNvSpPr>
          <p:nvPr>
            <p:ph type="title"/>
          </p:nvPr>
        </p:nvSpPr>
        <p:spPr>
          <a:xfrm>
            <a:off x="278606" y="195263"/>
            <a:ext cx="8640300" cy="5691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517" name="Google Shape;517;p62"/>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cxnSp>
        <p:nvCxnSpPr>
          <p:cNvPr id="518" name="Google Shape;518;p62"/>
          <p:cNvCxnSpPr/>
          <p:nvPr/>
        </p:nvCxnSpPr>
        <p:spPr>
          <a:xfrm>
            <a:off x="3592996" y="5188226"/>
            <a:ext cx="1438800" cy="0"/>
          </a:xfrm>
          <a:prstGeom prst="straightConnector1">
            <a:avLst/>
          </a:prstGeom>
          <a:noFill/>
          <a:ln w="9525" cap="flat" cmpd="sng">
            <a:solidFill>
              <a:schemeClr val="lt1"/>
            </a:solidFill>
            <a:prstDash val="solid"/>
            <a:miter lim="800000"/>
            <a:headEnd type="none" w="sm" len="sm"/>
            <a:tailEnd type="none" w="sm" len="sm"/>
          </a:ln>
        </p:spPr>
      </p:cxnSp>
      <p:sp>
        <p:nvSpPr>
          <p:cNvPr id="519" name="Google Shape;519;p62"/>
          <p:cNvSpPr>
            <a:spLocks noGrp="1"/>
          </p:cNvSpPr>
          <p:nvPr>
            <p:ph type="chart" idx="2"/>
          </p:nvPr>
        </p:nvSpPr>
        <p:spPr>
          <a:xfrm>
            <a:off x="382967" y="1022022"/>
            <a:ext cx="4164300" cy="1721100"/>
          </a:xfrm>
          <a:prstGeom prst="rect">
            <a:avLst/>
          </a:prstGeom>
          <a:noFill/>
          <a:ln>
            <a:noFill/>
          </a:ln>
        </p:spPr>
        <p:txBody>
          <a:bodyPr spcFirstLastPara="1" wrap="square" lIns="68575" tIns="34275" rIns="68575" bIns="34275" anchor="t" anchorCtr="0">
            <a:noAutofit/>
          </a:bodyPr>
          <a:lstStyle>
            <a:lvl1pPr marR="0" lvl="0" algn="ctr" rtl="0">
              <a:lnSpc>
                <a:spcPct val="90000"/>
              </a:lnSpc>
              <a:spcBef>
                <a:spcPts val="8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1pPr>
            <a:lvl2pPr marR="0" lvl="1"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R="0" lvl="2"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R="0" lvl="3"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R="0" lvl="4"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R="0" lvl="5"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R="0" lvl="6"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R="0" lvl="7"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R="0" lvl="8"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20" name="Google Shape;520;p62"/>
          <p:cNvSpPr>
            <a:spLocks noGrp="1"/>
          </p:cNvSpPr>
          <p:nvPr>
            <p:ph type="chart" idx="3"/>
          </p:nvPr>
        </p:nvSpPr>
        <p:spPr>
          <a:xfrm>
            <a:off x="375511" y="2835913"/>
            <a:ext cx="4164300" cy="1721100"/>
          </a:xfrm>
          <a:prstGeom prst="rect">
            <a:avLst/>
          </a:prstGeom>
          <a:noFill/>
          <a:ln>
            <a:noFill/>
          </a:ln>
        </p:spPr>
        <p:txBody>
          <a:bodyPr spcFirstLastPara="1" wrap="square" lIns="68575" tIns="34275" rIns="68575" bIns="34275" anchor="t" anchorCtr="0">
            <a:noAutofit/>
          </a:bodyPr>
          <a:lstStyle>
            <a:lvl1pPr marR="0" lvl="0" algn="ctr" rtl="0">
              <a:lnSpc>
                <a:spcPct val="90000"/>
              </a:lnSpc>
              <a:spcBef>
                <a:spcPts val="8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1pPr>
            <a:lvl2pPr marR="0" lvl="1"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R="0" lvl="2"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R="0" lvl="3"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R="0" lvl="4"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R="0" lvl="5"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R="0" lvl="6"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R="0" lvl="7"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R="0" lvl="8"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21" name="Google Shape;521;p62"/>
          <p:cNvSpPr>
            <a:spLocks noGrp="1"/>
          </p:cNvSpPr>
          <p:nvPr>
            <p:ph type="chart" idx="4"/>
          </p:nvPr>
        </p:nvSpPr>
        <p:spPr>
          <a:xfrm>
            <a:off x="4656482" y="1025671"/>
            <a:ext cx="4164300" cy="1721100"/>
          </a:xfrm>
          <a:prstGeom prst="rect">
            <a:avLst/>
          </a:prstGeom>
          <a:noFill/>
          <a:ln>
            <a:noFill/>
          </a:ln>
        </p:spPr>
        <p:txBody>
          <a:bodyPr spcFirstLastPara="1" wrap="square" lIns="68575" tIns="34275" rIns="68575" bIns="34275" anchor="t" anchorCtr="0">
            <a:noAutofit/>
          </a:bodyPr>
          <a:lstStyle>
            <a:lvl1pPr marR="0" lvl="0" algn="ctr" rtl="0">
              <a:lnSpc>
                <a:spcPct val="90000"/>
              </a:lnSpc>
              <a:spcBef>
                <a:spcPts val="8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1pPr>
            <a:lvl2pPr marR="0" lvl="1"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R="0" lvl="2"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R="0" lvl="3"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R="0" lvl="4"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R="0" lvl="5"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R="0" lvl="6"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R="0" lvl="7"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R="0" lvl="8"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22" name="Google Shape;522;p62"/>
          <p:cNvSpPr>
            <a:spLocks noGrp="1"/>
          </p:cNvSpPr>
          <p:nvPr>
            <p:ph type="chart" idx="5"/>
          </p:nvPr>
        </p:nvSpPr>
        <p:spPr>
          <a:xfrm>
            <a:off x="4649027" y="2839562"/>
            <a:ext cx="4164300" cy="1721100"/>
          </a:xfrm>
          <a:prstGeom prst="rect">
            <a:avLst/>
          </a:prstGeom>
          <a:noFill/>
          <a:ln>
            <a:noFill/>
          </a:ln>
        </p:spPr>
        <p:txBody>
          <a:bodyPr spcFirstLastPara="1" wrap="square" lIns="68575" tIns="34275" rIns="68575" bIns="34275" anchor="t" anchorCtr="0">
            <a:noAutofit/>
          </a:bodyPr>
          <a:lstStyle>
            <a:lvl1pPr marR="0" lvl="0" algn="ctr" rtl="0">
              <a:lnSpc>
                <a:spcPct val="90000"/>
              </a:lnSpc>
              <a:spcBef>
                <a:spcPts val="8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1pPr>
            <a:lvl2pPr marR="0" lvl="1"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R="0" lvl="2"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R="0" lvl="3"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R="0" lvl="4"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R="0" lvl="5"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R="0" lvl="6"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R="0" lvl="7"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R="0" lvl="8"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5_Title Slide">
  <p:cSld name="5_Title Slide">
    <p:spTree>
      <p:nvGrpSpPr>
        <p:cNvPr id="1" name="Shape 523"/>
        <p:cNvGrpSpPr/>
        <p:nvPr/>
      </p:nvGrpSpPr>
      <p:grpSpPr>
        <a:xfrm>
          <a:off x="0" y="0"/>
          <a:ext cx="0" cy="0"/>
          <a:chOff x="0" y="0"/>
          <a:chExt cx="0" cy="0"/>
        </a:xfrm>
      </p:grpSpPr>
      <p:sp>
        <p:nvSpPr>
          <p:cNvPr id="524" name="Google Shape;524;p63"/>
          <p:cNvSpPr/>
          <p:nvPr/>
        </p:nvSpPr>
        <p:spPr>
          <a:xfrm>
            <a:off x="0" y="0"/>
            <a:ext cx="9144000" cy="51435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525" name="Google Shape;525;p63"/>
          <p:cNvSpPr>
            <a:spLocks noGrp="1"/>
          </p:cNvSpPr>
          <p:nvPr>
            <p:ph type="pic" idx="2"/>
          </p:nvPr>
        </p:nvSpPr>
        <p:spPr>
          <a:xfrm>
            <a:off x="0" y="0"/>
            <a:ext cx="9144000" cy="5143500"/>
          </a:xfrm>
          <a:prstGeom prst="rect">
            <a:avLst/>
          </a:prstGeom>
          <a:solidFill>
            <a:srgbClr val="F2F2F2"/>
          </a:solidFill>
          <a:ln>
            <a:noFill/>
          </a:ln>
        </p:spPr>
      </p:sp>
      <p:sp>
        <p:nvSpPr>
          <p:cNvPr id="526" name="Google Shape;526;p63"/>
          <p:cNvSpPr txBox="1">
            <a:spLocks noGrp="1"/>
          </p:cNvSpPr>
          <p:nvPr>
            <p:ph type="ctrTitle"/>
          </p:nvPr>
        </p:nvSpPr>
        <p:spPr>
          <a:xfrm>
            <a:off x="1295401" y="1753196"/>
            <a:ext cx="6553200" cy="1637100"/>
          </a:xfrm>
          <a:prstGeom prst="rect">
            <a:avLst/>
          </a:prstGeom>
          <a:noFill/>
          <a:ln>
            <a:noFill/>
          </a:ln>
        </p:spPr>
        <p:txBody>
          <a:bodyPr spcFirstLastPara="1" wrap="square" lIns="68575" tIns="34275" rIns="68575" bIns="34275" anchor="ctr" anchorCtr="0">
            <a:normAutofit/>
          </a:bodyPr>
          <a:lstStyle>
            <a:lvl1pPr lvl="0" algn="ctr" rtl="0">
              <a:lnSpc>
                <a:spcPct val="90000"/>
              </a:lnSpc>
              <a:spcBef>
                <a:spcPts val="0"/>
              </a:spcBef>
              <a:spcAft>
                <a:spcPts val="0"/>
              </a:spcAft>
              <a:buClr>
                <a:schemeClr val="dk1"/>
              </a:buClr>
              <a:buSzPts val="8600"/>
              <a:buFont typeface="Calibri"/>
              <a:buNone/>
              <a:defRPr sz="8600">
                <a:solidFill>
                  <a:schemeClr val="dk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27"/>
        <p:cNvGrpSpPr/>
        <p:nvPr/>
      </p:nvGrpSpPr>
      <p:grpSpPr>
        <a:xfrm>
          <a:off x="0" y="0"/>
          <a:ext cx="0" cy="0"/>
          <a:chOff x="0" y="0"/>
          <a:chExt cx="0" cy="0"/>
        </a:xfrm>
      </p:grpSpPr>
      <p:sp>
        <p:nvSpPr>
          <p:cNvPr id="528" name="Google Shape;528;p64"/>
          <p:cNvSpPr txBox="1">
            <a:spLocks noGrp="1"/>
          </p:cNvSpPr>
          <p:nvPr>
            <p:ph type="title"/>
          </p:nvPr>
        </p:nvSpPr>
        <p:spPr>
          <a:xfrm>
            <a:off x="629841" y="342900"/>
            <a:ext cx="2949300" cy="1200300"/>
          </a:xfrm>
          <a:prstGeom prst="rect">
            <a:avLst/>
          </a:prstGeom>
          <a:noFill/>
          <a:ln>
            <a:noFill/>
          </a:ln>
        </p:spPr>
        <p:txBody>
          <a:bodyPr spcFirstLastPara="1" wrap="square" lIns="68575" tIns="34275" rIns="68575" bIns="34275" anchor="b" anchorCtr="0">
            <a:normAutofit/>
          </a:bodyPr>
          <a:lstStyle>
            <a:lvl1pPr lvl="0" algn="l" rtl="0">
              <a:lnSpc>
                <a:spcPct val="90000"/>
              </a:lnSpc>
              <a:spcBef>
                <a:spcPts val="0"/>
              </a:spcBef>
              <a:spcAft>
                <a:spcPts val="0"/>
              </a:spcAft>
              <a:buClr>
                <a:schemeClr val="dk1"/>
              </a:buClr>
              <a:buSzPts val="2400"/>
              <a:buFont typeface="Calibri"/>
              <a:buNone/>
              <a:defRPr sz="24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529" name="Google Shape;529;p64"/>
          <p:cNvSpPr txBox="1">
            <a:spLocks noGrp="1"/>
          </p:cNvSpPr>
          <p:nvPr>
            <p:ph type="body" idx="1"/>
          </p:nvPr>
        </p:nvSpPr>
        <p:spPr>
          <a:xfrm>
            <a:off x="3887391" y="740569"/>
            <a:ext cx="4629300" cy="3655200"/>
          </a:xfrm>
          <a:prstGeom prst="rect">
            <a:avLst/>
          </a:prstGeom>
          <a:noFill/>
          <a:ln>
            <a:noFill/>
          </a:ln>
        </p:spPr>
        <p:txBody>
          <a:bodyPr spcFirstLastPara="1" wrap="square" lIns="68575" tIns="34275" rIns="68575" bIns="34275" anchor="t" anchorCtr="0">
            <a:normAutofit/>
          </a:bodyPr>
          <a:lstStyle>
            <a:lvl1pPr marL="457200" lvl="0" indent="-381000" algn="l" rtl="0">
              <a:lnSpc>
                <a:spcPct val="90000"/>
              </a:lnSpc>
              <a:spcBef>
                <a:spcPts val="800"/>
              </a:spcBef>
              <a:spcAft>
                <a:spcPts val="0"/>
              </a:spcAft>
              <a:buClr>
                <a:schemeClr val="dk1"/>
              </a:buClr>
              <a:buSzPts val="2400"/>
              <a:buChar char="•"/>
              <a:defRPr sz="2400"/>
            </a:lvl1pPr>
            <a:lvl2pPr marL="914400" lvl="1" indent="-361950" algn="l" rtl="0">
              <a:lnSpc>
                <a:spcPct val="90000"/>
              </a:lnSpc>
              <a:spcBef>
                <a:spcPts val="400"/>
              </a:spcBef>
              <a:spcAft>
                <a:spcPts val="0"/>
              </a:spcAft>
              <a:buClr>
                <a:schemeClr val="dk1"/>
              </a:buClr>
              <a:buSzPts val="2100"/>
              <a:buChar char="•"/>
              <a:defRPr sz="2100"/>
            </a:lvl2pPr>
            <a:lvl3pPr marL="1371600" lvl="2" indent="-342900" algn="l" rtl="0">
              <a:lnSpc>
                <a:spcPct val="90000"/>
              </a:lnSpc>
              <a:spcBef>
                <a:spcPts val="400"/>
              </a:spcBef>
              <a:spcAft>
                <a:spcPts val="0"/>
              </a:spcAft>
              <a:buClr>
                <a:schemeClr val="dk1"/>
              </a:buClr>
              <a:buSzPts val="1800"/>
              <a:buChar char="•"/>
              <a:defRPr sz="1800"/>
            </a:lvl3pPr>
            <a:lvl4pPr marL="1828800" lvl="3" indent="-323850" algn="l" rtl="0">
              <a:lnSpc>
                <a:spcPct val="90000"/>
              </a:lnSpc>
              <a:spcBef>
                <a:spcPts val="400"/>
              </a:spcBef>
              <a:spcAft>
                <a:spcPts val="0"/>
              </a:spcAft>
              <a:buClr>
                <a:schemeClr val="dk1"/>
              </a:buClr>
              <a:buSzPts val="1500"/>
              <a:buChar char="•"/>
              <a:defRPr sz="1500"/>
            </a:lvl4pPr>
            <a:lvl5pPr marL="2286000" lvl="4" indent="-323850" algn="l" rtl="0">
              <a:lnSpc>
                <a:spcPct val="90000"/>
              </a:lnSpc>
              <a:spcBef>
                <a:spcPts val="400"/>
              </a:spcBef>
              <a:spcAft>
                <a:spcPts val="0"/>
              </a:spcAft>
              <a:buClr>
                <a:schemeClr val="dk1"/>
              </a:buClr>
              <a:buSzPts val="1500"/>
              <a:buChar char="•"/>
              <a:defRPr sz="1500"/>
            </a:lvl5pPr>
            <a:lvl6pPr marL="2743200" lvl="5" indent="-323850" algn="l" rtl="0">
              <a:lnSpc>
                <a:spcPct val="90000"/>
              </a:lnSpc>
              <a:spcBef>
                <a:spcPts val="400"/>
              </a:spcBef>
              <a:spcAft>
                <a:spcPts val="0"/>
              </a:spcAft>
              <a:buClr>
                <a:schemeClr val="dk1"/>
              </a:buClr>
              <a:buSzPts val="1500"/>
              <a:buChar char="•"/>
              <a:defRPr sz="1500"/>
            </a:lvl6pPr>
            <a:lvl7pPr marL="3200400" lvl="6" indent="-323850" algn="l" rtl="0">
              <a:lnSpc>
                <a:spcPct val="90000"/>
              </a:lnSpc>
              <a:spcBef>
                <a:spcPts val="400"/>
              </a:spcBef>
              <a:spcAft>
                <a:spcPts val="0"/>
              </a:spcAft>
              <a:buClr>
                <a:schemeClr val="dk1"/>
              </a:buClr>
              <a:buSzPts val="1500"/>
              <a:buChar char="•"/>
              <a:defRPr sz="1500"/>
            </a:lvl7pPr>
            <a:lvl8pPr marL="3657600" lvl="7" indent="-323850" algn="l" rtl="0">
              <a:lnSpc>
                <a:spcPct val="90000"/>
              </a:lnSpc>
              <a:spcBef>
                <a:spcPts val="400"/>
              </a:spcBef>
              <a:spcAft>
                <a:spcPts val="0"/>
              </a:spcAft>
              <a:buClr>
                <a:schemeClr val="dk1"/>
              </a:buClr>
              <a:buSzPts val="1500"/>
              <a:buChar char="•"/>
              <a:defRPr sz="1500"/>
            </a:lvl8pPr>
            <a:lvl9pPr marL="4114800" lvl="8" indent="-323850" algn="l" rtl="0">
              <a:lnSpc>
                <a:spcPct val="90000"/>
              </a:lnSpc>
              <a:spcBef>
                <a:spcPts val="400"/>
              </a:spcBef>
              <a:spcAft>
                <a:spcPts val="0"/>
              </a:spcAft>
              <a:buClr>
                <a:schemeClr val="dk1"/>
              </a:buClr>
              <a:buSzPts val="1500"/>
              <a:buChar char="•"/>
              <a:defRPr sz="1500"/>
            </a:lvl9pPr>
          </a:lstStyle>
          <a:p>
            <a:endParaRPr/>
          </a:p>
        </p:txBody>
      </p:sp>
      <p:sp>
        <p:nvSpPr>
          <p:cNvPr id="530" name="Google Shape;530;p64"/>
          <p:cNvSpPr txBox="1">
            <a:spLocks noGrp="1"/>
          </p:cNvSpPr>
          <p:nvPr>
            <p:ph type="body" idx="2"/>
          </p:nvPr>
        </p:nvSpPr>
        <p:spPr>
          <a:xfrm>
            <a:off x="629841" y="1543050"/>
            <a:ext cx="2949300" cy="28587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chemeClr val="dk1"/>
              </a:buClr>
              <a:buSzPts val="1200"/>
              <a:buNone/>
              <a:defRPr sz="1200"/>
            </a:lvl1pPr>
            <a:lvl2pPr marL="914400" lvl="1" indent="-228600" algn="l" rtl="0">
              <a:lnSpc>
                <a:spcPct val="90000"/>
              </a:lnSpc>
              <a:spcBef>
                <a:spcPts val="400"/>
              </a:spcBef>
              <a:spcAft>
                <a:spcPts val="0"/>
              </a:spcAft>
              <a:buClr>
                <a:schemeClr val="dk1"/>
              </a:buClr>
              <a:buSzPts val="1100"/>
              <a:buNone/>
              <a:defRPr sz="1100"/>
            </a:lvl2pPr>
            <a:lvl3pPr marL="1371600" lvl="2" indent="-228600" algn="l" rtl="0">
              <a:lnSpc>
                <a:spcPct val="90000"/>
              </a:lnSpc>
              <a:spcBef>
                <a:spcPts val="400"/>
              </a:spcBef>
              <a:spcAft>
                <a:spcPts val="0"/>
              </a:spcAft>
              <a:buClr>
                <a:schemeClr val="dk1"/>
              </a:buClr>
              <a:buSzPts val="900"/>
              <a:buNone/>
              <a:defRPr sz="900"/>
            </a:lvl3pPr>
            <a:lvl4pPr marL="1828800" lvl="3" indent="-228600" algn="l" rtl="0">
              <a:lnSpc>
                <a:spcPct val="90000"/>
              </a:lnSpc>
              <a:spcBef>
                <a:spcPts val="400"/>
              </a:spcBef>
              <a:spcAft>
                <a:spcPts val="0"/>
              </a:spcAft>
              <a:buClr>
                <a:schemeClr val="dk1"/>
              </a:buClr>
              <a:buSzPts val="800"/>
              <a:buNone/>
              <a:defRPr sz="800"/>
            </a:lvl4pPr>
            <a:lvl5pPr marL="2286000" lvl="4" indent="-228600" algn="l" rtl="0">
              <a:lnSpc>
                <a:spcPct val="90000"/>
              </a:lnSpc>
              <a:spcBef>
                <a:spcPts val="400"/>
              </a:spcBef>
              <a:spcAft>
                <a:spcPts val="0"/>
              </a:spcAft>
              <a:buClr>
                <a:schemeClr val="dk1"/>
              </a:buClr>
              <a:buSzPts val="800"/>
              <a:buNone/>
              <a:defRPr sz="800"/>
            </a:lvl5pPr>
            <a:lvl6pPr marL="2743200" lvl="5" indent="-228600" algn="l" rtl="0">
              <a:lnSpc>
                <a:spcPct val="90000"/>
              </a:lnSpc>
              <a:spcBef>
                <a:spcPts val="400"/>
              </a:spcBef>
              <a:spcAft>
                <a:spcPts val="0"/>
              </a:spcAft>
              <a:buClr>
                <a:schemeClr val="dk1"/>
              </a:buClr>
              <a:buSzPts val="800"/>
              <a:buNone/>
              <a:defRPr sz="800"/>
            </a:lvl6pPr>
            <a:lvl7pPr marL="3200400" lvl="6" indent="-228600" algn="l" rtl="0">
              <a:lnSpc>
                <a:spcPct val="90000"/>
              </a:lnSpc>
              <a:spcBef>
                <a:spcPts val="400"/>
              </a:spcBef>
              <a:spcAft>
                <a:spcPts val="0"/>
              </a:spcAft>
              <a:buClr>
                <a:schemeClr val="dk1"/>
              </a:buClr>
              <a:buSzPts val="800"/>
              <a:buNone/>
              <a:defRPr sz="800"/>
            </a:lvl7pPr>
            <a:lvl8pPr marL="3657600" lvl="7" indent="-228600" algn="l" rtl="0">
              <a:lnSpc>
                <a:spcPct val="90000"/>
              </a:lnSpc>
              <a:spcBef>
                <a:spcPts val="400"/>
              </a:spcBef>
              <a:spcAft>
                <a:spcPts val="0"/>
              </a:spcAft>
              <a:buClr>
                <a:schemeClr val="dk1"/>
              </a:buClr>
              <a:buSzPts val="800"/>
              <a:buNone/>
              <a:defRPr sz="800"/>
            </a:lvl8pPr>
            <a:lvl9pPr marL="4114800" lvl="8" indent="-228600" algn="l" rtl="0">
              <a:lnSpc>
                <a:spcPct val="90000"/>
              </a:lnSpc>
              <a:spcBef>
                <a:spcPts val="400"/>
              </a:spcBef>
              <a:spcAft>
                <a:spcPts val="0"/>
              </a:spcAft>
              <a:buClr>
                <a:schemeClr val="dk1"/>
              </a:buClr>
              <a:buSzPts val="800"/>
              <a:buNone/>
              <a:defRPr sz="800"/>
            </a:lvl9pPr>
          </a:lstStyle>
          <a:p>
            <a:endParaRPr/>
          </a:p>
        </p:txBody>
      </p:sp>
      <p:sp>
        <p:nvSpPr>
          <p:cNvPr id="531" name="Google Shape;531;p64"/>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32"/>
        <p:cNvGrpSpPr/>
        <p:nvPr/>
      </p:nvGrpSpPr>
      <p:grpSpPr>
        <a:xfrm>
          <a:off x="0" y="0"/>
          <a:ext cx="0" cy="0"/>
          <a:chOff x="0" y="0"/>
          <a:chExt cx="0" cy="0"/>
        </a:xfrm>
      </p:grpSpPr>
      <p:sp>
        <p:nvSpPr>
          <p:cNvPr id="533" name="Google Shape;533;p65"/>
          <p:cNvSpPr txBox="1">
            <a:spLocks noGrp="1"/>
          </p:cNvSpPr>
          <p:nvPr>
            <p:ph type="title"/>
          </p:nvPr>
        </p:nvSpPr>
        <p:spPr>
          <a:xfrm>
            <a:off x="629841" y="342900"/>
            <a:ext cx="2949300" cy="1200300"/>
          </a:xfrm>
          <a:prstGeom prst="rect">
            <a:avLst/>
          </a:prstGeom>
          <a:noFill/>
          <a:ln>
            <a:noFill/>
          </a:ln>
        </p:spPr>
        <p:txBody>
          <a:bodyPr spcFirstLastPara="1" wrap="square" lIns="68575" tIns="34275" rIns="68575" bIns="34275" anchor="b" anchorCtr="0">
            <a:normAutofit/>
          </a:bodyPr>
          <a:lstStyle>
            <a:lvl1pPr lvl="0" algn="l" rtl="0">
              <a:lnSpc>
                <a:spcPct val="90000"/>
              </a:lnSpc>
              <a:spcBef>
                <a:spcPts val="0"/>
              </a:spcBef>
              <a:spcAft>
                <a:spcPts val="0"/>
              </a:spcAft>
              <a:buClr>
                <a:schemeClr val="dk1"/>
              </a:buClr>
              <a:buSzPts val="2400"/>
              <a:buFont typeface="Calibri"/>
              <a:buNone/>
              <a:defRPr sz="24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534" name="Google Shape;534;p65"/>
          <p:cNvSpPr>
            <a:spLocks noGrp="1"/>
          </p:cNvSpPr>
          <p:nvPr>
            <p:ph type="pic" idx="2"/>
          </p:nvPr>
        </p:nvSpPr>
        <p:spPr>
          <a:xfrm>
            <a:off x="3887391" y="740569"/>
            <a:ext cx="4629300" cy="3655200"/>
          </a:xfrm>
          <a:prstGeom prst="rect">
            <a:avLst/>
          </a:prstGeom>
          <a:noFill/>
          <a:ln>
            <a:noFill/>
          </a:ln>
        </p:spPr>
      </p:sp>
      <p:sp>
        <p:nvSpPr>
          <p:cNvPr id="535" name="Google Shape;535;p65"/>
          <p:cNvSpPr txBox="1">
            <a:spLocks noGrp="1"/>
          </p:cNvSpPr>
          <p:nvPr>
            <p:ph type="body" idx="1"/>
          </p:nvPr>
        </p:nvSpPr>
        <p:spPr>
          <a:xfrm>
            <a:off x="629841" y="1543050"/>
            <a:ext cx="2949300" cy="28587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chemeClr val="dk1"/>
              </a:buClr>
              <a:buSzPts val="1200"/>
              <a:buNone/>
              <a:defRPr sz="1200"/>
            </a:lvl1pPr>
            <a:lvl2pPr marL="914400" lvl="1" indent="-228600" algn="l" rtl="0">
              <a:lnSpc>
                <a:spcPct val="90000"/>
              </a:lnSpc>
              <a:spcBef>
                <a:spcPts val="400"/>
              </a:spcBef>
              <a:spcAft>
                <a:spcPts val="0"/>
              </a:spcAft>
              <a:buClr>
                <a:schemeClr val="dk1"/>
              </a:buClr>
              <a:buSzPts val="1100"/>
              <a:buNone/>
              <a:defRPr sz="1100"/>
            </a:lvl2pPr>
            <a:lvl3pPr marL="1371600" lvl="2" indent="-228600" algn="l" rtl="0">
              <a:lnSpc>
                <a:spcPct val="90000"/>
              </a:lnSpc>
              <a:spcBef>
                <a:spcPts val="400"/>
              </a:spcBef>
              <a:spcAft>
                <a:spcPts val="0"/>
              </a:spcAft>
              <a:buClr>
                <a:schemeClr val="dk1"/>
              </a:buClr>
              <a:buSzPts val="900"/>
              <a:buNone/>
              <a:defRPr sz="900"/>
            </a:lvl3pPr>
            <a:lvl4pPr marL="1828800" lvl="3" indent="-228600" algn="l" rtl="0">
              <a:lnSpc>
                <a:spcPct val="90000"/>
              </a:lnSpc>
              <a:spcBef>
                <a:spcPts val="400"/>
              </a:spcBef>
              <a:spcAft>
                <a:spcPts val="0"/>
              </a:spcAft>
              <a:buClr>
                <a:schemeClr val="dk1"/>
              </a:buClr>
              <a:buSzPts val="800"/>
              <a:buNone/>
              <a:defRPr sz="800"/>
            </a:lvl4pPr>
            <a:lvl5pPr marL="2286000" lvl="4" indent="-228600" algn="l" rtl="0">
              <a:lnSpc>
                <a:spcPct val="90000"/>
              </a:lnSpc>
              <a:spcBef>
                <a:spcPts val="400"/>
              </a:spcBef>
              <a:spcAft>
                <a:spcPts val="0"/>
              </a:spcAft>
              <a:buClr>
                <a:schemeClr val="dk1"/>
              </a:buClr>
              <a:buSzPts val="800"/>
              <a:buNone/>
              <a:defRPr sz="800"/>
            </a:lvl5pPr>
            <a:lvl6pPr marL="2743200" lvl="5" indent="-228600" algn="l" rtl="0">
              <a:lnSpc>
                <a:spcPct val="90000"/>
              </a:lnSpc>
              <a:spcBef>
                <a:spcPts val="400"/>
              </a:spcBef>
              <a:spcAft>
                <a:spcPts val="0"/>
              </a:spcAft>
              <a:buClr>
                <a:schemeClr val="dk1"/>
              </a:buClr>
              <a:buSzPts val="800"/>
              <a:buNone/>
              <a:defRPr sz="800"/>
            </a:lvl6pPr>
            <a:lvl7pPr marL="3200400" lvl="6" indent="-228600" algn="l" rtl="0">
              <a:lnSpc>
                <a:spcPct val="90000"/>
              </a:lnSpc>
              <a:spcBef>
                <a:spcPts val="400"/>
              </a:spcBef>
              <a:spcAft>
                <a:spcPts val="0"/>
              </a:spcAft>
              <a:buClr>
                <a:schemeClr val="dk1"/>
              </a:buClr>
              <a:buSzPts val="800"/>
              <a:buNone/>
              <a:defRPr sz="800"/>
            </a:lvl7pPr>
            <a:lvl8pPr marL="3657600" lvl="7" indent="-228600" algn="l" rtl="0">
              <a:lnSpc>
                <a:spcPct val="90000"/>
              </a:lnSpc>
              <a:spcBef>
                <a:spcPts val="400"/>
              </a:spcBef>
              <a:spcAft>
                <a:spcPts val="0"/>
              </a:spcAft>
              <a:buClr>
                <a:schemeClr val="dk1"/>
              </a:buClr>
              <a:buSzPts val="800"/>
              <a:buNone/>
              <a:defRPr sz="800"/>
            </a:lvl8pPr>
            <a:lvl9pPr marL="4114800" lvl="8" indent="-228600" algn="l" rtl="0">
              <a:lnSpc>
                <a:spcPct val="90000"/>
              </a:lnSpc>
              <a:spcBef>
                <a:spcPts val="400"/>
              </a:spcBef>
              <a:spcAft>
                <a:spcPts val="0"/>
              </a:spcAft>
              <a:buClr>
                <a:schemeClr val="dk1"/>
              </a:buClr>
              <a:buSzPts val="800"/>
              <a:buNone/>
              <a:defRPr sz="800"/>
            </a:lvl9pPr>
          </a:lstStyle>
          <a:p>
            <a:endParaRPr/>
          </a:p>
        </p:txBody>
      </p:sp>
      <p:sp>
        <p:nvSpPr>
          <p:cNvPr id="536" name="Google Shape;536;p65"/>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Comparison">
  <p:cSld name="3_Comparison">
    <p:spTree>
      <p:nvGrpSpPr>
        <p:cNvPr id="1" name="Shape 110"/>
        <p:cNvGrpSpPr/>
        <p:nvPr/>
      </p:nvGrpSpPr>
      <p:grpSpPr>
        <a:xfrm>
          <a:off x="0" y="0"/>
          <a:ext cx="0" cy="0"/>
          <a:chOff x="0" y="0"/>
          <a:chExt cx="0" cy="0"/>
        </a:xfrm>
      </p:grpSpPr>
      <p:sp>
        <p:nvSpPr>
          <p:cNvPr id="111" name="Google Shape;111;p20"/>
          <p:cNvSpPr/>
          <p:nvPr/>
        </p:nvSpPr>
        <p:spPr>
          <a:xfrm>
            <a:off x="0" y="0"/>
            <a:ext cx="9144000" cy="1609800"/>
          </a:xfrm>
          <a:prstGeom prst="rect">
            <a:avLst/>
          </a:prstGeom>
          <a:solidFill>
            <a:schemeClr val="accent3"/>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12" name="Google Shape;112;p20"/>
          <p:cNvSpPr txBox="1">
            <a:spLocks noGrp="1"/>
          </p:cNvSpPr>
          <p:nvPr>
            <p:ph type="title"/>
          </p:nvPr>
        </p:nvSpPr>
        <p:spPr>
          <a:xfrm>
            <a:off x="278606" y="195263"/>
            <a:ext cx="8640300" cy="566700"/>
          </a:xfrm>
          <a:prstGeom prst="rect">
            <a:avLst/>
          </a:prstGeom>
          <a:noFill/>
          <a:ln>
            <a:noFill/>
          </a:ln>
        </p:spPr>
        <p:txBody>
          <a:bodyPr spcFirstLastPara="1" wrap="square" lIns="68575" tIns="34275" rIns="68575" bIns="34275" anchor="ctr" anchorCtr="0">
            <a:normAutofit/>
          </a:bodyPr>
          <a:lstStyle>
            <a:lvl1pPr lvl="0" algn="ctr" rtl="0">
              <a:lnSpc>
                <a:spcPct val="90000"/>
              </a:lnSpc>
              <a:spcBef>
                <a:spcPts val="0"/>
              </a:spcBef>
              <a:spcAft>
                <a:spcPts val="0"/>
              </a:spcAft>
              <a:buClr>
                <a:schemeClr val="lt1"/>
              </a:buClr>
              <a:buSzPts val="2700"/>
              <a:buFont typeface="Calibri"/>
              <a:buNone/>
              <a:defRPr>
                <a:solidFill>
                  <a:schemeClr val="l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13" name="Google Shape;113;p20"/>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114" name="Google Shape;114;p20"/>
          <p:cNvSpPr txBox="1">
            <a:spLocks noGrp="1"/>
          </p:cNvSpPr>
          <p:nvPr>
            <p:ph type="body" idx="1"/>
          </p:nvPr>
        </p:nvSpPr>
        <p:spPr>
          <a:xfrm>
            <a:off x="4696348" y="2725832"/>
            <a:ext cx="4222500" cy="388800"/>
          </a:xfrm>
          <a:prstGeom prst="rect">
            <a:avLst/>
          </a:prstGeom>
          <a:noFill/>
          <a:ln>
            <a:noFill/>
          </a:ln>
        </p:spPr>
        <p:txBody>
          <a:bodyPr spcFirstLastPara="1" wrap="square" lIns="68575" tIns="34275" rIns="68575" bIns="34275" anchor="ctr" anchorCtr="0">
            <a:normAutofit/>
          </a:bodyPr>
          <a:lstStyle>
            <a:lvl1pPr marL="457200" lvl="0" indent="-228600" algn="l" rtl="0">
              <a:lnSpc>
                <a:spcPct val="90000"/>
              </a:lnSpc>
              <a:spcBef>
                <a:spcPts val="800"/>
              </a:spcBef>
              <a:spcAft>
                <a:spcPts val="0"/>
              </a:spcAft>
              <a:buClr>
                <a:schemeClr val="dk1"/>
              </a:buClr>
              <a:buSzPts val="1500"/>
              <a:buNone/>
              <a:defRPr sz="1500" b="1">
                <a:solidFill>
                  <a:schemeClr val="dk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115" name="Google Shape;115;p20"/>
          <p:cNvSpPr txBox="1">
            <a:spLocks noGrp="1"/>
          </p:cNvSpPr>
          <p:nvPr>
            <p:ph type="body" idx="2"/>
          </p:nvPr>
        </p:nvSpPr>
        <p:spPr>
          <a:xfrm>
            <a:off x="4696348" y="3185490"/>
            <a:ext cx="4222500" cy="14652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sz="1400">
                <a:solidFill>
                  <a:schemeClr val="dk1"/>
                </a:solidFill>
              </a:defRPr>
            </a:lvl1pPr>
            <a:lvl2pPr marL="914400" lvl="1" indent="-304800" algn="l" rtl="0">
              <a:lnSpc>
                <a:spcPct val="90000"/>
              </a:lnSpc>
              <a:spcBef>
                <a:spcPts val="400"/>
              </a:spcBef>
              <a:spcAft>
                <a:spcPts val="0"/>
              </a:spcAft>
              <a:buClr>
                <a:schemeClr val="dk1"/>
              </a:buClr>
              <a:buSzPts val="1200"/>
              <a:buChar char="•"/>
              <a:defRPr sz="1200">
                <a:solidFill>
                  <a:schemeClr val="dk1"/>
                </a:solidFill>
              </a:defRPr>
            </a:lvl2pPr>
            <a:lvl3pPr marL="1371600" lvl="2" indent="-298450" algn="l" rtl="0">
              <a:lnSpc>
                <a:spcPct val="90000"/>
              </a:lnSpc>
              <a:spcBef>
                <a:spcPts val="400"/>
              </a:spcBef>
              <a:spcAft>
                <a:spcPts val="0"/>
              </a:spcAft>
              <a:buClr>
                <a:schemeClr val="dk1"/>
              </a:buClr>
              <a:buSzPts val="1100"/>
              <a:buChar char="•"/>
              <a:defRPr sz="1100">
                <a:solidFill>
                  <a:schemeClr val="dk1"/>
                </a:solidFill>
              </a:defRPr>
            </a:lvl3pPr>
            <a:lvl4pPr marL="1828800" lvl="3" indent="-285750" algn="l" rtl="0">
              <a:lnSpc>
                <a:spcPct val="90000"/>
              </a:lnSpc>
              <a:spcBef>
                <a:spcPts val="400"/>
              </a:spcBef>
              <a:spcAft>
                <a:spcPts val="0"/>
              </a:spcAft>
              <a:buClr>
                <a:schemeClr val="dk1"/>
              </a:buClr>
              <a:buSzPts val="900"/>
              <a:buChar char="•"/>
              <a:defRPr sz="900">
                <a:solidFill>
                  <a:schemeClr val="dk1"/>
                </a:solidFill>
              </a:defRPr>
            </a:lvl4pPr>
            <a:lvl5pPr marL="2286000" lvl="4" indent="-285750" algn="l" rtl="0">
              <a:lnSpc>
                <a:spcPct val="90000"/>
              </a:lnSpc>
              <a:spcBef>
                <a:spcPts val="400"/>
              </a:spcBef>
              <a:spcAft>
                <a:spcPts val="0"/>
              </a:spcAft>
              <a:buClr>
                <a:schemeClr val="dk1"/>
              </a:buClr>
              <a:buSzPts val="900"/>
              <a:buChar char="•"/>
              <a:defRPr sz="900">
                <a:solidFill>
                  <a:schemeClr val="dk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16" name="Google Shape;116;p20"/>
          <p:cNvSpPr txBox="1">
            <a:spLocks noGrp="1"/>
          </p:cNvSpPr>
          <p:nvPr>
            <p:ph type="body" idx="3"/>
          </p:nvPr>
        </p:nvSpPr>
        <p:spPr>
          <a:xfrm>
            <a:off x="278607" y="2725832"/>
            <a:ext cx="4186500" cy="388800"/>
          </a:xfrm>
          <a:prstGeom prst="rect">
            <a:avLst/>
          </a:prstGeom>
          <a:noFill/>
          <a:ln>
            <a:noFill/>
          </a:ln>
        </p:spPr>
        <p:txBody>
          <a:bodyPr spcFirstLastPara="1" wrap="square" lIns="68575" tIns="34275" rIns="68575" bIns="34275" anchor="ctr" anchorCtr="0">
            <a:normAutofit/>
          </a:bodyPr>
          <a:lstStyle>
            <a:lvl1pPr marL="457200" lvl="0" indent="-228600" algn="l" rtl="0">
              <a:lnSpc>
                <a:spcPct val="90000"/>
              </a:lnSpc>
              <a:spcBef>
                <a:spcPts val="800"/>
              </a:spcBef>
              <a:spcAft>
                <a:spcPts val="0"/>
              </a:spcAft>
              <a:buClr>
                <a:schemeClr val="dk1"/>
              </a:buClr>
              <a:buSzPts val="1500"/>
              <a:buNone/>
              <a:defRPr sz="1500" b="1">
                <a:solidFill>
                  <a:schemeClr val="dk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117" name="Google Shape;117;p20"/>
          <p:cNvSpPr txBox="1">
            <a:spLocks noGrp="1"/>
          </p:cNvSpPr>
          <p:nvPr>
            <p:ph type="body" idx="4"/>
          </p:nvPr>
        </p:nvSpPr>
        <p:spPr>
          <a:xfrm>
            <a:off x="278607" y="3185490"/>
            <a:ext cx="4186500" cy="14652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sz="1400">
                <a:solidFill>
                  <a:schemeClr val="dk1"/>
                </a:solidFill>
              </a:defRPr>
            </a:lvl1pPr>
            <a:lvl2pPr marL="914400" lvl="1" indent="-304800" algn="l" rtl="0">
              <a:lnSpc>
                <a:spcPct val="90000"/>
              </a:lnSpc>
              <a:spcBef>
                <a:spcPts val="400"/>
              </a:spcBef>
              <a:spcAft>
                <a:spcPts val="0"/>
              </a:spcAft>
              <a:buClr>
                <a:schemeClr val="dk1"/>
              </a:buClr>
              <a:buSzPts val="1200"/>
              <a:buChar char="•"/>
              <a:defRPr sz="1200">
                <a:solidFill>
                  <a:schemeClr val="dk1"/>
                </a:solidFill>
              </a:defRPr>
            </a:lvl2pPr>
            <a:lvl3pPr marL="1371600" lvl="2" indent="-298450" algn="l" rtl="0">
              <a:lnSpc>
                <a:spcPct val="90000"/>
              </a:lnSpc>
              <a:spcBef>
                <a:spcPts val="400"/>
              </a:spcBef>
              <a:spcAft>
                <a:spcPts val="0"/>
              </a:spcAft>
              <a:buClr>
                <a:schemeClr val="dk1"/>
              </a:buClr>
              <a:buSzPts val="1100"/>
              <a:buChar char="•"/>
              <a:defRPr sz="1100">
                <a:solidFill>
                  <a:schemeClr val="dk1"/>
                </a:solidFill>
              </a:defRPr>
            </a:lvl3pPr>
            <a:lvl4pPr marL="1828800" lvl="3" indent="-285750" algn="l" rtl="0">
              <a:lnSpc>
                <a:spcPct val="90000"/>
              </a:lnSpc>
              <a:spcBef>
                <a:spcPts val="400"/>
              </a:spcBef>
              <a:spcAft>
                <a:spcPts val="0"/>
              </a:spcAft>
              <a:buClr>
                <a:schemeClr val="dk1"/>
              </a:buClr>
              <a:buSzPts val="900"/>
              <a:buChar char="•"/>
              <a:defRPr sz="900">
                <a:solidFill>
                  <a:schemeClr val="dk1"/>
                </a:solidFill>
              </a:defRPr>
            </a:lvl4pPr>
            <a:lvl5pPr marL="2286000" lvl="4" indent="-285750" algn="l" rtl="0">
              <a:lnSpc>
                <a:spcPct val="90000"/>
              </a:lnSpc>
              <a:spcBef>
                <a:spcPts val="400"/>
              </a:spcBef>
              <a:spcAft>
                <a:spcPts val="0"/>
              </a:spcAft>
              <a:buClr>
                <a:schemeClr val="dk1"/>
              </a:buClr>
              <a:buSzPts val="900"/>
              <a:buChar char="•"/>
              <a:defRPr sz="900">
                <a:solidFill>
                  <a:schemeClr val="dk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18" name="Google Shape;118;p20"/>
          <p:cNvSpPr>
            <a:spLocks noGrp="1"/>
          </p:cNvSpPr>
          <p:nvPr>
            <p:ph type="pic" idx="5"/>
          </p:nvPr>
        </p:nvSpPr>
        <p:spPr>
          <a:xfrm>
            <a:off x="278607" y="1195388"/>
            <a:ext cx="4186500" cy="1447200"/>
          </a:xfrm>
          <a:prstGeom prst="rect">
            <a:avLst/>
          </a:prstGeom>
          <a:solidFill>
            <a:srgbClr val="F2F2F2"/>
          </a:solidFill>
          <a:ln>
            <a:noFill/>
          </a:ln>
        </p:spPr>
      </p:sp>
      <p:sp>
        <p:nvSpPr>
          <p:cNvPr id="119" name="Google Shape;119;p20"/>
          <p:cNvSpPr>
            <a:spLocks noGrp="1"/>
          </p:cNvSpPr>
          <p:nvPr>
            <p:ph type="pic" idx="6"/>
          </p:nvPr>
        </p:nvSpPr>
        <p:spPr>
          <a:xfrm>
            <a:off x="4711304" y="1195388"/>
            <a:ext cx="4186500" cy="1447200"/>
          </a:xfrm>
          <a:prstGeom prst="rect">
            <a:avLst/>
          </a:prstGeom>
          <a:solidFill>
            <a:srgbClr val="F2F2F2"/>
          </a:solidFill>
          <a:ln>
            <a:noFill/>
          </a:ln>
        </p:spPr>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120"/>
        <p:cNvGrpSpPr/>
        <p:nvPr/>
      </p:nvGrpSpPr>
      <p:grpSpPr>
        <a:xfrm>
          <a:off x="0" y="0"/>
          <a:ext cx="0" cy="0"/>
          <a:chOff x="0" y="0"/>
          <a:chExt cx="0" cy="0"/>
        </a:xfrm>
      </p:grpSpPr>
      <p:sp>
        <p:nvSpPr>
          <p:cNvPr id="121" name="Google Shape;121;p21"/>
          <p:cNvSpPr/>
          <p:nvPr/>
        </p:nvSpPr>
        <p:spPr>
          <a:xfrm>
            <a:off x="0" y="0"/>
            <a:ext cx="9144000" cy="51435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22" name="Google Shape;122;p21"/>
          <p:cNvSpPr txBox="1">
            <a:spLocks noGrp="1"/>
          </p:cNvSpPr>
          <p:nvPr>
            <p:ph type="body" idx="1"/>
          </p:nvPr>
        </p:nvSpPr>
        <p:spPr>
          <a:xfrm>
            <a:off x="485774" y="3388046"/>
            <a:ext cx="4029000" cy="533400"/>
          </a:xfrm>
          <a:prstGeom prst="rect">
            <a:avLst/>
          </a:prstGeom>
          <a:noFill/>
          <a:ln>
            <a:noFill/>
          </a:ln>
        </p:spPr>
        <p:txBody>
          <a:bodyPr spcFirstLastPara="1" wrap="square" lIns="68575" tIns="34275" rIns="68575" bIns="34275" anchor="ctr" anchorCtr="0">
            <a:noAutofit/>
          </a:bodyPr>
          <a:lstStyle>
            <a:lvl1pPr marL="457200" lvl="0" indent="-228600" algn="ctr" rtl="0">
              <a:lnSpc>
                <a:spcPct val="90000"/>
              </a:lnSpc>
              <a:spcBef>
                <a:spcPts val="800"/>
              </a:spcBef>
              <a:spcAft>
                <a:spcPts val="0"/>
              </a:spcAft>
              <a:buClr>
                <a:schemeClr val="dk1"/>
              </a:buClr>
              <a:buSzPts val="1800"/>
              <a:buNone/>
              <a:defRPr sz="1800" b="1">
                <a:solidFill>
                  <a:schemeClr val="dk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a:lvl2pPr>
            <a:lvl3pPr marL="1371600" lvl="2" indent="-228600" algn="l" rtl="0">
              <a:lnSpc>
                <a:spcPct val="90000"/>
              </a:lnSpc>
              <a:spcBef>
                <a:spcPts val="400"/>
              </a:spcBef>
              <a:spcAft>
                <a:spcPts val="0"/>
              </a:spcAft>
              <a:buClr>
                <a:schemeClr val="dk1"/>
              </a:buClr>
              <a:buSzPts val="1400"/>
              <a:buNone/>
              <a:defRPr sz="1400"/>
            </a:lvl3pPr>
            <a:lvl4pPr marL="1828800" lvl="3" indent="-228600" algn="l" rtl="0">
              <a:lnSpc>
                <a:spcPct val="90000"/>
              </a:lnSpc>
              <a:spcBef>
                <a:spcPts val="400"/>
              </a:spcBef>
              <a:spcAft>
                <a:spcPts val="0"/>
              </a:spcAft>
              <a:buClr>
                <a:schemeClr val="dk1"/>
              </a:buClr>
              <a:buSzPts val="1200"/>
              <a:buNone/>
              <a:defRPr sz="1200"/>
            </a:lvl4pPr>
            <a:lvl5pPr marL="2286000" lvl="4" indent="-228600" algn="l" rtl="0">
              <a:lnSpc>
                <a:spcPct val="90000"/>
              </a:lnSpc>
              <a:spcBef>
                <a:spcPts val="400"/>
              </a:spcBef>
              <a:spcAft>
                <a:spcPts val="0"/>
              </a:spcAft>
              <a:buClr>
                <a:schemeClr val="dk1"/>
              </a:buClr>
              <a:buSzPts val="1200"/>
              <a:buNone/>
              <a:defRPr sz="12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23" name="Google Shape;123;p21"/>
          <p:cNvSpPr txBox="1">
            <a:spLocks noGrp="1"/>
          </p:cNvSpPr>
          <p:nvPr>
            <p:ph type="body" idx="2"/>
          </p:nvPr>
        </p:nvSpPr>
        <p:spPr>
          <a:xfrm>
            <a:off x="4691062" y="1231579"/>
            <a:ext cx="4029000" cy="533400"/>
          </a:xfrm>
          <a:prstGeom prst="rect">
            <a:avLst/>
          </a:prstGeom>
          <a:noFill/>
          <a:ln>
            <a:noFill/>
          </a:ln>
        </p:spPr>
        <p:txBody>
          <a:bodyPr spcFirstLastPara="1" wrap="square" lIns="68575" tIns="34275" rIns="68575" bIns="34275" anchor="ctr" anchorCtr="0">
            <a:noAutofit/>
          </a:bodyPr>
          <a:lstStyle>
            <a:lvl1pPr marL="457200" lvl="0" indent="-228600" algn="ctr" rtl="0">
              <a:lnSpc>
                <a:spcPct val="90000"/>
              </a:lnSpc>
              <a:spcBef>
                <a:spcPts val="800"/>
              </a:spcBef>
              <a:spcAft>
                <a:spcPts val="0"/>
              </a:spcAft>
              <a:buClr>
                <a:schemeClr val="dk1"/>
              </a:buClr>
              <a:buSzPts val="1800"/>
              <a:buNone/>
              <a:defRPr sz="1800" b="1">
                <a:solidFill>
                  <a:schemeClr val="dk1"/>
                </a:solidFill>
                <a:latin typeface="Calibri"/>
                <a:ea typeface="Calibri"/>
                <a:cs typeface="Calibri"/>
                <a:sym typeface="Calibri"/>
              </a:defRPr>
            </a:lvl1pPr>
            <a:lvl2pPr marL="914400" lvl="1" indent="-228600" algn="l" rtl="0">
              <a:lnSpc>
                <a:spcPct val="90000"/>
              </a:lnSpc>
              <a:spcBef>
                <a:spcPts val="400"/>
              </a:spcBef>
              <a:spcAft>
                <a:spcPts val="0"/>
              </a:spcAft>
              <a:buClr>
                <a:schemeClr val="dk1"/>
              </a:buClr>
              <a:buSzPts val="1500"/>
              <a:buNone/>
              <a:defRPr sz="1500"/>
            </a:lvl2pPr>
            <a:lvl3pPr marL="1371600" lvl="2" indent="-228600" algn="l" rtl="0">
              <a:lnSpc>
                <a:spcPct val="90000"/>
              </a:lnSpc>
              <a:spcBef>
                <a:spcPts val="400"/>
              </a:spcBef>
              <a:spcAft>
                <a:spcPts val="0"/>
              </a:spcAft>
              <a:buClr>
                <a:schemeClr val="dk1"/>
              </a:buClr>
              <a:buSzPts val="1400"/>
              <a:buNone/>
              <a:defRPr sz="1400"/>
            </a:lvl3pPr>
            <a:lvl4pPr marL="1828800" lvl="3" indent="-228600" algn="l" rtl="0">
              <a:lnSpc>
                <a:spcPct val="90000"/>
              </a:lnSpc>
              <a:spcBef>
                <a:spcPts val="400"/>
              </a:spcBef>
              <a:spcAft>
                <a:spcPts val="0"/>
              </a:spcAft>
              <a:buClr>
                <a:schemeClr val="dk1"/>
              </a:buClr>
              <a:buSzPts val="1200"/>
              <a:buNone/>
              <a:defRPr sz="1200"/>
            </a:lvl4pPr>
            <a:lvl5pPr marL="2286000" lvl="4" indent="-228600" algn="l" rtl="0">
              <a:lnSpc>
                <a:spcPct val="90000"/>
              </a:lnSpc>
              <a:spcBef>
                <a:spcPts val="400"/>
              </a:spcBef>
              <a:spcAft>
                <a:spcPts val="0"/>
              </a:spcAft>
              <a:buClr>
                <a:schemeClr val="dk1"/>
              </a:buClr>
              <a:buSzPts val="1200"/>
              <a:buNone/>
              <a:defRPr sz="1200"/>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24" name="Google Shape;124;p21"/>
          <p:cNvSpPr/>
          <p:nvPr/>
        </p:nvSpPr>
        <p:spPr>
          <a:xfrm>
            <a:off x="0" y="0"/>
            <a:ext cx="1390500" cy="1314600"/>
          </a:xfrm>
          <a:prstGeom prst="rect">
            <a:avLst/>
          </a:prstGeom>
          <a:solidFill>
            <a:schemeClr val="accent3"/>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25" name="Google Shape;125;p21"/>
          <p:cNvSpPr/>
          <p:nvPr/>
        </p:nvSpPr>
        <p:spPr>
          <a:xfrm>
            <a:off x="7753350" y="3841911"/>
            <a:ext cx="1390500" cy="1314600"/>
          </a:xfrm>
          <a:prstGeom prst="rect">
            <a:avLst/>
          </a:prstGeom>
          <a:solidFill>
            <a:schemeClr val="accent3"/>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26" name="Google Shape;126;p21"/>
          <p:cNvSpPr>
            <a:spLocks noGrp="1"/>
          </p:cNvSpPr>
          <p:nvPr>
            <p:ph type="pic" idx="3"/>
          </p:nvPr>
        </p:nvSpPr>
        <p:spPr>
          <a:xfrm>
            <a:off x="485774" y="428625"/>
            <a:ext cx="4029000" cy="2880000"/>
          </a:xfrm>
          <a:prstGeom prst="rect">
            <a:avLst/>
          </a:prstGeom>
          <a:solidFill>
            <a:srgbClr val="F2F2F2"/>
          </a:solidFill>
          <a:ln>
            <a:noFill/>
          </a:ln>
        </p:spPr>
      </p:sp>
      <p:sp>
        <p:nvSpPr>
          <p:cNvPr id="127" name="Google Shape;127;p21"/>
          <p:cNvSpPr>
            <a:spLocks noGrp="1"/>
          </p:cNvSpPr>
          <p:nvPr>
            <p:ph type="pic" idx="4"/>
          </p:nvPr>
        </p:nvSpPr>
        <p:spPr>
          <a:xfrm>
            <a:off x="4691061" y="1822129"/>
            <a:ext cx="4029000" cy="2892600"/>
          </a:xfrm>
          <a:prstGeom prst="rect">
            <a:avLst/>
          </a:prstGeom>
          <a:solidFill>
            <a:srgbClr val="F2F2F2"/>
          </a:solidFill>
          <a:ln>
            <a:noFill/>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0_Title Only">
  <p:cSld name="10_Title Only">
    <p:spTree>
      <p:nvGrpSpPr>
        <p:cNvPr id="1" name="Shape 128"/>
        <p:cNvGrpSpPr/>
        <p:nvPr/>
      </p:nvGrpSpPr>
      <p:grpSpPr>
        <a:xfrm>
          <a:off x="0" y="0"/>
          <a:ext cx="0" cy="0"/>
          <a:chOff x="0" y="0"/>
          <a:chExt cx="0" cy="0"/>
        </a:xfrm>
      </p:grpSpPr>
      <p:sp>
        <p:nvSpPr>
          <p:cNvPr id="129" name="Google Shape;129;p22"/>
          <p:cNvSpPr/>
          <p:nvPr/>
        </p:nvSpPr>
        <p:spPr>
          <a:xfrm>
            <a:off x="278606" y="1245651"/>
            <a:ext cx="2015100" cy="18207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30" name="Google Shape;130;p22"/>
          <p:cNvSpPr/>
          <p:nvPr/>
        </p:nvSpPr>
        <p:spPr>
          <a:xfrm>
            <a:off x="2487074" y="1245651"/>
            <a:ext cx="2015100" cy="18207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31" name="Google Shape;131;p22"/>
          <p:cNvSpPr/>
          <p:nvPr/>
        </p:nvSpPr>
        <p:spPr>
          <a:xfrm>
            <a:off x="4695542" y="1245651"/>
            <a:ext cx="2015100" cy="1820700"/>
          </a:xfrm>
          <a:prstGeom prst="rect">
            <a:avLst/>
          </a:prstGeom>
          <a:solidFill>
            <a:schemeClr val="accent4"/>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32" name="Google Shape;132;p22"/>
          <p:cNvSpPr/>
          <p:nvPr/>
        </p:nvSpPr>
        <p:spPr>
          <a:xfrm>
            <a:off x="6904011" y="1245651"/>
            <a:ext cx="2015100" cy="1820700"/>
          </a:xfrm>
          <a:prstGeom prst="rect">
            <a:avLst/>
          </a:prstGeom>
          <a:solidFill>
            <a:schemeClr val="accent6"/>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33" name="Google Shape;133;p22"/>
          <p:cNvSpPr txBox="1">
            <a:spLocks noGrp="1"/>
          </p:cNvSpPr>
          <p:nvPr>
            <p:ph type="title"/>
          </p:nvPr>
        </p:nvSpPr>
        <p:spPr>
          <a:xfrm>
            <a:off x="278606" y="195263"/>
            <a:ext cx="8640300" cy="5691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34" name="Google Shape;134;p22"/>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cxnSp>
        <p:nvCxnSpPr>
          <p:cNvPr id="135" name="Google Shape;135;p22"/>
          <p:cNvCxnSpPr/>
          <p:nvPr/>
        </p:nvCxnSpPr>
        <p:spPr>
          <a:xfrm>
            <a:off x="3592996" y="5188226"/>
            <a:ext cx="1438800" cy="0"/>
          </a:xfrm>
          <a:prstGeom prst="straightConnector1">
            <a:avLst/>
          </a:prstGeom>
          <a:noFill/>
          <a:ln w="9525" cap="flat" cmpd="sng">
            <a:solidFill>
              <a:schemeClr val="lt1"/>
            </a:solidFill>
            <a:prstDash val="solid"/>
            <a:miter lim="800000"/>
            <a:headEnd type="none" w="sm" len="sm"/>
            <a:tailEnd type="none" w="sm" len="sm"/>
          </a:ln>
        </p:spPr>
      </p:cxnSp>
      <p:sp>
        <p:nvSpPr>
          <p:cNvPr id="136" name="Google Shape;136;p22"/>
          <p:cNvSpPr>
            <a:spLocks noGrp="1"/>
          </p:cNvSpPr>
          <p:nvPr>
            <p:ph type="pic" idx="2"/>
          </p:nvPr>
        </p:nvSpPr>
        <p:spPr>
          <a:xfrm>
            <a:off x="350565" y="1321114"/>
            <a:ext cx="1871100" cy="1669800"/>
          </a:xfrm>
          <a:prstGeom prst="rect">
            <a:avLst/>
          </a:prstGeom>
          <a:noFill/>
          <a:ln>
            <a:noFill/>
          </a:ln>
        </p:spPr>
      </p:sp>
      <p:sp>
        <p:nvSpPr>
          <p:cNvPr id="137" name="Google Shape;137;p22"/>
          <p:cNvSpPr>
            <a:spLocks noGrp="1"/>
          </p:cNvSpPr>
          <p:nvPr>
            <p:ph type="pic" idx="3"/>
          </p:nvPr>
        </p:nvSpPr>
        <p:spPr>
          <a:xfrm>
            <a:off x="2559034" y="1321114"/>
            <a:ext cx="1871100" cy="1669800"/>
          </a:xfrm>
          <a:prstGeom prst="rect">
            <a:avLst/>
          </a:prstGeom>
          <a:noFill/>
          <a:ln>
            <a:noFill/>
          </a:ln>
        </p:spPr>
      </p:sp>
      <p:sp>
        <p:nvSpPr>
          <p:cNvPr id="138" name="Google Shape;138;p22"/>
          <p:cNvSpPr>
            <a:spLocks noGrp="1"/>
          </p:cNvSpPr>
          <p:nvPr>
            <p:ph type="pic" idx="4"/>
          </p:nvPr>
        </p:nvSpPr>
        <p:spPr>
          <a:xfrm>
            <a:off x="4767502" y="1321114"/>
            <a:ext cx="1871100" cy="1669800"/>
          </a:xfrm>
          <a:prstGeom prst="rect">
            <a:avLst/>
          </a:prstGeom>
          <a:noFill/>
          <a:ln>
            <a:noFill/>
          </a:ln>
        </p:spPr>
      </p:sp>
      <p:sp>
        <p:nvSpPr>
          <p:cNvPr id="139" name="Google Shape;139;p22"/>
          <p:cNvSpPr>
            <a:spLocks noGrp="1"/>
          </p:cNvSpPr>
          <p:nvPr>
            <p:ph type="pic" idx="5"/>
          </p:nvPr>
        </p:nvSpPr>
        <p:spPr>
          <a:xfrm>
            <a:off x="6975971" y="1321114"/>
            <a:ext cx="1871100" cy="1669800"/>
          </a:xfrm>
          <a:prstGeom prst="rect">
            <a:avLst/>
          </a:prstGeom>
          <a:noFill/>
          <a:ln>
            <a:noFill/>
          </a:ln>
        </p:spPr>
      </p:sp>
      <p:sp>
        <p:nvSpPr>
          <p:cNvPr id="140" name="Google Shape;140;p22"/>
          <p:cNvSpPr txBox="1">
            <a:spLocks noGrp="1"/>
          </p:cNvSpPr>
          <p:nvPr>
            <p:ph type="body" idx="1"/>
          </p:nvPr>
        </p:nvSpPr>
        <p:spPr>
          <a:xfrm>
            <a:off x="278606" y="3227087"/>
            <a:ext cx="20151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accent1"/>
              </a:buClr>
              <a:buSzPts val="1500"/>
              <a:buNone/>
              <a:defRPr sz="1500" b="1">
                <a:solidFill>
                  <a:schemeClr val="accent1"/>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41" name="Google Shape;141;p22"/>
          <p:cNvSpPr txBox="1">
            <a:spLocks noGrp="1"/>
          </p:cNvSpPr>
          <p:nvPr>
            <p:ph type="body" idx="6"/>
          </p:nvPr>
        </p:nvSpPr>
        <p:spPr>
          <a:xfrm>
            <a:off x="278606" y="3793617"/>
            <a:ext cx="20151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dk1"/>
              </a:buClr>
              <a:buSzPts val="1200"/>
              <a:buNone/>
              <a:defRPr sz="1200" b="0">
                <a:solidFill>
                  <a:schemeClr val="dk1"/>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42" name="Google Shape;142;p22"/>
          <p:cNvSpPr txBox="1">
            <a:spLocks noGrp="1"/>
          </p:cNvSpPr>
          <p:nvPr>
            <p:ph type="body" idx="7"/>
          </p:nvPr>
        </p:nvSpPr>
        <p:spPr>
          <a:xfrm>
            <a:off x="2487074" y="3227087"/>
            <a:ext cx="20151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accent2"/>
              </a:buClr>
              <a:buSzPts val="1500"/>
              <a:buNone/>
              <a:defRPr sz="1500" b="1">
                <a:solidFill>
                  <a:schemeClr val="accent2"/>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43" name="Google Shape;143;p22"/>
          <p:cNvSpPr txBox="1">
            <a:spLocks noGrp="1"/>
          </p:cNvSpPr>
          <p:nvPr>
            <p:ph type="body" idx="8"/>
          </p:nvPr>
        </p:nvSpPr>
        <p:spPr>
          <a:xfrm>
            <a:off x="2487074" y="3793617"/>
            <a:ext cx="20151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dk1"/>
              </a:buClr>
              <a:buSzPts val="1200"/>
              <a:buNone/>
              <a:defRPr sz="1200" b="0">
                <a:solidFill>
                  <a:schemeClr val="dk1"/>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44" name="Google Shape;144;p22"/>
          <p:cNvSpPr txBox="1">
            <a:spLocks noGrp="1"/>
          </p:cNvSpPr>
          <p:nvPr>
            <p:ph type="body" idx="9"/>
          </p:nvPr>
        </p:nvSpPr>
        <p:spPr>
          <a:xfrm>
            <a:off x="4695542" y="3227087"/>
            <a:ext cx="20151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accent4"/>
              </a:buClr>
              <a:buSzPts val="1500"/>
              <a:buNone/>
              <a:defRPr sz="1500" b="1">
                <a:solidFill>
                  <a:schemeClr val="accent4"/>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45" name="Google Shape;145;p22"/>
          <p:cNvSpPr txBox="1">
            <a:spLocks noGrp="1"/>
          </p:cNvSpPr>
          <p:nvPr>
            <p:ph type="body" idx="13"/>
          </p:nvPr>
        </p:nvSpPr>
        <p:spPr>
          <a:xfrm>
            <a:off x="4695542" y="3793617"/>
            <a:ext cx="20151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dk1"/>
              </a:buClr>
              <a:buSzPts val="1200"/>
              <a:buNone/>
              <a:defRPr sz="1200" b="0">
                <a:solidFill>
                  <a:schemeClr val="dk1"/>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46" name="Google Shape;146;p22"/>
          <p:cNvSpPr txBox="1">
            <a:spLocks noGrp="1"/>
          </p:cNvSpPr>
          <p:nvPr>
            <p:ph type="body" idx="14"/>
          </p:nvPr>
        </p:nvSpPr>
        <p:spPr>
          <a:xfrm>
            <a:off x="6904013" y="3227087"/>
            <a:ext cx="20151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accent6"/>
              </a:buClr>
              <a:buSzPts val="1500"/>
              <a:buNone/>
              <a:defRPr sz="1500" b="1">
                <a:solidFill>
                  <a:schemeClr val="accent6"/>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47" name="Google Shape;147;p22"/>
          <p:cNvSpPr txBox="1">
            <a:spLocks noGrp="1"/>
          </p:cNvSpPr>
          <p:nvPr>
            <p:ph type="body" idx="15"/>
          </p:nvPr>
        </p:nvSpPr>
        <p:spPr>
          <a:xfrm>
            <a:off x="6904013" y="3793617"/>
            <a:ext cx="2015100" cy="5001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800"/>
              </a:spcBef>
              <a:spcAft>
                <a:spcPts val="0"/>
              </a:spcAft>
              <a:buClr>
                <a:schemeClr val="dk1"/>
              </a:buClr>
              <a:buSzPts val="1200"/>
              <a:buNone/>
              <a:defRPr sz="1200" b="0">
                <a:solidFill>
                  <a:schemeClr val="dk1"/>
                </a:solidFill>
                <a:latin typeface="Calibri"/>
                <a:ea typeface="Calibri"/>
                <a:cs typeface="Calibri"/>
                <a:sym typeface="Calibri"/>
              </a:defRPr>
            </a:lvl1pPr>
            <a:lvl2pPr marL="914400" lvl="1" indent="-228600" algn="l" rtl="0">
              <a:lnSpc>
                <a:spcPct val="90000"/>
              </a:lnSpc>
              <a:spcBef>
                <a:spcPts val="400"/>
              </a:spcBef>
              <a:spcAft>
                <a:spcPts val="0"/>
              </a:spcAft>
              <a:buClr>
                <a:schemeClr val="lt1"/>
              </a:buClr>
              <a:buSzPts val="1200"/>
              <a:buNone/>
              <a:defRPr sz="1200">
                <a:solidFill>
                  <a:schemeClr val="lt1"/>
                </a:solidFill>
              </a:defRPr>
            </a:lvl2pPr>
            <a:lvl3pPr marL="1371600" lvl="2" indent="-228600" algn="l" rtl="0">
              <a:lnSpc>
                <a:spcPct val="90000"/>
              </a:lnSpc>
              <a:spcBef>
                <a:spcPts val="400"/>
              </a:spcBef>
              <a:spcAft>
                <a:spcPts val="0"/>
              </a:spcAft>
              <a:buClr>
                <a:schemeClr val="lt1"/>
              </a:buClr>
              <a:buSzPts val="1100"/>
              <a:buNone/>
              <a:defRPr sz="1100">
                <a:solidFill>
                  <a:schemeClr val="lt1"/>
                </a:solidFill>
              </a:defRPr>
            </a:lvl3pPr>
            <a:lvl4pPr marL="1828800" lvl="3" indent="-228600" algn="l" rtl="0">
              <a:lnSpc>
                <a:spcPct val="90000"/>
              </a:lnSpc>
              <a:spcBef>
                <a:spcPts val="400"/>
              </a:spcBef>
              <a:spcAft>
                <a:spcPts val="0"/>
              </a:spcAft>
              <a:buClr>
                <a:schemeClr val="lt1"/>
              </a:buClr>
              <a:buSzPts val="900"/>
              <a:buNone/>
              <a:defRPr sz="900">
                <a:solidFill>
                  <a:schemeClr val="lt1"/>
                </a:solidFill>
              </a:defRPr>
            </a:lvl4pPr>
            <a:lvl5pPr marL="2286000" lvl="4" indent="-228600" algn="l" rtl="0">
              <a:lnSpc>
                <a:spcPct val="90000"/>
              </a:lnSpc>
              <a:spcBef>
                <a:spcPts val="400"/>
              </a:spcBef>
              <a:spcAft>
                <a:spcPts val="0"/>
              </a:spcAft>
              <a:buClr>
                <a:schemeClr val="lt1"/>
              </a:buClr>
              <a:buSzPts val="900"/>
              <a:buNone/>
              <a:defRPr sz="900">
                <a:solidFill>
                  <a:schemeClr val="lt1"/>
                </a:solidFill>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55"/>
        <p:cNvGrpSpPr/>
        <p:nvPr/>
      </p:nvGrpSpPr>
      <p:grpSpPr>
        <a:xfrm>
          <a:off x="0" y="0"/>
          <a:ext cx="0" cy="0"/>
          <a:chOff x="0" y="0"/>
          <a:chExt cx="0" cy="0"/>
        </a:xfrm>
      </p:grpSpPr>
      <p:sp>
        <p:nvSpPr>
          <p:cNvPr id="156" name="Google Shape;156;p24"/>
          <p:cNvSpPr/>
          <p:nvPr/>
        </p:nvSpPr>
        <p:spPr>
          <a:xfrm>
            <a:off x="0" y="0"/>
            <a:ext cx="9144000" cy="51435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57" name="Google Shape;157;p24"/>
          <p:cNvSpPr>
            <a:spLocks noGrp="1"/>
          </p:cNvSpPr>
          <p:nvPr>
            <p:ph type="pic" idx="2"/>
          </p:nvPr>
        </p:nvSpPr>
        <p:spPr>
          <a:xfrm>
            <a:off x="0" y="0"/>
            <a:ext cx="9144000" cy="3336000"/>
          </a:xfrm>
          <a:prstGeom prst="rect">
            <a:avLst/>
          </a:prstGeom>
          <a:solidFill>
            <a:srgbClr val="F2F2F2"/>
          </a:solidFill>
          <a:ln>
            <a:noFill/>
          </a:ln>
        </p:spPr>
      </p:sp>
      <p:sp>
        <p:nvSpPr>
          <p:cNvPr id="158" name="Google Shape;158;p24"/>
          <p:cNvSpPr/>
          <p:nvPr/>
        </p:nvSpPr>
        <p:spPr>
          <a:xfrm>
            <a:off x="0" y="3336131"/>
            <a:ext cx="9144000" cy="18075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59" name="Google Shape;159;p24"/>
          <p:cNvSpPr txBox="1">
            <a:spLocks noGrp="1"/>
          </p:cNvSpPr>
          <p:nvPr>
            <p:ph type="ctrTitle"/>
          </p:nvPr>
        </p:nvSpPr>
        <p:spPr>
          <a:xfrm>
            <a:off x="278606" y="3413522"/>
            <a:ext cx="8640300" cy="882300"/>
          </a:xfrm>
          <a:prstGeom prst="rect">
            <a:avLst/>
          </a:prstGeom>
          <a:noFill/>
          <a:ln>
            <a:noFill/>
          </a:ln>
        </p:spPr>
        <p:txBody>
          <a:bodyPr spcFirstLastPara="1" wrap="square" lIns="68575" tIns="34275" rIns="68575" bIns="34275" anchor="ctr" anchorCtr="0">
            <a:normAutofit/>
          </a:bodyPr>
          <a:lstStyle>
            <a:lvl1pPr lvl="0" algn="ctr" rtl="0">
              <a:lnSpc>
                <a:spcPct val="90000"/>
              </a:lnSpc>
              <a:spcBef>
                <a:spcPts val="0"/>
              </a:spcBef>
              <a:spcAft>
                <a:spcPts val="0"/>
              </a:spcAft>
              <a:buClr>
                <a:schemeClr val="lt1"/>
              </a:buClr>
              <a:buSzPts val="4500"/>
              <a:buFont typeface="Calibri"/>
              <a:buNone/>
              <a:defRPr sz="4500">
                <a:solidFill>
                  <a:schemeClr val="l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60" name="Google Shape;160;p24"/>
          <p:cNvSpPr txBox="1">
            <a:spLocks noGrp="1"/>
          </p:cNvSpPr>
          <p:nvPr>
            <p:ph type="subTitle" idx="1"/>
          </p:nvPr>
        </p:nvSpPr>
        <p:spPr>
          <a:xfrm>
            <a:off x="278606" y="4373166"/>
            <a:ext cx="8640300" cy="413100"/>
          </a:xfrm>
          <a:prstGeom prst="rect">
            <a:avLst/>
          </a:prstGeom>
          <a:noFill/>
          <a:ln>
            <a:noFill/>
          </a:ln>
        </p:spPr>
        <p:txBody>
          <a:bodyPr spcFirstLastPara="1" wrap="square" lIns="68575" tIns="34275" rIns="68575" bIns="34275" anchor="t" anchorCtr="0">
            <a:normAutofit/>
          </a:bodyPr>
          <a:lstStyle>
            <a:lvl1pPr lvl="0" algn="ctr" rtl="0">
              <a:lnSpc>
                <a:spcPct val="90000"/>
              </a:lnSpc>
              <a:spcBef>
                <a:spcPts val="800"/>
              </a:spcBef>
              <a:spcAft>
                <a:spcPts val="0"/>
              </a:spcAft>
              <a:buClr>
                <a:schemeClr val="lt1"/>
              </a:buClr>
              <a:buSzPts val="1800"/>
              <a:buNone/>
              <a:defRPr sz="1800">
                <a:solidFill>
                  <a:schemeClr val="lt1"/>
                </a:solidFill>
              </a:defRPr>
            </a:lvl1pPr>
            <a:lvl2pPr lvl="1" algn="ctr" rtl="0">
              <a:lnSpc>
                <a:spcPct val="90000"/>
              </a:lnSpc>
              <a:spcBef>
                <a:spcPts val="400"/>
              </a:spcBef>
              <a:spcAft>
                <a:spcPts val="0"/>
              </a:spcAft>
              <a:buClr>
                <a:schemeClr val="dk1"/>
              </a:buClr>
              <a:buSzPts val="1500"/>
              <a:buNone/>
              <a:defRPr sz="1500"/>
            </a:lvl2pPr>
            <a:lvl3pPr lvl="2" algn="ctr" rtl="0">
              <a:lnSpc>
                <a:spcPct val="90000"/>
              </a:lnSpc>
              <a:spcBef>
                <a:spcPts val="400"/>
              </a:spcBef>
              <a:spcAft>
                <a:spcPts val="0"/>
              </a:spcAft>
              <a:buClr>
                <a:schemeClr val="dk1"/>
              </a:buClr>
              <a:buSzPts val="1400"/>
              <a:buNone/>
              <a:defRPr sz="1400"/>
            </a:lvl3pPr>
            <a:lvl4pPr lvl="3" algn="ctr" rtl="0">
              <a:lnSpc>
                <a:spcPct val="90000"/>
              </a:lnSpc>
              <a:spcBef>
                <a:spcPts val="400"/>
              </a:spcBef>
              <a:spcAft>
                <a:spcPts val="0"/>
              </a:spcAft>
              <a:buClr>
                <a:schemeClr val="dk1"/>
              </a:buClr>
              <a:buSzPts val="1200"/>
              <a:buNone/>
              <a:defRPr sz="1200"/>
            </a:lvl4pPr>
            <a:lvl5pPr lvl="4" algn="ctr" rtl="0">
              <a:lnSpc>
                <a:spcPct val="90000"/>
              </a:lnSpc>
              <a:spcBef>
                <a:spcPts val="400"/>
              </a:spcBef>
              <a:spcAft>
                <a:spcPts val="0"/>
              </a:spcAft>
              <a:buClr>
                <a:schemeClr val="dk1"/>
              </a:buClr>
              <a:buSzPts val="1200"/>
              <a:buNone/>
              <a:defRPr sz="1200"/>
            </a:lvl5pPr>
            <a:lvl6pPr lvl="5" algn="ctr" rtl="0">
              <a:lnSpc>
                <a:spcPct val="90000"/>
              </a:lnSpc>
              <a:spcBef>
                <a:spcPts val="400"/>
              </a:spcBef>
              <a:spcAft>
                <a:spcPts val="0"/>
              </a:spcAft>
              <a:buClr>
                <a:schemeClr val="dk1"/>
              </a:buClr>
              <a:buSzPts val="1200"/>
              <a:buNone/>
              <a:defRPr sz="1200"/>
            </a:lvl6pPr>
            <a:lvl7pPr lvl="6" algn="ctr" rtl="0">
              <a:lnSpc>
                <a:spcPct val="90000"/>
              </a:lnSpc>
              <a:spcBef>
                <a:spcPts val="400"/>
              </a:spcBef>
              <a:spcAft>
                <a:spcPts val="0"/>
              </a:spcAft>
              <a:buClr>
                <a:schemeClr val="dk1"/>
              </a:buClr>
              <a:buSzPts val="1200"/>
              <a:buNone/>
              <a:defRPr sz="1200"/>
            </a:lvl7pPr>
            <a:lvl8pPr lvl="7" algn="ctr" rtl="0">
              <a:lnSpc>
                <a:spcPct val="90000"/>
              </a:lnSpc>
              <a:spcBef>
                <a:spcPts val="400"/>
              </a:spcBef>
              <a:spcAft>
                <a:spcPts val="0"/>
              </a:spcAft>
              <a:buClr>
                <a:schemeClr val="dk1"/>
              </a:buClr>
              <a:buSzPts val="1200"/>
              <a:buNone/>
              <a:defRPr sz="1200"/>
            </a:lvl8pPr>
            <a:lvl9pPr lvl="8" algn="ctr" rtl="0">
              <a:lnSpc>
                <a:spcPct val="90000"/>
              </a:lnSpc>
              <a:spcBef>
                <a:spcPts val="400"/>
              </a:spcBef>
              <a:spcAft>
                <a:spcPts val="0"/>
              </a:spcAft>
              <a:buClr>
                <a:schemeClr val="dk1"/>
              </a:buClr>
              <a:buSzPts val="1200"/>
              <a:buNone/>
              <a:defRPr sz="12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2_Title Slide">
  <p:cSld name="2_Title Slide">
    <p:spTree>
      <p:nvGrpSpPr>
        <p:cNvPr id="1" name="Shape 161"/>
        <p:cNvGrpSpPr/>
        <p:nvPr/>
      </p:nvGrpSpPr>
      <p:grpSpPr>
        <a:xfrm>
          <a:off x="0" y="0"/>
          <a:ext cx="0" cy="0"/>
          <a:chOff x="0" y="0"/>
          <a:chExt cx="0" cy="0"/>
        </a:xfrm>
      </p:grpSpPr>
      <p:sp>
        <p:nvSpPr>
          <p:cNvPr id="162" name="Google Shape;162;p25"/>
          <p:cNvSpPr/>
          <p:nvPr/>
        </p:nvSpPr>
        <p:spPr>
          <a:xfrm>
            <a:off x="0" y="0"/>
            <a:ext cx="9144000" cy="51435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63" name="Google Shape;163;p25"/>
          <p:cNvSpPr>
            <a:spLocks noGrp="1"/>
          </p:cNvSpPr>
          <p:nvPr>
            <p:ph type="pic" idx="2"/>
          </p:nvPr>
        </p:nvSpPr>
        <p:spPr>
          <a:xfrm>
            <a:off x="0" y="0"/>
            <a:ext cx="9144000" cy="5143500"/>
          </a:xfrm>
          <a:prstGeom prst="rect">
            <a:avLst/>
          </a:prstGeom>
          <a:solidFill>
            <a:srgbClr val="F2F2F2"/>
          </a:solidFill>
          <a:ln>
            <a:noFill/>
          </a:ln>
        </p:spPr>
      </p:sp>
      <p:sp>
        <p:nvSpPr>
          <p:cNvPr id="164" name="Google Shape;164;p25"/>
          <p:cNvSpPr txBox="1">
            <a:spLocks noGrp="1"/>
          </p:cNvSpPr>
          <p:nvPr>
            <p:ph type="ctrTitle"/>
          </p:nvPr>
        </p:nvSpPr>
        <p:spPr>
          <a:xfrm>
            <a:off x="2577457" y="1334692"/>
            <a:ext cx="3989100" cy="1637100"/>
          </a:xfrm>
          <a:prstGeom prst="rect">
            <a:avLst/>
          </a:prstGeom>
          <a:noFill/>
          <a:ln>
            <a:noFill/>
          </a:ln>
        </p:spPr>
        <p:txBody>
          <a:bodyPr spcFirstLastPara="1" wrap="square" lIns="68575" tIns="34275" rIns="68575" bIns="34275" anchor="b" anchorCtr="0">
            <a:normAutofit/>
          </a:bodyPr>
          <a:lstStyle>
            <a:lvl1pPr lvl="0" algn="ctr" rtl="0">
              <a:lnSpc>
                <a:spcPct val="90000"/>
              </a:lnSpc>
              <a:spcBef>
                <a:spcPts val="0"/>
              </a:spcBef>
              <a:spcAft>
                <a:spcPts val="0"/>
              </a:spcAft>
              <a:buClr>
                <a:schemeClr val="dk1"/>
              </a:buClr>
              <a:buSzPts val="4100"/>
              <a:buFont typeface="Calibri"/>
              <a:buNone/>
              <a:defRPr sz="4100">
                <a:solidFill>
                  <a:schemeClr val="dk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65" name="Google Shape;165;p25"/>
          <p:cNvSpPr txBox="1">
            <a:spLocks noGrp="1"/>
          </p:cNvSpPr>
          <p:nvPr>
            <p:ph type="subTitle" idx="1"/>
          </p:nvPr>
        </p:nvSpPr>
        <p:spPr>
          <a:xfrm>
            <a:off x="2577457" y="3059312"/>
            <a:ext cx="3989100" cy="732300"/>
          </a:xfrm>
          <a:prstGeom prst="rect">
            <a:avLst/>
          </a:prstGeom>
          <a:noFill/>
          <a:ln>
            <a:noFill/>
          </a:ln>
        </p:spPr>
        <p:txBody>
          <a:bodyPr spcFirstLastPara="1" wrap="square" lIns="68575" tIns="34275" rIns="68575" bIns="34275" anchor="t" anchorCtr="0">
            <a:normAutofit/>
          </a:bodyPr>
          <a:lstStyle>
            <a:lvl1pPr lvl="0" algn="ctr" rtl="0">
              <a:lnSpc>
                <a:spcPct val="90000"/>
              </a:lnSpc>
              <a:spcBef>
                <a:spcPts val="800"/>
              </a:spcBef>
              <a:spcAft>
                <a:spcPts val="0"/>
              </a:spcAft>
              <a:buClr>
                <a:schemeClr val="dk1"/>
              </a:buClr>
              <a:buSzPts val="1800"/>
              <a:buNone/>
              <a:defRPr sz="1800">
                <a:solidFill>
                  <a:schemeClr val="dk1"/>
                </a:solidFill>
              </a:defRPr>
            </a:lvl1pPr>
            <a:lvl2pPr lvl="1" algn="ctr" rtl="0">
              <a:lnSpc>
                <a:spcPct val="90000"/>
              </a:lnSpc>
              <a:spcBef>
                <a:spcPts val="400"/>
              </a:spcBef>
              <a:spcAft>
                <a:spcPts val="0"/>
              </a:spcAft>
              <a:buClr>
                <a:schemeClr val="dk1"/>
              </a:buClr>
              <a:buSzPts val="1500"/>
              <a:buNone/>
              <a:defRPr sz="1500"/>
            </a:lvl2pPr>
            <a:lvl3pPr lvl="2" algn="ctr" rtl="0">
              <a:lnSpc>
                <a:spcPct val="90000"/>
              </a:lnSpc>
              <a:spcBef>
                <a:spcPts val="400"/>
              </a:spcBef>
              <a:spcAft>
                <a:spcPts val="0"/>
              </a:spcAft>
              <a:buClr>
                <a:schemeClr val="dk1"/>
              </a:buClr>
              <a:buSzPts val="1400"/>
              <a:buNone/>
              <a:defRPr sz="1400"/>
            </a:lvl3pPr>
            <a:lvl4pPr lvl="3" algn="ctr" rtl="0">
              <a:lnSpc>
                <a:spcPct val="90000"/>
              </a:lnSpc>
              <a:spcBef>
                <a:spcPts val="400"/>
              </a:spcBef>
              <a:spcAft>
                <a:spcPts val="0"/>
              </a:spcAft>
              <a:buClr>
                <a:schemeClr val="dk1"/>
              </a:buClr>
              <a:buSzPts val="1200"/>
              <a:buNone/>
              <a:defRPr sz="1200"/>
            </a:lvl4pPr>
            <a:lvl5pPr lvl="4" algn="ctr" rtl="0">
              <a:lnSpc>
                <a:spcPct val="90000"/>
              </a:lnSpc>
              <a:spcBef>
                <a:spcPts val="400"/>
              </a:spcBef>
              <a:spcAft>
                <a:spcPts val="0"/>
              </a:spcAft>
              <a:buClr>
                <a:schemeClr val="dk1"/>
              </a:buClr>
              <a:buSzPts val="1200"/>
              <a:buNone/>
              <a:defRPr sz="1200"/>
            </a:lvl5pPr>
            <a:lvl6pPr lvl="5" algn="ctr" rtl="0">
              <a:lnSpc>
                <a:spcPct val="90000"/>
              </a:lnSpc>
              <a:spcBef>
                <a:spcPts val="400"/>
              </a:spcBef>
              <a:spcAft>
                <a:spcPts val="0"/>
              </a:spcAft>
              <a:buClr>
                <a:schemeClr val="dk1"/>
              </a:buClr>
              <a:buSzPts val="1200"/>
              <a:buNone/>
              <a:defRPr sz="1200"/>
            </a:lvl6pPr>
            <a:lvl7pPr lvl="6" algn="ctr" rtl="0">
              <a:lnSpc>
                <a:spcPct val="90000"/>
              </a:lnSpc>
              <a:spcBef>
                <a:spcPts val="400"/>
              </a:spcBef>
              <a:spcAft>
                <a:spcPts val="0"/>
              </a:spcAft>
              <a:buClr>
                <a:schemeClr val="dk1"/>
              </a:buClr>
              <a:buSzPts val="1200"/>
              <a:buNone/>
              <a:defRPr sz="1200"/>
            </a:lvl7pPr>
            <a:lvl8pPr lvl="7" algn="ctr" rtl="0">
              <a:lnSpc>
                <a:spcPct val="90000"/>
              </a:lnSpc>
              <a:spcBef>
                <a:spcPts val="400"/>
              </a:spcBef>
              <a:spcAft>
                <a:spcPts val="0"/>
              </a:spcAft>
              <a:buClr>
                <a:schemeClr val="dk1"/>
              </a:buClr>
              <a:buSzPts val="1200"/>
              <a:buNone/>
              <a:defRPr sz="1200"/>
            </a:lvl8pPr>
            <a:lvl9pPr lvl="8" algn="ctr" rtl="0">
              <a:lnSpc>
                <a:spcPct val="90000"/>
              </a:lnSpc>
              <a:spcBef>
                <a:spcPts val="400"/>
              </a:spcBef>
              <a:spcAft>
                <a:spcPts val="0"/>
              </a:spcAft>
              <a:buClr>
                <a:schemeClr val="dk1"/>
              </a:buClr>
              <a:buSzPts val="1200"/>
              <a:buNone/>
              <a:defRPr sz="12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theme" Target="../theme/theme1.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278606" y="195263"/>
            <a:ext cx="8640300" cy="569100"/>
          </a:xfrm>
          <a:prstGeom prst="rect">
            <a:avLst/>
          </a:prstGeom>
          <a:noFill/>
          <a:ln>
            <a:noFill/>
          </a:ln>
        </p:spPr>
        <p:txBody>
          <a:bodyPr spcFirstLastPara="1" wrap="square" lIns="68575" tIns="34275" rIns="68575" bIns="34275" anchor="ctr" anchorCtr="0">
            <a:normAutofit/>
          </a:bodyPr>
          <a:lstStyle>
            <a:lvl1pPr marR="0" lvl="0" algn="l" rtl="0">
              <a:lnSpc>
                <a:spcPct val="90000"/>
              </a:lnSpc>
              <a:spcBef>
                <a:spcPts val="0"/>
              </a:spcBef>
              <a:spcAft>
                <a:spcPts val="0"/>
              </a:spcAft>
              <a:buClr>
                <a:schemeClr val="dk1"/>
              </a:buClr>
              <a:buSzPts val="2700"/>
              <a:buFont typeface="Calibri"/>
              <a:buNone/>
              <a:defRPr sz="2700" b="1" i="0" u="none" strike="noStrike" cap="non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52" name="Google Shape;52;p13"/>
          <p:cNvSpPr txBox="1">
            <a:spLocks noGrp="1"/>
          </p:cNvSpPr>
          <p:nvPr>
            <p:ph type="body" idx="1"/>
          </p:nvPr>
        </p:nvSpPr>
        <p:spPr>
          <a:xfrm>
            <a:off x="278606" y="925116"/>
            <a:ext cx="8640300" cy="3707700"/>
          </a:xfrm>
          <a:prstGeom prst="rect">
            <a:avLst/>
          </a:prstGeom>
          <a:noFill/>
          <a:ln>
            <a:noFill/>
          </a:ln>
        </p:spPr>
        <p:txBody>
          <a:bodyPr spcFirstLastPara="1" wrap="square" lIns="68575" tIns="34275" rIns="68575" bIns="34275" anchor="t" anchorCtr="0">
            <a:norm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3" name="Google Shape;53;p13"/>
          <p:cNvSpPr/>
          <p:nvPr/>
        </p:nvSpPr>
        <p:spPr>
          <a:xfrm>
            <a:off x="8422481" y="4884045"/>
            <a:ext cx="721500" cy="2595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54" name="Google Shape;54;p13"/>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b="0" i="0" u="none" strike="noStrike" cap="none">
                <a:solidFill>
                  <a:schemeClr val="lt1"/>
                </a:solidFill>
                <a:latin typeface="Calibri"/>
                <a:ea typeface="Calibri"/>
                <a:cs typeface="Calibri"/>
                <a:sym typeface="Calibri"/>
              </a:defRPr>
            </a:lvl1pPr>
            <a:lvl2pPr marL="0" marR="0" lvl="1" indent="0" algn="r" rtl="0">
              <a:spcBef>
                <a:spcPts val="0"/>
              </a:spcBef>
              <a:buNone/>
              <a:defRPr sz="900" b="0" i="0" u="none" strike="noStrike" cap="none">
                <a:solidFill>
                  <a:schemeClr val="lt1"/>
                </a:solidFill>
                <a:latin typeface="Calibri"/>
                <a:ea typeface="Calibri"/>
                <a:cs typeface="Calibri"/>
                <a:sym typeface="Calibri"/>
              </a:defRPr>
            </a:lvl2pPr>
            <a:lvl3pPr marL="0" marR="0" lvl="2" indent="0" algn="r" rtl="0">
              <a:spcBef>
                <a:spcPts val="0"/>
              </a:spcBef>
              <a:buNone/>
              <a:defRPr sz="900" b="0" i="0" u="none" strike="noStrike" cap="none">
                <a:solidFill>
                  <a:schemeClr val="lt1"/>
                </a:solidFill>
                <a:latin typeface="Calibri"/>
                <a:ea typeface="Calibri"/>
                <a:cs typeface="Calibri"/>
                <a:sym typeface="Calibri"/>
              </a:defRPr>
            </a:lvl3pPr>
            <a:lvl4pPr marL="0" marR="0" lvl="3" indent="0" algn="r" rtl="0">
              <a:spcBef>
                <a:spcPts val="0"/>
              </a:spcBef>
              <a:buNone/>
              <a:defRPr sz="900" b="0" i="0" u="none" strike="noStrike" cap="none">
                <a:solidFill>
                  <a:schemeClr val="lt1"/>
                </a:solidFill>
                <a:latin typeface="Calibri"/>
                <a:ea typeface="Calibri"/>
                <a:cs typeface="Calibri"/>
                <a:sym typeface="Calibri"/>
              </a:defRPr>
            </a:lvl4pPr>
            <a:lvl5pPr marL="0" marR="0" lvl="4" indent="0" algn="r" rtl="0">
              <a:spcBef>
                <a:spcPts val="0"/>
              </a:spcBef>
              <a:buNone/>
              <a:defRPr sz="900" b="0" i="0" u="none" strike="noStrike" cap="none">
                <a:solidFill>
                  <a:schemeClr val="lt1"/>
                </a:solidFill>
                <a:latin typeface="Calibri"/>
                <a:ea typeface="Calibri"/>
                <a:cs typeface="Calibri"/>
                <a:sym typeface="Calibri"/>
              </a:defRPr>
            </a:lvl5pPr>
            <a:lvl6pPr marL="0" marR="0" lvl="5" indent="0" algn="r" rtl="0">
              <a:spcBef>
                <a:spcPts val="0"/>
              </a:spcBef>
              <a:buNone/>
              <a:defRPr sz="900" b="0" i="0" u="none" strike="noStrike" cap="none">
                <a:solidFill>
                  <a:schemeClr val="lt1"/>
                </a:solidFill>
                <a:latin typeface="Calibri"/>
                <a:ea typeface="Calibri"/>
                <a:cs typeface="Calibri"/>
                <a:sym typeface="Calibri"/>
              </a:defRPr>
            </a:lvl6pPr>
            <a:lvl7pPr marL="0" marR="0" lvl="6" indent="0" algn="r" rtl="0">
              <a:spcBef>
                <a:spcPts val="0"/>
              </a:spcBef>
              <a:buNone/>
              <a:defRPr sz="900" b="0" i="0" u="none" strike="noStrike" cap="none">
                <a:solidFill>
                  <a:schemeClr val="lt1"/>
                </a:solidFill>
                <a:latin typeface="Calibri"/>
                <a:ea typeface="Calibri"/>
                <a:cs typeface="Calibri"/>
                <a:sym typeface="Calibri"/>
              </a:defRPr>
            </a:lvl7pPr>
            <a:lvl8pPr marL="0" marR="0" lvl="7" indent="0" algn="r" rtl="0">
              <a:spcBef>
                <a:spcPts val="0"/>
              </a:spcBef>
              <a:buNone/>
              <a:defRPr sz="900" b="0" i="0" u="none" strike="noStrike" cap="none">
                <a:solidFill>
                  <a:schemeClr val="lt1"/>
                </a:solidFill>
                <a:latin typeface="Calibri"/>
                <a:ea typeface="Calibri"/>
                <a:cs typeface="Calibri"/>
                <a:sym typeface="Calibri"/>
              </a:defRPr>
            </a:lvl8pPr>
            <a:lvl9pPr marL="0" marR="0" lvl="8" indent="0" algn="r" rtl="0">
              <a:spcBef>
                <a:spcPts val="0"/>
              </a:spcBef>
              <a:buNone/>
              <a:defRPr sz="9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
        <p:nvSpPr>
          <p:cNvPr id="55" name="Google Shape;55;p13"/>
          <p:cNvSpPr/>
          <p:nvPr/>
        </p:nvSpPr>
        <p:spPr>
          <a:xfrm>
            <a:off x="0" y="195263"/>
            <a:ext cx="225000" cy="5667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9" r:id="rId1"/>
    <p:sldLayoutId id="2147483661" r:id="rId2"/>
    <p:sldLayoutId id="2147483662" r:id="rId3"/>
    <p:sldLayoutId id="2147483664" r:id="rId4"/>
    <p:sldLayoutId id="2147483665" r:id="rId5"/>
    <p:sldLayoutId id="2147483666" r:id="rId6"/>
    <p:sldLayoutId id="2147483667"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4" r:id="rId22"/>
    <p:sldLayoutId id="2147483685" r:id="rId23"/>
    <p:sldLayoutId id="2147483687" r:id="rId24"/>
    <p:sldLayoutId id="2147483689" r:id="rId25"/>
    <p:sldLayoutId id="2147483690" r:id="rId26"/>
    <p:sldLayoutId id="2147483691" r:id="rId27"/>
    <p:sldLayoutId id="2147483692" r:id="rId28"/>
    <p:sldLayoutId id="2147483693" r:id="rId29"/>
    <p:sldLayoutId id="2147483694" r:id="rId30"/>
    <p:sldLayoutId id="2147483695" r:id="rId31"/>
    <p:sldLayoutId id="2147483696" r:id="rId32"/>
    <p:sldLayoutId id="2147483697" r:id="rId33"/>
    <p:sldLayoutId id="2147483698" r:id="rId34"/>
    <p:sldLayoutId id="2147483700" r:id="rId35"/>
    <p:sldLayoutId id="2147483701" r:id="rId36"/>
    <p:sldLayoutId id="2147483702" r:id="rId37"/>
    <p:sldLayoutId id="2147483703" r:id="rId38"/>
    <p:sldLayoutId id="2147483704" r:id="rId39"/>
    <p:sldLayoutId id="2147483705" r:id="rId40"/>
    <p:sldLayoutId id="2147483706" r:id="rId41"/>
    <p:sldLayoutId id="2147483707" r:id="rId42"/>
    <p:sldLayoutId id="2147483708" r:id="rId43"/>
    <p:sldLayoutId id="2147483709" r:id="rId44"/>
    <p:sldLayoutId id="2147483710" r:id="rId4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123">
          <p15:clr>
            <a:srgbClr val="F26B43"/>
          </p15:clr>
        </p15:guide>
        <p15:guide id="2" pos="175">
          <p15:clr>
            <a:srgbClr val="F26B43"/>
          </p15:clr>
        </p15:guide>
        <p15:guide id="3" orient="horz" pos="3100">
          <p15:clr>
            <a:srgbClr val="F26B43"/>
          </p15:clr>
        </p15:guide>
        <p15:guide id="4" pos="5618">
          <p15:clr>
            <a:srgbClr val="F26B43"/>
          </p15:clr>
        </p15:guide>
        <p15:guide id="5" orient="horz" pos="480">
          <p15:clr>
            <a:srgbClr val="F26B43"/>
          </p15:clr>
        </p15:guide>
        <p15:guide id="6" orient="horz" pos="583">
          <p15:clr>
            <a:srgbClr val="F26B43"/>
          </p15:clr>
        </p15:guide>
        <p15:guide id="7" orient="horz" pos="3015">
          <p15:clr>
            <a:srgbClr val="F26B43"/>
          </p15:clr>
        </p15:guide>
        <p15:guide id="8" orient="horz" pos="2929">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hyperlink" Target="http://www.isips.org/"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Layout" Target="../slideLayouts/slideLayout12.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Layout" Target="../slideLayouts/slideLayout12.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0"/>
        <p:cNvGrpSpPr/>
        <p:nvPr/>
      </p:nvGrpSpPr>
      <p:grpSpPr>
        <a:xfrm>
          <a:off x="0" y="0"/>
          <a:ext cx="0" cy="0"/>
          <a:chOff x="0" y="0"/>
          <a:chExt cx="0" cy="0"/>
        </a:xfrm>
      </p:grpSpPr>
      <p:sp>
        <p:nvSpPr>
          <p:cNvPr id="541" name="Google Shape;541;p66"/>
          <p:cNvSpPr txBox="1">
            <a:spLocks noGrp="1"/>
          </p:cNvSpPr>
          <p:nvPr>
            <p:ph type="ctrTitle"/>
          </p:nvPr>
        </p:nvSpPr>
        <p:spPr>
          <a:xfrm>
            <a:off x="256673" y="0"/>
            <a:ext cx="8887327" cy="5143500"/>
          </a:xfrm>
          <a:prstGeom prst="rect">
            <a:avLst/>
          </a:prstGeom>
          <a:noFill/>
          <a:ln>
            <a:noFill/>
          </a:ln>
        </p:spPr>
        <p:txBody>
          <a:bodyPr spcFirstLastPara="1" wrap="square" lIns="68575" tIns="34275" rIns="68575" bIns="34275" anchor="b" anchorCtr="0">
            <a:normAutofit/>
          </a:bodyPr>
          <a:lstStyle/>
          <a:p>
            <a:r>
              <a:rPr lang="en-US" sz="4000" u="sng" dirty="0">
                <a:latin typeface="+mj-lt"/>
                <a:cs typeface="Times New Roman" panose="02020603050405020304" pitchFamily="18" charset="0"/>
              </a:rPr>
              <a:t>Awareness of needle stick injury among the healthcare workers</a:t>
            </a:r>
            <a:br>
              <a:rPr lang="en-US" sz="4000" dirty="0">
                <a:latin typeface="+mj-lt"/>
                <a:cs typeface="Times New Roman" panose="02020603050405020304" pitchFamily="18" charset="0"/>
              </a:rPr>
            </a:br>
            <a:br>
              <a:rPr lang="en-US" sz="4000" dirty="0">
                <a:latin typeface="+mj-lt"/>
                <a:cs typeface="Times New Roman" panose="02020603050405020304" pitchFamily="18" charset="0"/>
              </a:rPr>
            </a:br>
            <a:br>
              <a:rPr lang="en-US" dirty="0">
                <a:latin typeface="+mj-lt"/>
                <a:cs typeface="Times New Roman" panose="02020603050405020304" pitchFamily="18" charset="0"/>
              </a:rPr>
            </a:br>
            <a:r>
              <a:rPr lang="en-US" sz="1600" b="0" dirty="0">
                <a:latin typeface="+mj-lt"/>
                <a:cs typeface="Times New Roman" panose="02020603050405020304" pitchFamily="18" charset="0"/>
              </a:rPr>
              <a:t>ORGANIZATION NAME- Asian </a:t>
            </a:r>
            <a:r>
              <a:rPr lang="en-US" sz="1600" b="0" dirty="0" err="1">
                <a:latin typeface="+mj-lt"/>
                <a:cs typeface="Times New Roman" panose="02020603050405020304" pitchFamily="18" charset="0"/>
              </a:rPr>
              <a:t>Dwarkadas</a:t>
            </a:r>
            <a:r>
              <a:rPr lang="en-US" sz="1600" b="0" dirty="0">
                <a:latin typeface="+mj-lt"/>
                <a:cs typeface="Times New Roman" panose="02020603050405020304" pitchFamily="18" charset="0"/>
              </a:rPr>
              <a:t> Jalan Super Specialty Hospital </a:t>
            </a:r>
            <a:br>
              <a:rPr lang="en-US" sz="1600" b="0" dirty="0">
                <a:latin typeface="+mj-lt"/>
                <a:cs typeface="Times New Roman" panose="02020603050405020304" pitchFamily="18" charset="0"/>
              </a:rPr>
            </a:br>
            <a:r>
              <a:rPr lang="en-US" sz="1600" b="0" dirty="0">
                <a:latin typeface="+mj-lt"/>
                <a:cs typeface="Times New Roman" panose="02020603050405020304" pitchFamily="18" charset="0"/>
              </a:rPr>
              <a:t>MENTOR: Anuradha Bhardwaj</a:t>
            </a:r>
            <a:br>
              <a:rPr lang="en-US" sz="1600" b="0" dirty="0">
                <a:latin typeface="+mj-lt"/>
                <a:cs typeface="Times New Roman" panose="02020603050405020304" pitchFamily="18" charset="0"/>
              </a:rPr>
            </a:br>
            <a:r>
              <a:rPr lang="en-US" sz="1600" b="0" dirty="0">
                <a:latin typeface="+mj-lt"/>
                <a:cs typeface="Times New Roman" panose="02020603050405020304" pitchFamily="18" charset="0"/>
              </a:rPr>
              <a:t>SYED SAIF ALAM  (PGDM IIHMR, Delhi)</a:t>
            </a:r>
            <a:br>
              <a:rPr lang="en-US" sz="1600" b="0" dirty="0">
                <a:latin typeface="+mj-lt"/>
                <a:cs typeface="Times New Roman" panose="02020603050405020304" pitchFamily="18" charset="0"/>
              </a:rPr>
            </a:br>
            <a:r>
              <a:rPr lang="en-US" sz="1600" b="0" dirty="0">
                <a:latin typeface="+mj-lt"/>
                <a:cs typeface="Times New Roman" panose="02020603050405020304" pitchFamily="18" charset="0"/>
              </a:rPr>
              <a:t>ENROLLMENT NO- PG/22/133</a:t>
            </a:r>
            <a:br>
              <a:rPr lang="en-US" sz="1600" b="0" dirty="0">
                <a:latin typeface="+mj-lt"/>
                <a:cs typeface="Times New Roman" panose="02020603050405020304" pitchFamily="18" charset="0"/>
              </a:rPr>
            </a:br>
            <a:br>
              <a:rPr lang="en-US" sz="1600" b="0" dirty="0">
                <a:latin typeface="+mj-lt"/>
                <a:cs typeface="Times New Roman" panose="02020603050405020304" pitchFamily="18" charset="0"/>
              </a:rPr>
            </a:br>
            <a:br>
              <a:rPr lang="en-US" sz="1600" dirty="0">
                <a:latin typeface="+mj-lt"/>
              </a:rPr>
            </a:br>
            <a:endParaRPr lang="en-US" sz="1600" b="0" dirty="0">
              <a:latin typeface="+mj-lt"/>
              <a:cs typeface="Times New Roman" panose="02020603050405020304" pitchFamily="18" charset="0"/>
            </a:endParaRPr>
          </a:p>
        </p:txBody>
      </p:sp>
      <p:pic>
        <p:nvPicPr>
          <p:cNvPr id="2" name="Google Shape;87;p13">
            <a:extLst>
              <a:ext uri="{FF2B5EF4-FFF2-40B4-BE49-F238E27FC236}">
                <a16:creationId xmlns:a16="http://schemas.microsoft.com/office/drawing/2014/main" id="{1FC5CD11-4163-FD62-99C7-99C0BC10B31E}"/>
              </a:ext>
            </a:extLst>
          </p:cNvPr>
          <p:cNvPicPr preferRelativeResize="0"/>
          <p:nvPr/>
        </p:nvPicPr>
        <p:blipFill rotWithShape="1">
          <a:blip r:embed="rId3"/>
          <a:srcRect/>
          <a:stretch>
            <a:fillRect/>
          </a:stretch>
        </p:blipFill>
        <p:spPr>
          <a:xfrm>
            <a:off x="7828280" y="0"/>
            <a:ext cx="1315720" cy="63563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F7D9B-8973-53F4-6E0E-D4C00550696E}"/>
              </a:ext>
            </a:extLst>
          </p:cNvPr>
          <p:cNvSpPr>
            <a:spLocks noGrp="1"/>
          </p:cNvSpPr>
          <p:nvPr>
            <p:ph type="title"/>
          </p:nvPr>
        </p:nvSpPr>
        <p:spPr/>
        <p:txBody>
          <a:bodyPr>
            <a:noAutofit/>
          </a:bodyPr>
          <a:lstStyle/>
          <a:p>
            <a:r>
              <a:rPr lang="en" sz="4000" dirty="0">
                <a:solidFill>
                  <a:schemeClr val="accent4">
                    <a:lumMod val="75000"/>
                  </a:schemeClr>
                </a:solidFill>
                <a:latin typeface="Arial" panose="020B0604020202020204" pitchFamily="34" charset="0"/>
                <a:cs typeface="Arial" panose="020B0604020202020204" pitchFamily="34" charset="0"/>
              </a:rPr>
              <a:t>Results</a:t>
            </a:r>
            <a:endParaRPr lang="en-US" sz="4000" dirty="0"/>
          </a:p>
        </p:txBody>
      </p:sp>
      <p:sp>
        <p:nvSpPr>
          <p:cNvPr id="3" name="Text Placeholder 2">
            <a:extLst>
              <a:ext uri="{FF2B5EF4-FFF2-40B4-BE49-F238E27FC236}">
                <a16:creationId xmlns:a16="http://schemas.microsoft.com/office/drawing/2014/main" id="{49F412D3-2271-D4C4-5DB1-447D5F0E8D0E}"/>
              </a:ext>
            </a:extLst>
          </p:cNvPr>
          <p:cNvSpPr>
            <a:spLocks noGrp="1"/>
          </p:cNvSpPr>
          <p:nvPr>
            <p:ph type="body" idx="1"/>
          </p:nvPr>
        </p:nvSpPr>
        <p:spPr>
          <a:xfrm>
            <a:off x="5524500" y="925116"/>
            <a:ext cx="3394405" cy="3707700"/>
          </a:xfrm>
        </p:spPr>
        <p:txBody>
          <a:bodyPr/>
          <a:lstStyle/>
          <a:p>
            <a:r>
              <a:rPr lang="en-US" dirty="0"/>
              <a:t>                                                                                 </a:t>
            </a:r>
          </a:p>
        </p:txBody>
      </p:sp>
      <p:pic>
        <p:nvPicPr>
          <p:cNvPr id="5" name="Picture 4">
            <a:extLst>
              <a:ext uri="{FF2B5EF4-FFF2-40B4-BE49-F238E27FC236}">
                <a16:creationId xmlns:a16="http://schemas.microsoft.com/office/drawing/2014/main" id="{6E064C2C-CCE6-0719-E062-A90940C6C297}"/>
              </a:ext>
            </a:extLst>
          </p:cNvPr>
          <p:cNvPicPr>
            <a:picLocks noChangeAspect="1"/>
          </p:cNvPicPr>
          <p:nvPr/>
        </p:nvPicPr>
        <p:blipFill>
          <a:blip r:embed="rId2"/>
          <a:stretch>
            <a:fillRect/>
          </a:stretch>
        </p:blipFill>
        <p:spPr>
          <a:xfrm>
            <a:off x="278607" y="925116"/>
            <a:ext cx="5245894" cy="3707700"/>
          </a:xfrm>
          <a:prstGeom prst="rect">
            <a:avLst/>
          </a:prstGeom>
        </p:spPr>
      </p:pic>
      <p:sp>
        <p:nvSpPr>
          <p:cNvPr id="7" name="TextBox 6">
            <a:extLst>
              <a:ext uri="{FF2B5EF4-FFF2-40B4-BE49-F238E27FC236}">
                <a16:creationId xmlns:a16="http://schemas.microsoft.com/office/drawing/2014/main" id="{1114FA4B-213F-5EA1-01D2-94F56623FBF6}"/>
              </a:ext>
            </a:extLst>
          </p:cNvPr>
          <p:cNvSpPr txBox="1"/>
          <p:nvPr/>
        </p:nvSpPr>
        <p:spPr>
          <a:xfrm>
            <a:off x="4483100" y="1070356"/>
            <a:ext cx="4572000" cy="1200329"/>
          </a:xfrm>
          <a:prstGeom prst="rect">
            <a:avLst/>
          </a:prstGeom>
          <a:noFill/>
        </p:spPr>
        <p:txBody>
          <a:bodyPr wrap="square">
            <a:spAutoFit/>
          </a:bodyPr>
          <a:lstStyle/>
          <a:p>
            <a:r>
              <a:rPr lang="en-US" sz="1200" dirty="0">
                <a:solidFill>
                  <a:srgbClr val="000000"/>
                </a:solidFill>
                <a:effectLst/>
                <a:highlight>
                  <a:srgbClr val="FFFFFF"/>
                </a:highlight>
                <a:latin typeface="+mn-lt"/>
                <a:ea typeface="Times New Roman" panose="02020603050405020304" pitchFamily="18" charset="0"/>
              </a:rPr>
              <a:t>The graph represents that 26.60% of total staffs had experience of 0 to 1.9 years and were 41.60% aware about the NSI. Similarly, 48.93% of total staffs had experience of 2 to 5.9 years and were 48.93% aware about the NSI and so on. We can observe that with the increase in experience the awareness of NSI is also increasing. </a:t>
            </a:r>
            <a:endParaRPr lang="en-US" sz="1200" dirty="0">
              <a:latin typeface="+mn-lt"/>
            </a:endParaRPr>
          </a:p>
        </p:txBody>
      </p:sp>
      <p:pic>
        <p:nvPicPr>
          <p:cNvPr id="8" name="Google Shape;87;p13">
            <a:extLst>
              <a:ext uri="{FF2B5EF4-FFF2-40B4-BE49-F238E27FC236}">
                <a16:creationId xmlns:a16="http://schemas.microsoft.com/office/drawing/2014/main" id="{4DC40806-240A-7119-000B-CE1EA899594B}"/>
              </a:ext>
            </a:extLst>
          </p:cNvPr>
          <p:cNvPicPr preferRelativeResize="0"/>
          <p:nvPr/>
        </p:nvPicPr>
        <p:blipFill rotWithShape="1">
          <a:blip r:embed="rId3"/>
          <a:srcRect/>
          <a:stretch>
            <a:fillRect/>
          </a:stretch>
        </p:blipFill>
        <p:spPr>
          <a:xfrm>
            <a:off x="7828280" y="0"/>
            <a:ext cx="1315720" cy="635635"/>
          </a:xfrm>
          <a:prstGeom prst="rect">
            <a:avLst/>
          </a:prstGeom>
          <a:noFill/>
          <a:ln>
            <a:noFill/>
          </a:ln>
        </p:spPr>
      </p:pic>
      <p:sp>
        <p:nvSpPr>
          <p:cNvPr id="9" name="Google Shape;565;p69">
            <a:extLst>
              <a:ext uri="{FF2B5EF4-FFF2-40B4-BE49-F238E27FC236}">
                <a16:creationId xmlns:a16="http://schemas.microsoft.com/office/drawing/2014/main" id="{CEC76F98-105B-3ACD-DE3C-A5114172B1C8}"/>
              </a:ext>
            </a:extLst>
          </p:cNvPr>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p>
            <a:pPr marL="0" lvl="0" indent="0" algn="r" rtl="0">
              <a:spcBef>
                <a:spcPts val="0"/>
              </a:spcBef>
              <a:spcAft>
                <a:spcPts val="0"/>
              </a:spcAft>
              <a:buNone/>
            </a:pPr>
            <a:r>
              <a:rPr lang="en" dirty="0"/>
              <a:t>8</a:t>
            </a:r>
            <a:endParaRPr dirty="0"/>
          </a:p>
        </p:txBody>
      </p:sp>
    </p:spTree>
    <p:extLst>
      <p:ext uri="{BB962C8B-B14F-4D97-AF65-F5344CB8AC3E}">
        <p14:creationId xmlns:p14="http://schemas.microsoft.com/office/powerpoint/2010/main" val="1042153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775B4-6FD7-1397-E00B-A3B4D41045B6}"/>
              </a:ext>
            </a:extLst>
          </p:cNvPr>
          <p:cNvSpPr>
            <a:spLocks noGrp="1"/>
          </p:cNvSpPr>
          <p:nvPr>
            <p:ph type="title"/>
          </p:nvPr>
        </p:nvSpPr>
        <p:spPr/>
        <p:txBody>
          <a:bodyPr>
            <a:noAutofit/>
          </a:bodyPr>
          <a:lstStyle/>
          <a:p>
            <a:r>
              <a:rPr lang="en" sz="4000" dirty="0">
                <a:solidFill>
                  <a:schemeClr val="accent4">
                    <a:lumMod val="75000"/>
                  </a:schemeClr>
                </a:solidFill>
                <a:latin typeface="Arial" panose="020B0604020202020204" pitchFamily="34" charset="0"/>
                <a:cs typeface="Arial" panose="020B0604020202020204" pitchFamily="34" charset="0"/>
              </a:rPr>
              <a:t>Results</a:t>
            </a:r>
            <a:endParaRPr lang="en-US" sz="4000" dirty="0"/>
          </a:p>
        </p:txBody>
      </p:sp>
      <p:pic>
        <p:nvPicPr>
          <p:cNvPr id="5" name="Picture 4">
            <a:extLst>
              <a:ext uri="{FF2B5EF4-FFF2-40B4-BE49-F238E27FC236}">
                <a16:creationId xmlns:a16="http://schemas.microsoft.com/office/drawing/2014/main" id="{6E94AD19-DBAA-D1ED-7681-697052D57E1F}"/>
              </a:ext>
            </a:extLst>
          </p:cNvPr>
          <p:cNvPicPr>
            <a:picLocks noChangeAspect="1"/>
          </p:cNvPicPr>
          <p:nvPr/>
        </p:nvPicPr>
        <p:blipFill>
          <a:blip r:embed="rId2"/>
          <a:stretch>
            <a:fillRect/>
          </a:stretch>
        </p:blipFill>
        <p:spPr>
          <a:xfrm>
            <a:off x="278606" y="1005873"/>
            <a:ext cx="4036219" cy="2810267"/>
          </a:xfrm>
          <a:prstGeom prst="rect">
            <a:avLst/>
          </a:prstGeom>
        </p:spPr>
      </p:pic>
      <p:sp>
        <p:nvSpPr>
          <p:cNvPr id="6" name="TextBox 5">
            <a:extLst>
              <a:ext uri="{FF2B5EF4-FFF2-40B4-BE49-F238E27FC236}">
                <a16:creationId xmlns:a16="http://schemas.microsoft.com/office/drawing/2014/main" id="{B4B6877E-25AF-E9F1-E70E-038DB79C272C}"/>
              </a:ext>
            </a:extLst>
          </p:cNvPr>
          <p:cNvSpPr txBox="1"/>
          <p:nvPr/>
        </p:nvSpPr>
        <p:spPr>
          <a:xfrm>
            <a:off x="125435" y="3994876"/>
            <a:ext cx="4363735" cy="1200329"/>
          </a:xfrm>
          <a:prstGeom prst="rect">
            <a:avLst/>
          </a:prstGeom>
          <a:noFill/>
        </p:spPr>
        <p:txBody>
          <a:bodyPr wrap="square" rtlCol="0">
            <a:spAutoFit/>
          </a:bodyPr>
          <a:lstStyle/>
          <a:p>
            <a:pPr marL="0" marR="0" algn="just">
              <a:spcBef>
                <a:spcPts val="0"/>
              </a:spcBef>
            </a:pPr>
            <a:r>
              <a:rPr lang="en-US" sz="1200" dirty="0">
                <a:solidFill>
                  <a:srgbClr val="000000"/>
                </a:solidFill>
                <a:effectLst/>
                <a:latin typeface="+mn-lt"/>
                <a:ea typeface="Times New Roman" panose="02020603050405020304" pitchFamily="18" charset="0"/>
                <a:cs typeface="Times New Roman" panose="02020603050405020304" pitchFamily="18" charset="0"/>
              </a:rPr>
              <a:t>Overall awareness about NSI among HCWs, was (63.62%) with maximum awareness among the Doctors (consultants and resident doctors 93%) followed by nurses with (74%), Technicians (65%) and least among the housekeeping staffs, (7%). </a:t>
            </a:r>
            <a:endParaRPr lang="en-US" sz="1200" dirty="0">
              <a:effectLst/>
              <a:latin typeface="+mn-lt"/>
              <a:ea typeface="Times New Roman" panose="02020603050405020304" pitchFamily="18" charset="0"/>
              <a:cs typeface="Times New Roman" panose="02020603050405020304" pitchFamily="18" charset="0"/>
            </a:endParaRPr>
          </a:p>
          <a:p>
            <a:endParaRPr lang="en-US" sz="1200" dirty="0">
              <a:latin typeface="+mn-lt"/>
            </a:endParaRPr>
          </a:p>
        </p:txBody>
      </p:sp>
      <p:sp>
        <p:nvSpPr>
          <p:cNvPr id="7" name="Rectangle 6">
            <a:extLst>
              <a:ext uri="{FF2B5EF4-FFF2-40B4-BE49-F238E27FC236}">
                <a16:creationId xmlns:a16="http://schemas.microsoft.com/office/drawing/2014/main" id="{363E76DE-7346-232E-1C25-58C0ABA724E0}"/>
              </a:ext>
            </a:extLst>
          </p:cNvPr>
          <p:cNvSpPr/>
          <p:nvPr/>
        </p:nvSpPr>
        <p:spPr>
          <a:xfrm>
            <a:off x="4486276" y="764363"/>
            <a:ext cx="158200" cy="4124284"/>
          </a:xfrm>
          <a:prstGeom prst="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0B7476F-06A1-ED38-0F89-EF88D92394C4}"/>
              </a:ext>
            </a:extLst>
          </p:cNvPr>
          <p:cNvSpPr txBox="1"/>
          <p:nvPr/>
        </p:nvSpPr>
        <p:spPr>
          <a:xfrm>
            <a:off x="4815927" y="3994876"/>
            <a:ext cx="4202638" cy="646331"/>
          </a:xfrm>
          <a:prstGeom prst="rect">
            <a:avLst/>
          </a:prstGeom>
          <a:noFill/>
        </p:spPr>
        <p:txBody>
          <a:bodyPr wrap="square" rtlCol="0">
            <a:spAutoFit/>
          </a:bodyPr>
          <a:lstStyle/>
          <a:p>
            <a:pPr marL="0" marR="0">
              <a:spcBef>
                <a:spcPts val="0"/>
              </a:spcBef>
              <a:spcAft>
                <a:spcPts val="1000"/>
              </a:spcAft>
            </a:pPr>
            <a:r>
              <a:rPr lang="en-US" sz="1200" dirty="0">
                <a:effectLst/>
                <a:latin typeface="+mn-lt"/>
                <a:ea typeface="Times New Roman" panose="02020603050405020304" pitchFamily="18" charset="0"/>
                <a:cs typeface="Times New Roman" panose="02020603050405020304" pitchFamily="18" charset="0"/>
              </a:rPr>
              <a:t>Among HCWs incidence of NSI was highest among nurses (34.50%), followed by housekeeping staffs (30.70%), technicians (30%) and doctors (7.78%).</a:t>
            </a:r>
          </a:p>
        </p:txBody>
      </p:sp>
      <p:pic>
        <p:nvPicPr>
          <p:cNvPr id="12" name="Picture 11">
            <a:extLst>
              <a:ext uri="{FF2B5EF4-FFF2-40B4-BE49-F238E27FC236}">
                <a16:creationId xmlns:a16="http://schemas.microsoft.com/office/drawing/2014/main" id="{24EAAA8B-0431-1E9C-5263-727C78F253C1}"/>
              </a:ext>
            </a:extLst>
          </p:cNvPr>
          <p:cNvPicPr>
            <a:picLocks noChangeAspect="1"/>
          </p:cNvPicPr>
          <p:nvPr/>
        </p:nvPicPr>
        <p:blipFill>
          <a:blip r:embed="rId3"/>
          <a:stretch>
            <a:fillRect/>
          </a:stretch>
        </p:blipFill>
        <p:spPr>
          <a:xfrm>
            <a:off x="4716267" y="1005874"/>
            <a:ext cx="4202639" cy="2629266"/>
          </a:xfrm>
          <a:prstGeom prst="rect">
            <a:avLst/>
          </a:prstGeom>
        </p:spPr>
      </p:pic>
      <p:pic>
        <p:nvPicPr>
          <p:cNvPr id="13" name="Google Shape;87;p13">
            <a:extLst>
              <a:ext uri="{FF2B5EF4-FFF2-40B4-BE49-F238E27FC236}">
                <a16:creationId xmlns:a16="http://schemas.microsoft.com/office/drawing/2014/main" id="{D2639BE4-0E55-3CDF-C7AC-41B400B34B5D}"/>
              </a:ext>
            </a:extLst>
          </p:cNvPr>
          <p:cNvPicPr preferRelativeResize="0"/>
          <p:nvPr/>
        </p:nvPicPr>
        <p:blipFill rotWithShape="1">
          <a:blip r:embed="rId4"/>
          <a:srcRect/>
          <a:stretch>
            <a:fillRect/>
          </a:stretch>
        </p:blipFill>
        <p:spPr>
          <a:xfrm>
            <a:off x="7828280" y="0"/>
            <a:ext cx="1315720" cy="635635"/>
          </a:xfrm>
          <a:prstGeom prst="rect">
            <a:avLst/>
          </a:prstGeom>
          <a:noFill/>
          <a:ln>
            <a:noFill/>
          </a:ln>
        </p:spPr>
      </p:pic>
      <p:sp>
        <p:nvSpPr>
          <p:cNvPr id="14" name="Google Shape;565;p69">
            <a:extLst>
              <a:ext uri="{FF2B5EF4-FFF2-40B4-BE49-F238E27FC236}">
                <a16:creationId xmlns:a16="http://schemas.microsoft.com/office/drawing/2014/main" id="{6D5E7289-42D0-C988-2B8D-7B5E005BD8BA}"/>
              </a:ext>
            </a:extLst>
          </p:cNvPr>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p>
            <a:pPr marL="0" lvl="0" indent="0" algn="r" rtl="0">
              <a:spcBef>
                <a:spcPts val="0"/>
              </a:spcBef>
              <a:spcAft>
                <a:spcPts val="0"/>
              </a:spcAft>
              <a:buNone/>
            </a:pPr>
            <a:r>
              <a:rPr lang="en" dirty="0"/>
              <a:t>9</a:t>
            </a:r>
            <a:endParaRPr dirty="0"/>
          </a:p>
        </p:txBody>
      </p:sp>
      <p:sp>
        <p:nvSpPr>
          <p:cNvPr id="8" name="Rectangle 7">
            <a:extLst>
              <a:ext uri="{FF2B5EF4-FFF2-40B4-BE49-F238E27FC236}">
                <a16:creationId xmlns:a16="http://schemas.microsoft.com/office/drawing/2014/main" id="{EC0001CE-5A3B-397F-9FE9-B68E5B012919}"/>
              </a:ext>
            </a:extLst>
          </p:cNvPr>
          <p:cNvSpPr/>
          <p:nvPr/>
        </p:nvSpPr>
        <p:spPr>
          <a:xfrm>
            <a:off x="1975556" y="1406107"/>
            <a:ext cx="778358" cy="56944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E9B8512-72FE-EFE5-996A-8CD2F073AE90}"/>
              </a:ext>
            </a:extLst>
          </p:cNvPr>
          <p:cNvSpPr/>
          <p:nvPr/>
        </p:nvSpPr>
        <p:spPr>
          <a:xfrm>
            <a:off x="6513689" y="1810170"/>
            <a:ext cx="681786" cy="5379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7120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775B4-6FD7-1397-E00B-A3B4D41045B6}"/>
              </a:ext>
            </a:extLst>
          </p:cNvPr>
          <p:cNvSpPr>
            <a:spLocks noGrp="1"/>
          </p:cNvSpPr>
          <p:nvPr>
            <p:ph type="title"/>
          </p:nvPr>
        </p:nvSpPr>
        <p:spPr/>
        <p:txBody>
          <a:bodyPr>
            <a:noAutofit/>
          </a:bodyPr>
          <a:lstStyle/>
          <a:p>
            <a:r>
              <a:rPr lang="en" sz="4000" dirty="0">
                <a:solidFill>
                  <a:schemeClr val="accent4">
                    <a:lumMod val="75000"/>
                  </a:schemeClr>
                </a:solidFill>
                <a:latin typeface="Arial" panose="020B0604020202020204" pitchFamily="34" charset="0"/>
                <a:cs typeface="Arial" panose="020B0604020202020204" pitchFamily="34" charset="0"/>
              </a:rPr>
              <a:t>Results</a:t>
            </a:r>
            <a:endParaRPr lang="en-US" sz="4000" dirty="0"/>
          </a:p>
        </p:txBody>
      </p:sp>
      <p:sp>
        <p:nvSpPr>
          <p:cNvPr id="6" name="TextBox 5">
            <a:extLst>
              <a:ext uri="{FF2B5EF4-FFF2-40B4-BE49-F238E27FC236}">
                <a16:creationId xmlns:a16="http://schemas.microsoft.com/office/drawing/2014/main" id="{B4B6877E-25AF-E9F1-E70E-038DB79C272C}"/>
              </a:ext>
            </a:extLst>
          </p:cNvPr>
          <p:cNvSpPr txBox="1"/>
          <p:nvPr/>
        </p:nvSpPr>
        <p:spPr>
          <a:xfrm>
            <a:off x="114845" y="3768468"/>
            <a:ext cx="4363735" cy="1482457"/>
          </a:xfrm>
          <a:prstGeom prst="rect">
            <a:avLst/>
          </a:prstGeom>
          <a:noFill/>
        </p:spPr>
        <p:txBody>
          <a:bodyPr wrap="square" rtlCol="0">
            <a:spAutoFit/>
          </a:bodyPr>
          <a:lstStyle/>
          <a:p>
            <a:pPr marL="0" marR="0" algn="just">
              <a:spcBef>
                <a:spcPts val="0"/>
              </a:spcBef>
              <a:spcAft>
                <a:spcPts val="1000"/>
              </a:spcAft>
            </a:pPr>
            <a:r>
              <a:rPr lang="en-US" sz="1200" dirty="0">
                <a:solidFill>
                  <a:srgbClr val="000000"/>
                </a:solidFill>
                <a:effectLst/>
                <a:latin typeface="+mn-lt"/>
                <a:ea typeface="Times New Roman" panose="02020603050405020304" pitchFamily="18" charset="0"/>
                <a:cs typeface="Times New Roman" panose="02020603050405020304" pitchFamily="18" charset="0"/>
              </a:rPr>
              <a:t>The most common clinical activity to cause the NSI was blood withdrawal (35.71%). Recapping needles was a common cause of NSI (21.43%). (17.86%) of NSI were caused due to poor disposal of needle followed by individual carelessness (14.29%). (25%) of NSI occurred after use of device while (3.57%) of NSI was caused before the use of device. </a:t>
            </a:r>
            <a:endParaRPr lang="en-US" sz="1200" dirty="0">
              <a:effectLst/>
              <a:latin typeface="+mn-lt"/>
              <a:ea typeface="Times New Roman" panose="02020603050405020304" pitchFamily="18" charset="0"/>
              <a:cs typeface="Times New Roman" panose="02020603050405020304" pitchFamily="18" charset="0"/>
            </a:endParaRPr>
          </a:p>
          <a:p>
            <a:endParaRPr lang="en-US" sz="1000" dirty="0">
              <a:latin typeface="+mn-lt"/>
            </a:endParaRPr>
          </a:p>
        </p:txBody>
      </p:sp>
      <p:sp>
        <p:nvSpPr>
          <p:cNvPr id="7" name="Rectangle 6">
            <a:extLst>
              <a:ext uri="{FF2B5EF4-FFF2-40B4-BE49-F238E27FC236}">
                <a16:creationId xmlns:a16="http://schemas.microsoft.com/office/drawing/2014/main" id="{363E76DE-7346-232E-1C25-58C0ABA724E0}"/>
              </a:ext>
            </a:extLst>
          </p:cNvPr>
          <p:cNvSpPr/>
          <p:nvPr/>
        </p:nvSpPr>
        <p:spPr>
          <a:xfrm>
            <a:off x="4486276" y="764363"/>
            <a:ext cx="158200" cy="4124284"/>
          </a:xfrm>
          <a:prstGeom prst="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38F1DCC3-6447-05B0-A2EF-B6D4489D0918}"/>
              </a:ext>
            </a:extLst>
          </p:cNvPr>
          <p:cNvPicPr>
            <a:picLocks noChangeAspect="1"/>
          </p:cNvPicPr>
          <p:nvPr/>
        </p:nvPicPr>
        <p:blipFill>
          <a:blip r:embed="rId2"/>
          <a:stretch>
            <a:fillRect/>
          </a:stretch>
        </p:blipFill>
        <p:spPr>
          <a:xfrm>
            <a:off x="5013892" y="1005873"/>
            <a:ext cx="3881839" cy="2632677"/>
          </a:xfrm>
          <a:prstGeom prst="rect">
            <a:avLst/>
          </a:prstGeom>
        </p:spPr>
      </p:pic>
      <p:sp>
        <p:nvSpPr>
          <p:cNvPr id="10" name="TextBox 9">
            <a:extLst>
              <a:ext uri="{FF2B5EF4-FFF2-40B4-BE49-F238E27FC236}">
                <a16:creationId xmlns:a16="http://schemas.microsoft.com/office/drawing/2014/main" id="{70B7476F-06A1-ED38-0F89-EF88D92394C4}"/>
              </a:ext>
            </a:extLst>
          </p:cNvPr>
          <p:cNvSpPr txBox="1"/>
          <p:nvPr/>
        </p:nvSpPr>
        <p:spPr>
          <a:xfrm>
            <a:off x="4826517" y="3768468"/>
            <a:ext cx="4202638" cy="1015663"/>
          </a:xfrm>
          <a:prstGeom prst="rect">
            <a:avLst/>
          </a:prstGeom>
          <a:noFill/>
        </p:spPr>
        <p:txBody>
          <a:bodyPr wrap="square" rtlCol="0">
            <a:spAutoFit/>
          </a:bodyPr>
          <a:lstStyle/>
          <a:p>
            <a:r>
              <a:rPr lang="en-US" sz="1200" dirty="0">
                <a:effectLst/>
                <a:latin typeface="+mn-lt"/>
                <a:ea typeface="Times New Roman" panose="02020603050405020304" pitchFamily="18" charset="0"/>
                <a:cs typeface="Times New Roman" panose="02020603050405020304" pitchFamily="18" charset="0"/>
              </a:rPr>
              <a:t>The type of needle involved was suture needle (46.42%), Syringe needle (35.71%), Lancet (3.57%), </a:t>
            </a:r>
            <a:r>
              <a:rPr lang="en-US" sz="1200" dirty="0">
                <a:solidFill>
                  <a:srgbClr val="000000"/>
                </a:solidFill>
                <a:effectLst/>
                <a:latin typeface="+mn-lt"/>
                <a:ea typeface="Times New Roman" panose="02020603050405020304" pitchFamily="18" charset="0"/>
                <a:cs typeface="Times New Roman" panose="02020603050405020304" pitchFamily="18" charset="0"/>
              </a:rPr>
              <a:t>Hypodermic needle attached to disposable syringe (3.57%). (10.71%) of NSI were caused by unknown source.</a:t>
            </a:r>
            <a:endParaRPr lang="en-US" sz="1200" dirty="0">
              <a:effectLst/>
              <a:latin typeface="+mn-lt"/>
              <a:ea typeface="Times New Roman" panose="02020603050405020304" pitchFamily="18" charset="0"/>
              <a:cs typeface="Times New Roman" panose="02020603050405020304" pitchFamily="18" charset="0"/>
            </a:endParaRPr>
          </a:p>
          <a:p>
            <a:endParaRPr lang="en-US" sz="1200" dirty="0">
              <a:latin typeface="+mn-lt"/>
            </a:endParaRPr>
          </a:p>
        </p:txBody>
      </p:sp>
      <p:pic>
        <p:nvPicPr>
          <p:cNvPr id="4" name="Picture 3">
            <a:extLst>
              <a:ext uri="{FF2B5EF4-FFF2-40B4-BE49-F238E27FC236}">
                <a16:creationId xmlns:a16="http://schemas.microsoft.com/office/drawing/2014/main" id="{210786D4-AA6B-8918-3BCD-41B997AD95C2}"/>
              </a:ext>
            </a:extLst>
          </p:cNvPr>
          <p:cNvPicPr>
            <a:picLocks noChangeAspect="1"/>
          </p:cNvPicPr>
          <p:nvPr/>
        </p:nvPicPr>
        <p:blipFill>
          <a:blip r:embed="rId3"/>
          <a:stretch>
            <a:fillRect/>
          </a:stretch>
        </p:blipFill>
        <p:spPr>
          <a:xfrm>
            <a:off x="114846" y="1005873"/>
            <a:ext cx="4363735" cy="2632677"/>
          </a:xfrm>
          <a:prstGeom prst="rect">
            <a:avLst/>
          </a:prstGeom>
        </p:spPr>
      </p:pic>
      <p:pic>
        <p:nvPicPr>
          <p:cNvPr id="8" name="Google Shape;87;p13">
            <a:extLst>
              <a:ext uri="{FF2B5EF4-FFF2-40B4-BE49-F238E27FC236}">
                <a16:creationId xmlns:a16="http://schemas.microsoft.com/office/drawing/2014/main" id="{27B02CA3-40E0-C530-129D-85559D517439}"/>
              </a:ext>
            </a:extLst>
          </p:cNvPr>
          <p:cNvPicPr preferRelativeResize="0"/>
          <p:nvPr/>
        </p:nvPicPr>
        <p:blipFill rotWithShape="1">
          <a:blip r:embed="rId4"/>
          <a:srcRect/>
          <a:stretch>
            <a:fillRect/>
          </a:stretch>
        </p:blipFill>
        <p:spPr>
          <a:xfrm>
            <a:off x="7828280" y="0"/>
            <a:ext cx="1315720" cy="635635"/>
          </a:xfrm>
          <a:prstGeom prst="rect">
            <a:avLst/>
          </a:prstGeom>
          <a:noFill/>
          <a:ln>
            <a:noFill/>
          </a:ln>
        </p:spPr>
      </p:pic>
      <p:sp>
        <p:nvSpPr>
          <p:cNvPr id="11" name="Google Shape;565;p69">
            <a:extLst>
              <a:ext uri="{FF2B5EF4-FFF2-40B4-BE49-F238E27FC236}">
                <a16:creationId xmlns:a16="http://schemas.microsoft.com/office/drawing/2014/main" id="{CA2DF34B-FC88-AE9D-1D82-69B9CA9486B3}"/>
              </a:ext>
            </a:extLst>
          </p:cNvPr>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p>
            <a:pPr marL="0" lvl="0" indent="0" algn="r" rtl="0">
              <a:spcBef>
                <a:spcPts val="0"/>
              </a:spcBef>
              <a:spcAft>
                <a:spcPts val="0"/>
              </a:spcAft>
              <a:buNone/>
            </a:pPr>
            <a:r>
              <a:rPr lang="en" dirty="0"/>
              <a:t>10</a:t>
            </a:r>
            <a:endParaRPr dirty="0"/>
          </a:p>
        </p:txBody>
      </p:sp>
      <p:sp>
        <p:nvSpPr>
          <p:cNvPr id="3" name="Rectangle 2">
            <a:extLst>
              <a:ext uri="{FF2B5EF4-FFF2-40B4-BE49-F238E27FC236}">
                <a16:creationId xmlns:a16="http://schemas.microsoft.com/office/drawing/2014/main" id="{5842DB08-D12B-89C5-21A9-E827840DBCDB}"/>
              </a:ext>
            </a:extLst>
          </p:cNvPr>
          <p:cNvSpPr/>
          <p:nvPr/>
        </p:nvSpPr>
        <p:spPr>
          <a:xfrm>
            <a:off x="2652890" y="2178756"/>
            <a:ext cx="778358" cy="32737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9641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7AB2A-F566-303D-619E-E169B1F622BC}"/>
              </a:ext>
            </a:extLst>
          </p:cNvPr>
          <p:cNvSpPr>
            <a:spLocks noGrp="1"/>
          </p:cNvSpPr>
          <p:nvPr>
            <p:ph type="title"/>
          </p:nvPr>
        </p:nvSpPr>
        <p:spPr/>
        <p:txBody>
          <a:bodyPr>
            <a:noAutofit/>
          </a:bodyPr>
          <a:lstStyle/>
          <a:p>
            <a:r>
              <a:rPr lang="en" sz="4000" dirty="0">
                <a:solidFill>
                  <a:schemeClr val="accent4">
                    <a:lumMod val="75000"/>
                  </a:schemeClr>
                </a:solidFill>
                <a:latin typeface="Arial" panose="020B0604020202020204" pitchFamily="34" charset="0"/>
                <a:cs typeface="Arial" panose="020B0604020202020204" pitchFamily="34" charset="0"/>
              </a:rPr>
              <a:t>Results</a:t>
            </a:r>
            <a:endParaRPr lang="en-US" sz="4000" dirty="0"/>
          </a:p>
        </p:txBody>
      </p:sp>
      <p:sp>
        <p:nvSpPr>
          <p:cNvPr id="3" name="Text Placeholder 2">
            <a:extLst>
              <a:ext uri="{FF2B5EF4-FFF2-40B4-BE49-F238E27FC236}">
                <a16:creationId xmlns:a16="http://schemas.microsoft.com/office/drawing/2014/main" id="{FAE45C79-B633-1A4A-9D2C-281EA8FC4CEB}"/>
              </a:ext>
            </a:extLst>
          </p:cNvPr>
          <p:cNvSpPr>
            <a:spLocks noGrp="1"/>
          </p:cNvSpPr>
          <p:nvPr>
            <p:ph type="body" idx="1"/>
          </p:nvPr>
        </p:nvSpPr>
        <p:spPr>
          <a:xfrm>
            <a:off x="278606" y="925116"/>
            <a:ext cx="4836319" cy="3707700"/>
          </a:xfrm>
        </p:spPr>
        <p:txBody>
          <a:bodyPr/>
          <a:lstStyle/>
          <a:p>
            <a:pPr marL="139700" indent="0">
              <a:buNone/>
            </a:pPr>
            <a:r>
              <a:rPr lang="en-US" sz="1200" b="1" dirty="0">
                <a:solidFill>
                  <a:srgbClr val="000000"/>
                </a:solidFill>
                <a:effectLst/>
                <a:latin typeface="+mn-lt"/>
                <a:ea typeface="Times New Roman" panose="02020603050405020304" pitchFamily="18" charset="0"/>
              </a:rPr>
              <a:t>  Incidence of NSI in various departments of the hospital</a:t>
            </a:r>
          </a:p>
          <a:p>
            <a:pPr marL="139700" indent="0">
              <a:buNone/>
            </a:pPr>
            <a:r>
              <a:rPr lang="en-US" sz="1800" b="1" dirty="0">
                <a:solidFill>
                  <a:srgbClr val="000000"/>
                </a:solidFill>
                <a:latin typeface="Times New Roman" panose="02020603050405020304" pitchFamily="18" charset="0"/>
              </a:rPr>
              <a:t>                                                                             </a:t>
            </a:r>
            <a:endParaRPr lang="en-US" sz="1800" dirty="0"/>
          </a:p>
        </p:txBody>
      </p:sp>
      <p:sp>
        <p:nvSpPr>
          <p:cNvPr id="8" name="TextBox 7">
            <a:extLst>
              <a:ext uri="{FF2B5EF4-FFF2-40B4-BE49-F238E27FC236}">
                <a16:creationId xmlns:a16="http://schemas.microsoft.com/office/drawing/2014/main" id="{9D9B2684-1684-9F4F-0BF4-E662FBF27909}"/>
              </a:ext>
            </a:extLst>
          </p:cNvPr>
          <p:cNvSpPr txBox="1"/>
          <p:nvPr/>
        </p:nvSpPr>
        <p:spPr>
          <a:xfrm>
            <a:off x="5188744" y="1879252"/>
            <a:ext cx="3676650" cy="1384995"/>
          </a:xfrm>
          <a:prstGeom prst="rect">
            <a:avLst/>
          </a:prstGeom>
          <a:noFill/>
        </p:spPr>
        <p:txBody>
          <a:bodyPr wrap="square" rtlCol="0">
            <a:spAutoFit/>
          </a:bodyPr>
          <a:lstStyle/>
          <a:p>
            <a:r>
              <a:rPr lang="en-US" sz="1200" dirty="0">
                <a:solidFill>
                  <a:schemeClr val="tx1"/>
                </a:solidFill>
                <a:effectLst/>
                <a:latin typeface="+mn-lt"/>
                <a:ea typeface="Times New Roman" panose="02020603050405020304" pitchFamily="18" charset="0"/>
              </a:rPr>
              <a:t>Path lab showed the least cases of NSI for last 12 months so this department can be benchmarked for the least incidence of NSI. The maximum no. of NSI cases were recorded in OT (57.1%). The incident rates of NSI were (50%) in blood bank, (38.1%) in ICU, (30.8%) in housekeeping department, (21%) in IPD and (20%) in OPD.</a:t>
            </a:r>
            <a:endParaRPr lang="en-US" sz="1200" dirty="0">
              <a:solidFill>
                <a:schemeClr val="tx1"/>
              </a:solidFill>
              <a:latin typeface="+mn-lt"/>
            </a:endParaRPr>
          </a:p>
        </p:txBody>
      </p:sp>
      <p:pic>
        <p:nvPicPr>
          <p:cNvPr id="9" name="Google Shape;87;p13">
            <a:extLst>
              <a:ext uri="{FF2B5EF4-FFF2-40B4-BE49-F238E27FC236}">
                <a16:creationId xmlns:a16="http://schemas.microsoft.com/office/drawing/2014/main" id="{A3C788B1-2F8A-957E-2371-3433F60DB256}"/>
              </a:ext>
            </a:extLst>
          </p:cNvPr>
          <p:cNvPicPr preferRelativeResize="0"/>
          <p:nvPr/>
        </p:nvPicPr>
        <p:blipFill rotWithShape="1">
          <a:blip r:embed="rId2"/>
          <a:srcRect/>
          <a:stretch>
            <a:fillRect/>
          </a:stretch>
        </p:blipFill>
        <p:spPr>
          <a:xfrm>
            <a:off x="7828280" y="0"/>
            <a:ext cx="1315720" cy="635635"/>
          </a:xfrm>
          <a:prstGeom prst="rect">
            <a:avLst/>
          </a:prstGeom>
          <a:noFill/>
          <a:ln>
            <a:noFill/>
          </a:ln>
        </p:spPr>
      </p:pic>
      <p:sp>
        <p:nvSpPr>
          <p:cNvPr id="10" name="Google Shape;565;p69">
            <a:extLst>
              <a:ext uri="{FF2B5EF4-FFF2-40B4-BE49-F238E27FC236}">
                <a16:creationId xmlns:a16="http://schemas.microsoft.com/office/drawing/2014/main" id="{59115A7E-CADE-1D80-E4B6-B46C6D69BB12}"/>
              </a:ext>
            </a:extLst>
          </p:cNvPr>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p>
            <a:pPr marL="0" lvl="0" indent="0" algn="ctr" rtl="0">
              <a:spcBef>
                <a:spcPts val="0"/>
              </a:spcBef>
              <a:spcAft>
                <a:spcPts val="0"/>
              </a:spcAft>
              <a:buNone/>
            </a:pPr>
            <a:r>
              <a:rPr lang="en" dirty="0"/>
              <a:t>11</a:t>
            </a:r>
            <a:endParaRPr dirty="0"/>
          </a:p>
        </p:txBody>
      </p:sp>
      <p:pic>
        <p:nvPicPr>
          <p:cNvPr id="12" name="Picture 11">
            <a:extLst>
              <a:ext uri="{FF2B5EF4-FFF2-40B4-BE49-F238E27FC236}">
                <a16:creationId xmlns:a16="http://schemas.microsoft.com/office/drawing/2014/main" id="{A8BC9A0F-9279-28D8-BDC6-6D6E0CBCABE0}"/>
              </a:ext>
            </a:extLst>
          </p:cNvPr>
          <p:cNvPicPr>
            <a:picLocks noChangeAspect="1"/>
          </p:cNvPicPr>
          <p:nvPr/>
        </p:nvPicPr>
        <p:blipFill>
          <a:blip r:embed="rId3"/>
          <a:stretch>
            <a:fillRect/>
          </a:stretch>
        </p:blipFill>
        <p:spPr>
          <a:xfrm>
            <a:off x="550068" y="1295400"/>
            <a:ext cx="4405754" cy="3641084"/>
          </a:xfrm>
          <a:prstGeom prst="rect">
            <a:avLst/>
          </a:prstGeom>
        </p:spPr>
      </p:pic>
    </p:spTree>
    <p:extLst>
      <p:ext uri="{BB962C8B-B14F-4D97-AF65-F5344CB8AC3E}">
        <p14:creationId xmlns:p14="http://schemas.microsoft.com/office/powerpoint/2010/main" val="2907678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40"/>
        <p:cNvGrpSpPr/>
        <p:nvPr/>
      </p:nvGrpSpPr>
      <p:grpSpPr>
        <a:xfrm>
          <a:off x="0" y="0"/>
          <a:ext cx="0" cy="0"/>
          <a:chOff x="0" y="0"/>
          <a:chExt cx="0" cy="0"/>
        </a:xfrm>
      </p:grpSpPr>
      <p:sp>
        <p:nvSpPr>
          <p:cNvPr id="3" name="Title 2">
            <a:extLst>
              <a:ext uri="{FF2B5EF4-FFF2-40B4-BE49-F238E27FC236}">
                <a16:creationId xmlns:a16="http://schemas.microsoft.com/office/drawing/2014/main" id="{966732AA-E5BE-C1DA-3351-47A1D9D52AF5}"/>
              </a:ext>
            </a:extLst>
          </p:cNvPr>
          <p:cNvSpPr>
            <a:spLocks noGrp="1"/>
          </p:cNvSpPr>
          <p:nvPr>
            <p:ph type="ctrTitle"/>
          </p:nvPr>
        </p:nvSpPr>
        <p:spPr>
          <a:xfrm>
            <a:off x="388715" y="182167"/>
            <a:ext cx="8366569" cy="694133"/>
          </a:xfrm>
        </p:spPr>
        <p:txBody>
          <a:bodyPr>
            <a:normAutofit/>
          </a:bodyPr>
          <a:lstStyle/>
          <a:p>
            <a:pPr algn="ctr"/>
            <a:r>
              <a:rPr lang="en-US" sz="4000" b="1" dirty="0">
                <a:effectLst/>
                <a:latin typeface="+mj-lt"/>
                <a:ea typeface="Times New Roman" panose="02020603050405020304" pitchFamily="18" charset="0"/>
                <a:cs typeface="Times New Roman" panose="02020603050405020304" pitchFamily="18" charset="0"/>
              </a:rPr>
              <a:t>Discussion</a:t>
            </a:r>
            <a:endParaRPr lang="en-US" sz="4000" dirty="0">
              <a:latin typeface="+mj-lt"/>
            </a:endParaRPr>
          </a:p>
        </p:txBody>
      </p:sp>
      <p:sp>
        <p:nvSpPr>
          <p:cNvPr id="6" name="TextBox 5">
            <a:extLst>
              <a:ext uri="{FF2B5EF4-FFF2-40B4-BE49-F238E27FC236}">
                <a16:creationId xmlns:a16="http://schemas.microsoft.com/office/drawing/2014/main" id="{5D9F6BFF-4A99-D77B-B66B-EEC628DE00EB}"/>
              </a:ext>
            </a:extLst>
          </p:cNvPr>
          <p:cNvSpPr txBox="1"/>
          <p:nvPr/>
        </p:nvSpPr>
        <p:spPr>
          <a:xfrm>
            <a:off x="632178" y="1160718"/>
            <a:ext cx="8123106" cy="3688189"/>
          </a:xfrm>
          <a:prstGeom prst="rect">
            <a:avLst/>
          </a:prstGeom>
          <a:noFill/>
        </p:spPr>
        <p:txBody>
          <a:bodyPr wrap="square">
            <a:spAutoFit/>
          </a:bodyPr>
          <a:lstStyle/>
          <a:p>
            <a:pPr marL="171450" marR="0" indent="-171450" algn="just">
              <a:lnSpc>
                <a:spcPct val="150000"/>
              </a:lnSpc>
              <a:spcBef>
                <a:spcPts val="0"/>
              </a:spcBef>
              <a:spcAft>
                <a:spcPts val="1000"/>
              </a:spcAft>
              <a:buClr>
                <a:schemeClr val="bg1">
                  <a:lumMod val="95000"/>
                </a:schemeClr>
              </a:buClr>
              <a:buFont typeface="Wingdings" panose="05000000000000000000" pitchFamily="2" charset="2"/>
              <a:buChar char="q"/>
              <a:tabLst>
                <a:tab pos="4481830" algn="l"/>
              </a:tabLst>
            </a:pPr>
            <a:r>
              <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While the science base on needle stick injuries continues to grow, completed research indicates that such injuries are an important and continuing cause of exposure to serious and sometimes fatal infections among health care workers.</a:t>
            </a:r>
          </a:p>
          <a:p>
            <a:pPr marL="171450" marR="0" indent="-171450" algn="just">
              <a:lnSpc>
                <a:spcPct val="150000"/>
              </a:lnSpc>
              <a:spcBef>
                <a:spcPts val="0"/>
              </a:spcBef>
              <a:spcAft>
                <a:spcPts val="1000"/>
              </a:spcAft>
              <a:buClr>
                <a:schemeClr val="bg1">
                  <a:lumMod val="95000"/>
                </a:schemeClr>
              </a:buClr>
              <a:buFont typeface="Wingdings" panose="05000000000000000000" pitchFamily="2" charset="2"/>
              <a:buChar char="q"/>
              <a:tabLst>
                <a:tab pos="4481830" algn="l"/>
              </a:tabLst>
            </a:pPr>
            <a:r>
              <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Greater collaborative efforts by all stakeholders are needed to prevent needle stick injuries and the consequences that can result. Such efforts are best accomplished through a comprehensive program that addresses institutional, behavioral, and device-related factors that contribute to the occurrence of needle stick injuries in health care workers.</a:t>
            </a:r>
          </a:p>
          <a:p>
            <a:pPr marL="171450" marR="0" indent="-171450" algn="just">
              <a:lnSpc>
                <a:spcPct val="150000"/>
              </a:lnSpc>
              <a:spcBef>
                <a:spcPts val="0"/>
              </a:spcBef>
              <a:spcAft>
                <a:spcPts val="1000"/>
              </a:spcAft>
              <a:buClr>
                <a:schemeClr val="bg1">
                  <a:lumMod val="95000"/>
                </a:schemeClr>
              </a:buClr>
              <a:buFont typeface="Wingdings" panose="05000000000000000000" pitchFamily="2" charset="2"/>
              <a:buChar char="q"/>
              <a:tabLst>
                <a:tab pos="4481830" algn="l"/>
              </a:tabLst>
            </a:pPr>
            <a:r>
              <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Critical to this effort is the elimination of needle use where safe and effective alternatives are available and the continuing development, evaluation, and use of needle devices with safety features.</a:t>
            </a:r>
          </a:p>
          <a:p>
            <a:pPr marL="171450" marR="0" indent="-171450" algn="just">
              <a:lnSpc>
                <a:spcPct val="150000"/>
              </a:lnSpc>
              <a:spcBef>
                <a:spcPts val="0"/>
              </a:spcBef>
              <a:spcAft>
                <a:spcPts val="1000"/>
              </a:spcAft>
              <a:buClr>
                <a:schemeClr val="bg1">
                  <a:lumMod val="95000"/>
                </a:schemeClr>
              </a:buClr>
              <a:buFont typeface="Wingdings" panose="05000000000000000000" pitchFamily="2" charset="2"/>
              <a:buChar char="q"/>
              <a:tabLst>
                <a:tab pos="4481830" algn="l"/>
              </a:tabLst>
            </a:pPr>
            <a:r>
              <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All such approaches must include serious initial and ongoing training efforts. </a:t>
            </a:r>
          </a:p>
          <a:p>
            <a:pPr marL="171450" marR="0" indent="-171450" algn="just">
              <a:lnSpc>
                <a:spcPct val="150000"/>
              </a:lnSpc>
              <a:spcBef>
                <a:spcPts val="0"/>
              </a:spcBef>
              <a:spcAft>
                <a:spcPts val="1000"/>
              </a:spcAft>
              <a:buClr>
                <a:schemeClr val="bg1">
                  <a:lumMod val="95000"/>
                </a:schemeClr>
              </a:buClr>
              <a:buFont typeface="Wingdings" panose="05000000000000000000" pitchFamily="2" charset="2"/>
              <a:buChar char="q"/>
              <a:tabLst>
                <a:tab pos="4481830" algn="l"/>
              </a:tabLst>
            </a:pPr>
            <a:r>
              <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Monitoring systems are also needed to provide accurate information on the magnitude of needle stick injuries and trends over time, potential risk factors, emerging new problems, and the effectiveness of interventions in all health care settings.</a:t>
            </a:r>
            <a:endParaRPr lang="en-US" sz="1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1200" dirty="0"/>
          </a:p>
        </p:txBody>
      </p:sp>
      <p:pic>
        <p:nvPicPr>
          <p:cNvPr id="2" name="Google Shape;87;p13">
            <a:extLst>
              <a:ext uri="{FF2B5EF4-FFF2-40B4-BE49-F238E27FC236}">
                <a16:creationId xmlns:a16="http://schemas.microsoft.com/office/drawing/2014/main" id="{1BD6B79F-4938-5FDF-8E39-B8653005C9E0}"/>
              </a:ext>
            </a:extLst>
          </p:cNvPr>
          <p:cNvPicPr preferRelativeResize="0"/>
          <p:nvPr/>
        </p:nvPicPr>
        <p:blipFill rotWithShape="1">
          <a:blip r:embed="rId3"/>
          <a:srcRect/>
          <a:stretch>
            <a:fillRect/>
          </a:stretch>
        </p:blipFill>
        <p:spPr>
          <a:xfrm>
            <a:off x="7828280" y="0"/>
            <a:ext cx="1315720" cy="635635"/>
          </a:xfrm>
          <a:prstGeom prst="rect">
            <a:avLst/>
          </a:prstGeom>
          <a:noFill/>
          <a:ln>
            <a:noFill/>
          </a:ln>
        </p:spPr>
      </p:pic>
      <p:sp>
        <p:nvSpPr>
          <p:cNvPr id="4" name="Google Shape;565;p69">
            <a:extLst>
              <a:ext uri="{FF2B5EF4-FFF2-40B4-BE49-F238E27FC236}">
                <a16:creationId xmlns:a16="http://schemas.microsoft.com/office/drawing/2014/main" id="{6664FA1D-6A19-3FD0-5642-B53B55D87DC5}"/>
              </a:ext>
            </a:extLst>
          </p:cNvPr>
          <p:cNvSpPr txBox="1">
            <a:spLocks/>
          </p:cNvSpPr>
          <p:nvPr/>
        </p:nvSpPr>
        <p:spPr>
          <a:xfrm>
            <a:off x="8545689" y="4961333"/>
            <a:ext cx="598311" cy="182166"/>
          </a:xfrm>
          <a:prstGeom prst="rect">
            <a:avLst/>
          </a:prstGeom>
          <a:solidFill>
            <a:schemeClr val="bg1"/>
          </a:solidFill>
          <a:ln>
            <a:noFill/>
          </a:ln>
        </p:spPr>
        <p:txBody>
          <a:bodyPr spcFirstLastPara="1" wrap="square" lIns="68575" tIns="34275" rIns="68575" bIns="342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900" dirty="0"/>
              <a:t>12</a:t>
            </a:r>
          </a:p>
        </p:txBody>
      </p:sp>
    </p:spTree>
    <p:extLst>
      <p:ext uri="{BB962C8B-B14F-4D97-AF65-F5344CB8AC3E}">
        <p14:creationId xmlns:p14="http://schemas.microsoft.com/office/powerpoint/2010/main" val="1721837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A53BF-939A-7EB6-C0F4-B1965C035401}"/>
              </a:ext>
            </a:extLst>
          </p:cNvPr>
          <p:cNvSpPr>
            <a:spLocks noGrp="1"/>
          </p:cNvSpPr>
          <p:nvPr>
            <p:ph type="title"/>
          </p:nvPr>
        </p:nvSpPr>
        <p:spPr>
          <a:xfrm>
            <a:off x="465313" y="392122"/>
            <a:ext cx="7829400" cy="881700"/>
          </a:xfrm>
        </p:spPr>
        <p:txBody>
          <a:bodyPr>
            <a:normAutofit/>
          </a:bodyPr>
          <a:lstStyle/>
          <a:p>
            <a:r>
              <a:rPr lang="en-IN" sz="4000" b="1" dirty="0">
                <a:solidFill>
                  <a:schemeClr val="bg1"/>
                </a:solidFill>
                <a:latin typeface="+mn-lt"/>
                <a:cs typeface="Times New Roman" panose="02020603050405020304" pitchFamily="18" charset="0"/>
              </a:rPr>
              <a:t>Limitations</a:t>
            </a:r>
            <a:endParaRPr lang="en-US" sz="4000" dirty="0">
              <a:solidFill>
                <a:schemeClr val="bg1"/>
              </a:solidFill>
            </a:endParaRPr>
          </a:p>
        </p:txBody>
      </p:sp>
      <p:sp>
        <p:nvSpPr>
          <p:cNvPr id="5" name="TextBox 4">
            <a:extLst>
              <a:ext uri="{FF2B5EF4-FFF2-40B4-BE49-F238E27FC236}">
                <a16:creationId xmlns:a16="http://schemas.microsoft.com/office/drawing/2014/main" id="{65DF939D-E126-155A-501F-3FFD62FCE25C}"/>
              </a:ext>
            </a:extLst>
          </p:cNvPr>
          <p:cNvSpPr txBox="1"/>
          <p:nvPr/>
        </p:nvSpPr>
        <p:spPr>
          <a:xfrm>
            <a:off x="881037" y="2404534"/>
            <a:ext cx="6704441" cy="1415772"/>
          </a:xfrm>
          <a:prstGeom prst="rect">
            <a:avLst/>
          </a:prstGeom>
          <a:noFill/>
        </p:spPr>
        <p:txBody>
          <a:bodyPr wrap="square" rtlCol="0">
            <a:spAutoFit/>
          </a:bodyPr>
          <a:lstStyle/>
          <a:p>
            <a:pPr marL="425450" indent="-285750">
              <a:buFont typeface="Wingdings" panose="05000000000000000000" pitchFamily="2" charset="2"/>
              <a:buChar char="q"/>
            </a:pPr>
            <a:r>
              <a:rPr lang="en-US" sz="1200" dirty="0">
                <a:latin typeface="+mn-lt"/>
                <a:cs typeface="Times New Roman" panose="02020603050405020304" pitchFamily="18" charset="0"/>
              </a:rPr>
              <a:t>Most of the HCWs had prior knowledge of needle stick injury but were casual taking precautions.</a:t>
            </a:r>
            <a:endParaRPr lang="en-IN" sz="1200" dirty="0">
              <a:latin typeface="+mn-lt"/>
            </a:endParaRPr>
          </a:p>
          <a:p>
            <a:pPr marL="139700"/>
            <a:endParaRPr lang="en-IN" sz="1200" dirty="0">
              <a:latin typeface="+mn-lt"/>
            </a:endParaRPr>
          </a:p>
          <a:p>
            <a:pPr marL="425450" lvl="0" indent="-285750">
              <a:buFont typeface="Wingdings" panose="05000000000000000000" pitchFamily="2" charset="2"/>
              <a:buChar char="q"/>
            </a:pPr>
            <a:r>
              <a:rPr lang="en-IN" sz="1200" dirty="0">
                <a:latin typeface="+mn-lt"/>
              </a:rPr>
              <a:t>Limited time frame.</a:t>
            </a:r>
            <a:endParaRPr lang="en-US" sz="1200" dirty="0">
              <a:latin typeface="+mn-lt"/>
              <a:cs typeface="Times New Roman" panose="02020603050405020304" pitchFamily="18" charset="0"/>
            </a:endParaRPr>
          </a:p>
          <a:p>
            <a:pPr marL="425450" lvl="0" indent="-285750">
              <a:buFont typeface="Wingdings" panose="05000000000000000000" pitchFamily="2" charset="2"/>
              <a:buChar char="q"/>
            </a:pPr>
            <a:endParaRPr lang="en-US" sz="1200" dirty="0">
              <a:latin typeface="+mn-lt"/>
            </a:endParaRPr>
          </a:p>
          <a:p>
            <a:pPr marL="425450" indent="-285750">
              <a:buFont typeface="Wingdings" panose="05000000000000000000" pitchFamily="2" charset="2"/>
              <a:buChar char="q"/>
            </a:pPr>
            <a:r>
              <a:rPr lang="en-US" sz="1200" dirty="0">
                <a:latin typeface="+mn-lt"/>
              </a:rPr>
              <a:t>The</a:t>
            </a:r>
            <a:r>
              <a:rPr lang="en-US" sz="1200" baseline="0" dirty="0">
                <a:latin typeface="+mn-lt"/>
              </a:rPr>
              <a:t> responses were affected in the presence of their direct superintendent.</a:t>
            </a:r>
            <a:endParaRPr lang="en-US" sz="1200" dirty="0">
              <a:latin typeface="+mn-lt"/>
            </a:endParaRPr>
          </a:p>
          <a:p>
            <a:pPr marL="285750" indent="-285750">
              <a:buFont typeface="Wingdings" panose="05000000000000000000" pitchFamily="2" charset="2"/>
              <a:buChar char="q"/>
            </a:pPr>
            <a:endParaRPr lang="en-US" dirty="0"/>
          </a:p>
        </p:txBody>
      </p:sp>
      <p:pic>
        <p:nvPicPr>
          <p:cNvPr id="3" name="Google Shape;87;p13">
            <a:extLst>
              <a:ext uri="{FF2B5EF4-FFF2-40B4-BE49-F238E27FC236}">
                <a16:creationId xmlns:a16="http://schemas.microsoft.com/office/drawing/2014/main" id="{B9523DAB-2229-9C10-4994-8A72DBB5AEEF}"/>
              </a:ext>
            </a:extLst>
          </p:cNvPr>
          <p:cNvPicPr preferRelativeResize="0"/>
          <p:nvPr/>
        </p:nvPicPr>
        <p:blipFill rotWithShape="1">
          <a:blip r:embed="rId2"/>
          <a:srcRect/>
          <a:stretch>
            <a:fillRect/>
          </a:stretch>
        </p:blipFill>
        <p:spPr>
          <a:xfrm>
            <a:off x="7828280" y="0"/>
            <a:ext cx="1315720" cy="635635"/>
          </a:xfrm>
          <a:prstGeom prst="rect">
            <a:avLst/>
          </a:prstGeom>
          <a:noFill/>
          <a:ln>
            <a:noFill/>
          </a:ln>
        </p:spPr>
      </p:pic>
      <p:sp>
        <p:nvSpPr>
          <p:cNvPr id="4" name="Google Shape;565;p69">
            <a:extLst>
              <a:ext uri="{FF2B5EF4-FFF2-40B4-BE49-F238E27FC236}">
                <a16:creationId xmlns:a16="http://schemas.microsoft.com/office/drawing/2014/main" id="{7833693F-6A16-A6BA-3D74-FFBD6F54E540}"/>
              </a:ext>
            </a:extLst>
          </p:cNvPr>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p>
            <a:pPr marL="0" lvl="0" indent="0" algn="r" rtl="0">
              <a:spcBef>
                <a:spcPts val="0"/>
              </a:spcBef>
              <a:spcAft>
                <a:spcPts val="0"/>
              </a:spcAft>
              <a:buNone/>
            </a:pPr>
            <a:r>
              <a:rPr lang="en" dirty="0"/>
              <a:t>13</a:t>
            </a:r>
            <a:endParaRPr dirty="0"/>
          </a:p>
        </p:txBody>
      </p:sp>
      <p:sp>
        <p:nvSpPr>
          <p:cNvPr id="6" name="Rectangle 5">
            <a:extLst>
              <a:ext uri="{FF2B5EF4-FFF2-40B4-BE49-F238E27FC236}">
                <a16:creationId xmlns:a16="http://schemas.microsoft.com/office/drawing/2014/main" id="{657D46FA-5564-6617-27F5-412F0C644307}"/>
              </a:ext>
            </a:extLst>
          </p:cNvPr>
          <p:cNvSpPr/>
          <p:nvPr/>
        </p:nvSpPr>
        <p:spPr>
          <a:xfrm>
            <a:off x="4182821" y="2738196"/>
            <a:ext cx="778358" cy="56944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7621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55D0D8-CB20-24F1-3AC3-22DA8C267CB3}"/>
              </a:ext>
            </a:extLst>
          </p:cNvPr>
          <p:cNvSpPr>
            <a:spLocks noGrp="1"/>
          </p:cNvSpPr>
          <p:nvPr>
            <p:ph type="ctrTitle"/>
          </p:nvPr>
        </p:nvSpPr>
        <p:spPr>
          <a:xfrm>
            <a:off x="0" y="962158"/>
            <a:ext cx="5068710" cy="1714492"/>
          </a:xfrm>
        </p:spPr>
        <p:txBody>
          <a:bodyPr>
            <a:normAutofit/>
          </a:bodyPr>
          <a:lstStyle/>
          <a:p>
            <a:pPr>
              <a:lnSpc>
                <a:spcPct val="90000"/>
              </a:lnSpc>
              <a:buClr>
                <a:schemeClr val="dk1"/>
              </a:buClr>
              <a:buSzPts val="2700"/>
              <a:buFont typeface="Calibri"/>
              <a:buNone/>
            </a:pPr>
            <a:r>
              <a:rPr lang="en-US" sz="4000" b="1" dirty="0">
                <a:latin typeface="+mn-lt"/>
              </a:rPr>
              <a:t>Recommendations</a:t>
            </a:r>
            <a:endParaRPr lang="en-US" sz="4000" b="1" dirty="0">
              <a:solidFill>
                <a:schemeClr val="bg1"/>
              </a:solidFill>
              <a:latin typeface="+mn-lt"/>
            </a:endParaRPr>
          </a:p>
        </p:txBody>
      </p:sp>
      <p:sp>
        <p:nvSpPr>
          <p:cNvPr id="5" name="TextBox 4">
            <a:extLst>
              <a:ext uri="{FF2B5EF4-FFF2-40B4-BE49-F238E27FC236}">
                <a16:creationId xmlns:a16="http://schemas.microsoft.com/office/drawing/2014/main" id="{986060C1-EDE5-89DD-4BA1-E41DE2FE0E49}"/>
              </a:ext>
            </a:extLst>
          </p:cNvPr>
          <p:cNvSpPr txBox="1"/>
          <p:nvPr/>
        </p:nvSpPr>
        <p:spPr>
          <a:xfrm>
            <a:off x="4943958" y="1515313"/>
            <a:ext cx="4060556" cy="2510111"/>
          </a:xfrm>
          <a:prstGeom prst="rect">
            <a:avLst/>
          </a:prstGeom>
          <a:noFill/>
        </p:spPr>
        <p:txBody>
          <a:bodyPr wrap="square" rtlCol="0">
            <a:spAutoFit/>
          </a:bodyPr>
          <a:lstStyle/>
          <a:p>
            <a:pPr marL="342900" marR="0" lvl="0" indent="-342900" algn="just">
              <a:lnSpc>
                <a:spcPct val="150000"/>
              </a:lnSpc>
              <a:spcBef>
                <a:spcPts val="0"/>
              </a:spcBef>
              <a:spcAft>
                <a:spcPts val="1000"/>
              </a:spcAft>
              <a:buFont typeface="Wingdings 2" panose="05020102010507070707" pitchFamily="18" charset="2"/>
              <a:buChar char=""/>
              <a:tabLst>
                <a:tab pos="457200" algn="l"/>
                <a:tab pos="4481830" algn="l"/>
              </a:tabLst>
            </a:pPr>
            <a:r>
              <a:rPr lang="en-US" sz="1200" dirty="0">
                <a:effectLst/>
                <a:latin typeface="+mn-lt"/>
                <a:ea typeface="Times New Roman" panose="02020603050405020304" pitchFamily="18" charset="0"/>
                <a:cs typeface="Times New Roman" panose="02020603050405020304" pitchFamily="18" charset="0"/>
              </a:rPr>
              <a:t>Avoid recapping needles.</a:t>
            </a:r>
          </a:p>
          <a:p>
            <a:pPr marL="342900" marR="0" lvl="0" indent="-342900" algn="just">
              <a:lnSpc>
                <a:spcPct val="150000"/>
              </a:lnSpc>
              <a:spcBef>
                <a:spcPts val="0"/>
              </a:spcBef>
              <a:spcAft>
                <a:spcPts val="1000"/>
              </a:spcAft>
              <a:buFont typeface="Wingdings 2" panose="05020102010507070707" pitchFamily="18" charset="2"/>
              <a:buChar char=""/>
              <a:tabLst>
                <a:tab pos="457200" algn="l"/>
                <a:tab pos="4481830" algn="l"/>
              </a:tabLst>
            </a:pPr>
            <a:r>
              <a:rPr lang="en-US" sz="1200" dirty="0">
                <a:effectLst/>
                <a:latin typeface="+mn-lt"/>
                <a:ea typeface="Times New Roman" panose="02020603050405020304" pitchFamily="18" charset="0"/>
                <a:cs typeface="Times New Roman" panose="02020603050405020304" pitchFamily="18" charset="0"/>
              </a:rPr>
              <a:t>Follow the universal precaution guidelines. </a:t>
            </a:r>
          </a:p>
          <a:p>
            <a:pPr marL="342900" marR="0" lvl="0" indent="-342900" algn="just">
              <a:lnSpc>
                <a:spcPct val="150000"/>
              </a:lnSpc>
              <a:spcBef>
                <a:spcPts val="0"/>
              </a:spcBef>
              <a:spcAft>
                <a:spcPts val="1000"/>
              </a:spcAft>
              <a:buFont typeface="Wingdings 2" panose="05020102010507070707" pitchFamily="18" charset="2"/>
              <a:buChar char=""/>
              <a:tabLst>
                <a:tab pos="457200" algn="l"/>
                <a:tab pos="4481830" algn="l"/>
              </a:tabLst>
            </a:pPr>
            <a:r>
              <a:rPr lang="en-US" sz="1200" dirty="0">
                <a:effectLst/>
                <a:latin typeface="+mn-lt"/>
                <a:ea typeface="Times New Roman" panose="02020603050405020304" pitchFamily="18" charset="0"/>
                <a:cs typeface="Times New Roman" panose="02020603050405020304" pitchFamily="18" charset="0"/>
              </a:rPr>
              <a:t>Never dispose of sharps in the regular Trash.</a:t>
            </a:r>
          </a:p>
          <a:p>
            <a:pPr marL="342900" marR="0" lvl="0" indent="-342900" algn="just">
              <a:lnSpc>
                <a:spcPct val="150000"/>
              </a:lnSpc>
              <a:spcBef>
                <a:spcPts val="0"/>
              </a:spcBef>
              <a:spcAft>
                <a:spcPts val="1000"/>
              </a:spcAft>
              <a:buFont typeface="Wingdings 2" panose="05020102010507070707" pitchFamily="18" charset="2"/>
              <a:buChar char=""/>
              <a:tabLst>
                <a:tab pos="457200" algn="l"/>
                <a:tab pos="4481830" algn="l"/>
              </a:tabLst>
            </a:pPr>
            <a:r>
              <a:rPr lang="en-US" sz="1200" dirty="0">
                <a:effectLst/>
                <a:latin typeface="+mn-lt"/>
                <a:ea typeface="Times New Roman" panose="02020603050405020304" pitchFamily="18" charset="0"/>
                <a:cs typeface="Times New Roman" panose="02020603050405020304" pitchFamily="18" charset="0"/>
              </a:rPr>
              <a:t>Report all needle stick and sharps-related injuries.</a:t>
            </a:r>
          </a:p>
          <a:p>
            <a:pPr marL="342900" marR="0" lvl="0" indent="-342900" algn="just">
              <a:lnSpc>
                <a:spcPct val="150000"/>
              </a:lnSpc>
              <a:spcBef>
                <a:spcPts val="0"/>
              </a:spcBef>
              <a:spcAft>
                <a:spcPts val="1000"/>
              </a:spcAft>
              <a:buFont typeface="Wingdings 2" panose="05020102010507070707" pitchFamily="18" charset="2"/>
              <a:buChar char=""/>
              <a:tabLst>
                <a:tab pos="457200" algn="l"/>
                <a:tab pos="4481830" algn="l"/>
              </a:tabLst>
            </a:pPr>
            <a:r>
              <a:rPr lang="en-US" sz="1200" dirty="0">
                <a:effectLst/>
                <a:latin typeface="+mn-lt"/>
                <a:ea typeface="Times New Roman" panose="02020603050405020304" pitchFamily="18" charset="0"/>
                <a:cs typeface="Times New Roman" panose="02020603050405020304" pitchFamily="18" charset="0"/>
              </a:rPr>
              <a:t>NSI should be included in the HIC module of the hospital and training to all staffs should be given once every month. </a:t>
            </a:r>
          </a:p>
        </p:txBody>
      </p:sp>
      <p:sp>
        <p:nvSpPr>
          <p:cNvPr id="2" name="TextBox 1">
            <a:extLst>
              <a:ext uri="{FF2B5EF4-FFF2-40B4-BE49-F238E27FC236}">
                <a16:creationId xmlns:a16="http://schemas.microsoft.com/office/drawing/2014/main" id="{4D2D357C-745F-6E3E-2007-2FBD31385A85}"/>
              </a:ext>
            </a:extLst>
          </p:cNvPr>
          <p:cNvSpPr txBox="1"/>
          <p:nvPr/>
        </p:nvSpPr>
        <p:spPr>
          <a:xfrm>
            <a:off x="8877829" y="4912668"/>
            <a:ext cx="253371" cy="230832"/>
          </a:xfrm>
          <a:prstGeom prst="rect">
            <a:avLst/>
          </a:prstGeom>
          <a:noFill/>
        </p:spPr>
        <p:txBody>
          <a:bodyPr wrap="square" rtlCol="0">
            <a:spAutoFit/>
          </a:bodyPr>
          <a:lstStyle/>
          <a:p>
            <a:r>
              <a:rPr lang="en-IN" sz="900" dirty="0">
                <a:solidFill>
                  <a:schemeClr val="tx1"/>
                </a:solidFill>
                <a:latin typeface="Calibri" panose="020F0502020204030204" pitchFamily="34" charset="0"/>
                <a:cs typeface="Calibri" panose="020F0502020204030204" pitchFamily="34" charset="0"/>
              </a:rPr>
              <a:t>2</a:t>
            </a:r>
          </a:p>
        </p:txBody>
      </p:sp>
      <p:sp>
        <p:nvSpPr>
          <p:cNvPr id="4" name="Rectangle 3">
            <a:extLst>
              <a:ext uri="{FF2B5EF4-FFF2-40B4-BE49-F238E27FC236}">
                <a16:creationId xmlns:a16="http://schemas.microsoft.com/office/drawing/2014/main" id="{C425B32A-00B7-66C4-3D74-C57FC6A6B2FC}"/>
              </a:ext>
            </a:extLst>
          </p:cNvPr>
          <p:cNvSpPr/>
          <p:nvPr/>
        </p:nvSpPr>
        <p:spPr>
          <a:xfrm>
            <a:off x="8405989" y="4912668"/>
            <a:ext cx="749300" cy="230832"/>
          </a:xfrm>
          <a:prstGeom prst="rect">
            <a:avLst/>
          </a:prstGeom>
          <a:solidFill>
            <a:schemeClr val="accent1"/>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900" dirty="0">
                <a:solidFill>
                  <a:schemeClr val="tx2"/>
                </a:solidFill>
                <a:latin typeface="Calibri" panose="020F0502020204030204" pitchFamily="34" charset="0"/>
                <a:ea typeface="Calibri" panose="020F0502020204030204" pitchFamily="34" charset="0"/>
                <a:cs typeface="Calibri" panose="020F0502020204030204" pitchFamily="34" charset="0"/>
              </a:rPr>
              <a:t>14</a:t>
            </a:r>
          </a:p>
        </p:txBody>
      </p:sp>
      <p:pic>
        <p:nvPicPr>
          <p:cNvPr id="6" name="Google Shape;87;p13">
            <a:extLst>
              <a:ext uri="{FF2B5EF4-FFF2-40B4-BE49-F238E27FC236}">
                <a16:creationId xmlns:a16="http://schemas.microsoft.com/office/drawing/2014/main" id="{167B7CD4-6975-1F6B-C7E9-05A83361830A}"/>
              </a:ext>
            </a:extLst>
          </p:cNvPr>
          <p:cNvPicPr preferRelativeResize="0"/>
          <p:nvPr/>
        </p:nvPicPr>
        <p:blipFill rotWithShape="1">
          <a:blip r:embed="rId3"/>
          <a:srcRect/>
          <a:stretch>
            <a:fillRect/>
          </a:stretch>
        </p:blipFill>
        <p:spPr>
          <a:xfrm>
            <a:off x="7828280" y="0"/>
            <a:ext cx="1315720" cy="635635"/>
          </a:xfrm>
          <a:prstGeom prst="rect">
            <a:avLst/>
          </a:prstGeom>
          <a:noFill/>
          <a:ln>
            <a:noFill/>
          </a:ln>
        </p:spPr>
      </p:pic>
    </p:spTree>
    <p:extLst>
      <p:ext uri="{BB962C8B-B14F-4D97-AF65-F5344CB8AC3E}">
        <p14:creationId xmlns:p14="http://schemas.microsoft.com/office/powerpoint/2010/main" val="98570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40"/>
        <p:cNvGrpSpPr/>
        <p:nvPr/>
      </p:nvGrpSpPr>
      <p:grpSpPr>
        <a:xfrm>
          <a:off x="0" y="0"/>
          <a:ext cx="0" cy="0"/>
          <a:chOff x="0" y="0"/>
          <a:chExt cx="0" cy="0"/>
        </a:xfrm>
      </p:grpSpPr>
      <p:sp>
        <p:nvSpPr>
          <p:cNvPr id="3" name="Title 2">
            <a:extLst>
              <a:ext uri="{FF2B5EF4-FFF2-40B4-BE49-F238E27FC236}">
                <a16:creationId xmlns:a16="http://schemas.microsoft.com/office/drawing/2014/main" id="{966732AA-E5BE-C1DA-3351-47A1D9D52AF5}"/>
              </a:ext>
            </a:extLst>
          </p:cNvPr>
          <p:cNvSpPr>
            <a:spLocks noGrp="1"/>
          </p:cNvSpPr>
          <p:nvPr>
            <p:ph type="ctrTitle"/>
          </p:nvPr>
        </p:nvSpPr>
        <p:spPr>
          <a:xfrm>
            <a:off x="388715" y="77303"/>
            <a:ext cx="8366569" cy="694133"/>
          </a:xfrm>
        </p:spPr>
        <p:txBody>
          <a:bodyPr>
            <a:normAutofit/>
          </a:bodyPr>
          <a:lstStyle/>
          <a:p>
            <a:pPr algn="ctr"/>
            <a:r>
              <a:rPr lang="en-US" sz="4000" b="1" dirty="0">
                <a:effectLst/>
                <a:latin typeface="+mj-lt"/>
                <a:ea typeface="Times New Roman" panose="02020603050405020304" pitchFamily="18" charset="0"/>
                <a:cs typeface="Times New Roman" panose="02020603050405020304" pitchFamily="18" charset="0"/>
              </a:rPr>
              <a:t>Conclusion</a:t>
            </a:r>
            <a:endParaRPr lang="en-US" sz="4000" dirty="0">
              <a:latin typeface="+mj-lt"/>
            </a:endParaRPr>
          </a:p>
        </p:txBody>
      </p:sp>
      <p:sp>
        <p:nvSpPr>
          <p:cNvPr id="6" name="TextBox 5">
            <a:extLst>
              <a:ext uri="{FF2B5EF4-FFF2-40B4-BE49-F238E27FC236}">
                <a16:creationId xmlns:a16="http://schemas.microsoft.com/office/drawing/2014/main" id="{5D9F6BFF-4A99-D77B-B66B-EEC628DE00EB}"/>
              </a:ext>
            </a:extLst>
          </p:cNvPr>
          <p:cNvSpPr txBox="1"/>
          <p:nvPr/>
        </p:nvSpPr>
        <p:spPr>
          <a:xfrm>
            <a:off x="388715" y="876300"/>
            <a:ext cx="8366569" cy="4023409"/>
          </a:xfrm>
          <a:prstGeom prst="rect">
            <a:avLst/>
          </a:prstGeom>
          <a:noFill/>
        </p:spPr>
        <p:txBody>
          <a:bodyPr wrap="square">
            <a:spAutoFit/>
          </a:bodyPr>
          <a:lstStyle/>
          <a:p>
            <a:pPr marL="171450" indent="-171450" algn="just">
              <a:lnSpc>
                <a:spcPct val="150000"/>
              </a:lnSpc>
              <a:spcAft>
                <a:spcPts val="1000"/>
              </a:spcAft>
              <a:buFont typeface="Wingdings" panose="05000000000000000000" pitchFamily="2" charset="2"/>
              <a:buChar char="q"/>
              <a:tabLst>
                <a:tab pos="4481830" algn="l"/>
              </a:tabLst>
            </a:pPr>
            <a:r>
              <a:rPr lang="en-US" sz="1150" dirty="0">
                <a:solidFill>
                  <a:schemeClr val="bg1"/>
                </a:solidFill>
                <a:effectLst/>
                <a:latin typeface="+mn-lt"/>
                <a:ea typeface="Times New Roman" panose="02020603050405020304" pitchFamily="18" charset="0"/>
                <a:cs typeface="Times New Roman" panose="02020603050405020304" pitchFamily="18" charset="0"/>
              </a:rPr>
              <a:t>Overall awareness about NSI among HCWs, was 63.62% with maximum awareness among the Doctors (consultants and resident doctors 93%) followed by nurses with 74%, Technicians 65% and least among the housekeeping staffs, 7%. </a:t>
            </a:r>
          </a:p>
          <a:p>
            <a:pPr marL="171450" indent="-171450" algn="just">
              <a:lnSpc>
                <a:spcPct val="150000"/>
              </a:lnSpc>
              <a:spcAft>
                <a:spcPts val="1000"/>
              </a:spcAft>
              <a:buFont typeface="Wingdings" panose="05000000000000000000" pitchFamily="2" charset="2"/>
              <a:buChar char="q"/>
              <a:tabLst>
                <a:tab pos="4481830" algn="l"/>
              </a:tabLst>
            </a:pPr>
            <a:r>
              <a:rPr lang="en-US" sz="1150" dirty="0">
                <a:solidFill>
                  <a:schemeClr val="bg1"/>
                </a:solidFill>
                <a:effectLst/>
                <a:latin typeface="+mn-lt"/>
                <a:ea typeface="Times New Roman" panose="02020603050405020304" pitchFamily="18" charset="0"/>
              </a:rPr>
              <a:t>After NSI 46.43% of HCWs washed the injury with water and soap and applied spirit, 17.86% washed the injury with water and soap and applied spirit and took post-exposure prophylaxis,7.14% washed with water, 3.57% washed with water and soap,3.58% took PEP, 17.86% did nothing after the NSI. </a:t>
            </a:r>
            <a:endParaRPr lang="en-US" sz="1150" dirty="0">
              <a:solidFill>
                <a:schemeClr val="bg1"/>
              </a:solidFill>
              <a:latin typeface="+mn-lt"/>
              <a:ea typeface="Times New Roman" panose="02020603050405020304" pitchFamily="18" charset="0"/>
              <a:cs typeface="Times New Roman" panose="02020603050405020304" pitchFamily="18" charset="0"/>
            </a:endParaRPr>
          </a:p>
          <a:p>
            <a:pPr marL="171450" marR="0" indent="-171450" algn="just">
              <a:lnSpc>
                <a:spcPct val="150000"/>
              </a:lnSpc>
              <a:spcBef>
                <a:spcPts val="0"/>
              </a:spcBef>
              <a:spcAft>
                <a:spcPts val="1000"/>
              </a:spcAft>
              <a:buFont typeface="Wingdings" panose="05000000000000000000" pitchFamily="2" charset="2"/>
              <a:buChar char="q"/>
              <a:tabLst>
                <a:tab pos="4481830" algn="l"/>
              </a:tabLst>
            </a:pPr>
            <a:r>
              <a:rPr lang="en-US" sz="1150" dirty="0">
                <a:solidFill>
                  <a:schemeClr val="bg1"/>
                </a:solidFill>
                <a:effectLst/>
                <a:latin typeface="+mn-lt"/>
                <a:ea typeface="Times New Roman" panose="02020603050405020304" pitchFamily="18" charset="0"/>
                <a:cs typeface="Times New Roman" panose="02020603050405020304" pitchFamily="18" charset="0"/>
              </a:rPr>
              <a:t>To improve the reporting of such incidents, it is essential to understand health-care workers' behavior, including reasons for not reporting incidents, and to review current reporting processes. A standardized protocol across all hospitals may reduce confusion among health-care workers who frequently move jobs and therefore must familiarize themselves with several protocols and procedures.</a:t>
            </a:r>
          </a:p>
          <a:p>
            <a:pPr marL="171450" marR="0" indent="-171450" algn="just">
              <a:lnSpc>
                <a:spcPct val="150000"/>
              </a:lnSpc>
              <a:spcBef>
                <a:spcPts val="0"/>
              </a:spcBef>
              <a:spcAft>
                <a:spcPts val="1000"/>
              </a:spcAft>
              <a:buFont typeface="Wingdings" panose="05000000000000000000" pitchFamily="2" charset="2"/>
              <a:buChar char="q"/>
              <a:tabLst>
                <a:tab pos="4481830" algn="l"/>
              </a:tabLst>
            </a:pPr>
            <a:r>
              <a:rPr lang="en-US" sz="1150" dirty="0">
                <a:solidFill>
                  <a:schemeClr val="bg1"/>
                </a:solidFill>
                <a:effectLst/>
                <a:latin typeface="+mn-lt"/>
                <a:ea typeface="Times New Roman" panose="02020603050405020304" pitchFamily="18" charset="0"/>
                <a:cs typeface="Times New Roman" panose="02020603050405020304" pitchFamily="18" charset="0"/>
              </a:rPr>
              <a:t>Preventive strategies have been implemented to reduce the risk of not only injury but transmission of blood-borne pathogens:</a:t>
            </a:r>
          </a:p>
          <a:p>
            <a:pPr marL="171450" marR="0" indent="-171450" algn="just">
              <a:lnSpc>
                <a:spcPct val="150000"/>
              </a:lnSpc>
              <a:spcBef>
                <a:spcPts val="0"/>
              </a:spcBef>
              <a:spcAft>
                <a:spcPts val="1000"/>
              </a:spcAft>
              <a:buFont typeface="Wingdings" panose="05000000000000000000" pitchFamily="2" charset="2"/>
              <a:buChar char="q"/>
              <a:tabLst>
                <a:tab pos="4481830" algn="l"/>
              </a:tabLst>
            </a:pPr>
            <a:r>
              <a:rPr lang="en-US" sz="1150" dirty="0">
                <a:solidFill>
                  <a:schemeClr val="bg1"/>
                </a:solidFill>
                <a:effectLst/>
                <a:latin typeface="+mn-lt"/>
                <a:ea typeface="Times New Roman" panose="02020603050405020304" pitchFamily="18" charset="0"/>
                <a:cs typeface="Times New Roman" panose="02020603050405020304" pitchFamily="18" charset="0"/>
              </a:rPr>
              <a:t>Hepatitis B vaccination is an effective means of reducing the risk of occupational hepatitis B transmission. However, health-care workers are not conscientious in assuring their immunity.</a:t>
            </a:r>
          </a:p>
        </p:txBody>
      </p:sp>
      <p:pic>
        <p:nvPicPr>
          <p:cNvPr id="2" name="Google Shape;87;p13">
            <a:extLst>
              <a:ext uri="{FF2B5EF4-FFF2-40B4-BE49-F238E27FC236}">
                <a16:creationId xmlns:a16="http://schemas.microsoft.com/office/drawing/2014/main" id="{BB66F393-249D-90BA-FF70-6A08160F7CBC}"/>
              </a:ext>
            </a:extLst>
          </p:cNvPr>
          <p:cNvPicPr preferRelativeResize="0"/>
          <p:nvPr/>
        </p:nvPicPr>
        <p:blipFill rotWithShape="1">
          <a:blip r:embed="rId3"/>
          <a:srcRect/>
          <a:stretch>
            <a:fillRect/>
          </a:stretch>
        </p:blipFill>
        <p:spPr>
          <a:xfrm>
            <a:off x="7828280" y="0"/>
            <a:ext cx="1315720" cy="635635"/>
          </a:xfrm>
          <a:prstGeom prst="rect">
            <a:avLst/>
          </a:prstGeom>
          <a:noFill/>
          <a:ln>
            <a:noFill/>
          </a:ln>
        </p:spPr>
      </p:pic>
      <p:sp>
        <p:nvSpPr>
          <p:cNvPr id="4" name="Google Shape;565;p69">
            <a:extLst>
              <a:ext uri="{FF2B5EF4-FFF2-40B4-BE49-F238E27FC236}">
                <a16:creationId xmlns:a16="http://schemas.microsoft.com/office/drawing/2014/main" id="{777F6C6E-EBBA-91D1-4540-FE0A66A89006}"/>
              </a:ext>
            </a:extLst>
          </p:cNvPr>
          <p:cNvSpPr txBox="1">
            <a:spLocks/>
          </p:cNvSpPr>
          <p:nvPr/>
        </p:nvSpPr>
        <p:spPr>
          <a:xfrm>
            <a:off x="8444089" y="4899709"/>
            <a:ext cx="699911" cy="243791"/>
          </a:xfrm>
          <a:prstGeom prst="rect">
            <a:avLst/>
          </a:prstGeom>
          <a:solidFill>
            <a:schemeClr val="bg1"/>
          </a:solidFill>
          <a:ln>
            <a:noFill/>
          </a:ln>
        </p:spPr>
        <p:txBody>
          <a:bodyPr spcFirstLastPara="1" wrap="square" lIns="68575" tIns="34275" rIns="68575" bIns="342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900" dirty="0"/>
              <a:t>15</a:t>
            </a:r>
          </a:p>
        </p:txBody>
      </p:sp>
    </p:spTree>
    <p:extLst>
      <p:ext uri="{BB962C8B-B14F-4D97-AF65-F5344CB8AC3E}">
        <p14:creationId xmlns:p14="http://schemas.microsoft.com/office/powerpoint/2010/main" val="664701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70"/>
        <p:cNvGrpSpPr/>
        <p:nvPr/>
      </p:nvGrpSpPr>
      <p:grpSpPr>
        <a:xfrm>
          <a:off x="0" y="0"/>
          <a:ext cx="0" cy="0"/>
          <a:chOff x="0" y="0"/>
          <a:chExt cx="0" cy="0"/>
        </a:xfrm>
      </p:grpSpPr>
      <p:sp>
        <p:nvSpPr>
          <p:cNvPr id="571" name="Google Shape;571;p70"/>
          <p:cNvSpPr txBox="1">
            <a:spLocks noGrp="1"/>
          </p:cNvSpPr>
          <p:nvPr>
            <p:ph type="title"/>
          </p:nvPr>
        </p:nvSpPr>
        <p:spPr>
          <a:xfrm>
            <a:off x="278606" y="226134"/>
            <a:ext cx="8640300" cy="569100"/>
          </a:xfrm>
          <a:prstGeom prst="rect">
            <a:avLst/>
          </a:prstGeom>
        </p:spPr>
        <p:txBody>
          <a:bodyPr spcFirstLastPara="1" wrap="square" lIns="68575" tIns="34275" rIns="68575" bIns="34275" anchor="ctr" anchorCtr="0">
            <a:noAutofit/>
          </a:bodyPr>
          <a:lstStyle/>
          <a:p>
            <a:pPr marL="0" lvl="0" indent="0" rtl="0">
              <a:spcBef>
                <a:spcPts val="0"/>
              </a:spcBef>
              <a:spcAft>
                <a:spcPts val="0"/>
              </a:spcAft>
              <a:buNone/>
            </a:pPr>
            <a:r>
              <a:rPr lang="en" sz="4000" dirty="0">
                <a:solidFill>
                  <a:srgbClr val="002060"/>
                </a:solidFill>
                <a:latin typeface="Arial" panose="020B0604020202020204" pitchFamily="34" charset="0"/>
                <a:cs typeface="Arial" panose="020B0604020202020204" pitchFamily="34" charset="0"/>
              </a:rPr>
              <a:t>References</a:t>
            </a:r>
            <a:endParaRPr sz="4000" dirty="0">
              <a:solidFill>
                <a:srgbClr val="002060"/>
              </a:solidFill>
              <a:latin typeface="Arial" panose="020B0604020202020204" pitchFamily="34" charset="0"/>
              <a:cs typeface="Arial" panose="020B0604020202020204" pitchFamily="34" charset="0"/>
            </a:endParaRPr>
          </a:p>
        </p:txBody>
      </p:sp>
      <p:sp>
        <p:nvSpPr>
          <p:cNvPr id="2" name="Text Placeholder 1">
            <a:extLst>
              <a:ext uri="{FF2B5EF4-FFF2-40B4-BE49-F238E27FC236}">
                <a16:creationId xmlns:a16="http://schemas.microsoft.com/office/drawing/2014/main" id="{DE7406BD-A49F-A01B-49F3-C7E83738BEB1}"/>
              </a:ext>
            </a:extLst>
          </p:cNvPr>
          <p:cNvSpPr>
            <a:spLocks noGrp="1"/>
          </p:cNvSpPr>
          <p:nvPr>
            <p:ph type="body" idx="1"/>
          </p:nvPr>
        </p:nvSpPr>
        <p:spPr>
          <a:xfrm>
            <a:off x="251850" y="1021368"/>
            <a:ext cx="8640300" cy="3979803"/>
          </a:xfrm>
        </p:spPr>
        <p:txBody>
          <a:bodyPr>
            <a:noAutofit/>
          </a:bodyPr>
          <a:lstStyle/>
          <a:p>
            <a:pPr marL="342900" marR="0" lvl="0" indent="-342900">
              <a:lnSpc>
                <a:spcPct val="115000"/>
              </a:lnSpc>
              <a:spcBef>
                <a:spcPts val="0"/>
              </a:spcBef>
              <a:spcAft>
                <a:spcPts val="0"/>
              </a:spcAft>
              <a:buFont typeface="+mj-lt"/>
              <a:buAutoNum type="arabicPeriod"/>
            </a:pP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Sardesai</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RV,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Gaurkar</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SP,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Sardesai</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VR,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Sardesai</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VV. Awareness of needle-stick injuries among health-care workers in a tertiary health-care center. Indian J Sex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Transm</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Dis AIDS. 2018 Jul-Dec;39(2):107-110.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doi</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10.4103/ijstd.IJSTD_30_18. PMID: 30623181; PMCID: PMC6298150.</a:t>
            </a:r>
          </a:p>
          <a:p>
            <a:pPr marL="342900" marR="0" lvl="0" indent="-342900">
              <a:lnSpc>
                <a:spcPct val="115000"/>
              </a:lnSpc>
              <a:spcBef>
                <a:spcPts val="0"/>
              </a:spcBef>
              <a:spcAft>
                <a:spcPts val="0"/>
              </a:spcAft>
              <a:buFont typeface="+mj-lt"/>
              <a:buAutoNum type="arabicPeriod"/>
            </a:pPr>
            <a:endParaRPr lang="en-US" sz="1200" dirty="0">
              <a:solidFill>
                <a:schemeClr val="tx1"/>
              </a:solidFill>
              <a:effectLst/>
              <a:latin typeface="+mn-l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R P, D A, Nelson SB,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Venkateshvaran</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S,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Thulasiram</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M. Profile of Splash, Sharp and Needle-Stick Injuries Among Healthcare Workers in a Tertiary Care Hospital in Southern India.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Cureus</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2023 Jul 29;15(7):e42671.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doi</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10.7759/cureus.42671. PMID: 37649937; PMCID: PMC10462797.</a:t>
            </a:r>
          </a:p>
          <a:p>
            <a:pPr marL="342900" marR="0" lvl="0" indent="-342900">
              <a:lnSpc>
                <a:spcPct val="115000"/>
              </a:lnSpc>
              <a:spcBef>
                <a:spcPts val="0"/>
              </a:spcBef>
              <a:spcAft>
                <a:spcPts val="0"/>
              </a:spcAft>
              <a:buFont typeface="+mj-lt"/>
              <a:buAutoNum type="arabicPeriod"/>
            </a:pPr>
            <a:endParaRPr lang="en-US" sz="1200" dirty="0">
              <a:solidFill>
                <a:schemeClr val="tx1"/>
              </a:solidFill>
              <a:effectLst/>
              <a:latin typeface="+mn-l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Anandadurai</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D,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Praisie</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R,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Venkateshvaran</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S, Nelson SB,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Thulasiram</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M. Awareness, Perception, and Practice Regarding Needle-Stick Injury and Its Prevention Among Healthcare Workers in a Tertiary Care Hospital in Southern India.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Cureus</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2024 Mar 8;16(3):e55820.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doi</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10.7759/cureus.55820. PMID: 38590462; PMCID: PMC10999507.</a:t>
            </a:r>
          </a:p>
          <a:p>
            <a:pPr marL="342900" marR="0" lvl="0" indent="-342900">
              <a:lnSpc>
                <a:spcPct val="115000"/>
              </a:lnSpc>
              <a:spcBef>
                <a:spcPts val="0"/>
              </a:spcBef>
              <a:spcAft>
                <a:spcPts val="0"/>
              </a:spcAft>
              <a:buFont typeface="+mj-lt"/>
              <a:buAutoNum type="arabicPeriod"/>
            </a:pPr>
            <a:endParaRPr lang="en-US" sz="1200" dirty="0">
              <a:solidFill>
                <a:schemeClr val="tx1"/>
              </a:solidFill>
              <a:effectLst/>
              <a:latin typeface="+mn-l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pP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Yadav S, Vyas V,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Hazari</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S,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Gehdoo</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RP, Patil S. Awareness of safety protocols for prevention of needle stick injuries in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anaesthesiologists</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from Maharashtra: A survey study. Indian J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Anaesth</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2020 Apr;64(4):306-309.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doi</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10.4103/ija.IJA_808_19. </a:t>
            </a:r>
            <a:r>
              <a:rPr lang="en-US" sz="1200" dirty="0" err="1">
                <a:solidFill>
                  <a:schemeClr val="tx1"/>
                </a:solidFill>
                <a:effectLst/>
                <a:highlight>
                  <a:srgbClr val="FFFFFF"/>
                </a:highlight>
                <a:latin typeface="+mn-lt"/>
                <a:ea typeface="Calibri" panose="020F0502020204030204" pitchFamily="34" charset="0"/>
                <a:cs typeface="Times New Roman" panose="02020603050405020304" pitchFamily="18" charset="0"/>
              </a:rPr>
              <a:t>Epub</a:t>
            </a:r>
            <a:r>
              <a:rPr lang="en-US" sz="1200" dirty="0">
                <a:solidFill>
                  <a:schemeClr val="tx1"/>
                </a:solidFill>
                <a:effectLst/>
                <a:highlight>
                  <a:srgbClr val="FFFFFF"/>
                </a:highlight>
                <a:latin typeface="+mn-lt"/>
                <a:ea typeface="Calibri" panose="020F0502020204030204" pitchFamily="34" charset="0"/>
                <a:cs typeface="Times New Roman" panose="02020603050405020304" pitchFamily="18" charset="0"/>
              </a:rPr>
              <a:t> 2020 Mar 28. PMID: 32489205; PMCID: PMC7259401.</a:t>
            </a:r>
          </a:p>
          <a:p>
            <a:pPr marL="342900" indent="-342900">
              <a:lnSpc>
                <a:spcPct val="115000"/>
              </a:lnSpc>
              <a:spcBef>
                <a:spcPts val="0"/>
              </a:spcBef>
              <a:spcAft>
                <a:spcPts val="1000"/>
              </a:spcAft>
              <a:buFont typeface="+mj-lt"/>
              <a:buAutoNum type="arabicPeriod"/>
            </a:pPr>
            <a:r>
              <a:rPr lang="en-US" sz="1200" dirty="0" err="1">
                <a:solidFill>
                  <a:schemeClr val="tx1"/>
                </a:solidFill>
                <a:effectLst/>
                <a:latin typeface="+mn-lt"/>
                <a:ea typeface="Calibri" panose="020F0502020204030204" pitchFamily="34" charset="0"/>
                <a:cs typeface="Times New Roman" panose="02020603050405020304" pitchFamily="18" charset="0"/>
              </a:rPr>
              <a:t>Asai</a:t>
            </a:r>
            <a:r>
              <a:rPr lang="en-US" sz="1200" dirty="0">
                <a:solidFill>
                  <a:schemeClr val="tx1"/>
                </a:solidFill>
                <a:effectLst/>
                <a:latin typeface="+mn-lt"/>
                <a:ea typeface="Calibri" panose="020F0502020204030204" pitchFamily="34" charset="0"/>
                <a:cs typeface="Times New Roman" panose="02020603050405020304" pitchFamily="18" charset="0"/>
              </a:rPr>
              <a:t>, T., Hidaka, I., Kawashima, A. et al. Efficacy of catheter needles with safeguard mechanisms. Anesthesia 57: 6, 572-577.</a:t>
            </a:r>
            <a:endParaRPr lang="en-US" sz="1200" dirty="0">
              <a:effectLst/>
              <a:latin typeface="+mn-lt"/>
              <a:ea typeface="Calibri" panose="020F0502020204030204" pitchFamily="34" charset="0"/>
              <a:cs typeface="Times New Roman" panose="02020603050405020304" pitchFamily="18" charset="0"/>
            </a:endParaRPr>
          </a:p>
          <a:p>
            <a:pPr marL="139700" indent="0">
              <a:buNone/>
            </a:pPr>
            <a:endParaRPr lang="en-IN" sz="1200" dirty="0">
              <a:latin typeface="+mn-lt"/>
              <a:cs typeface="Times New Roman" panose="02020603050405020304" pitchFamily="18" charset="0"/>
            </a:endParaRPr>
          </a:p>
        </p:txBody>
      </p:sp>
      <p:pic>
        <p:nvPicPr>
          <p:cNvPr id="4" name="Google Shape;87;p13">
            <a:extLst>
              <a:ext uri="{FF2B5EF4-FFF2-40B4-BE49-F238E27FC236}">
                <a16:creationId xmlns:a16="http://schemas.microsoft.com/office/drawing/2014/main" id="{B957DC6E-490E-F963-8775-F1BEC338F00F}"/>
              </a:ext>
            </a:extLst>
          </p:cNvPr>
          <p:cNvPicPr preferRelativeResize="0"/>
          <p:nvPr/>
        </p:nvPicPr>
        <p:blipFill rotWithShape="1">
          <a:blip r:embed="rId3"/>
          <a:srcRect/>
          <a:stretch>
            <a:fillRect/>
          </a:stretch>
        </p:blipFill>
        <p:spPr>
          <a:xfrm>
            <a:off x="7828280" y="0"/>
            <a:ext cx="1315720" cy="635635"/>
          </a:xfrm>
          <a:prstGeom prst="rect">
            <a:avLst/>
          </a:prstGeom>
          <a:noFill/>
          <a:ln>
            <a:noFill/>
          </a:ln>
        </p:spPr>
      </p:pic>
      <p:sp>
        <p:nvSpPr>
          <p:cNvPr id="5" name="TextBox 4">
            <a:extLst>
              <a:ext uri="{FF2B5EF4-FFF2-40B4-BE49-F238E27FC236}">
                <a16:creationId xmlns:a16="http://schemas.microsoft.com/office/drawing/2014/main" id="{36A7C0D0-14E6-5CD6-07FE-E308D231F073}"/>
              </a:ext>
            </a:extLst>
          </p:cNvPr>
          <p:cNvSpPr txBox="1"/>
          <p:nvPr/>
        </p:nvSpPr>
        <p:spPr>
          <a:xfrm>
            <a:off x="8665898" y="4912668"/>
            <a:ext cx="306883" cy="230832"/>
          </a:xfrm>
          <a:prstGeom prst="rect">
            <a:avLst/>
          </a:prstGeom>
          <a:noFill/>
        </p:spPr>
        <p:txBody>
          <a:bodyPr wrap="square" rtlCol="0">
            <a:spAutoFit/>
          </a:bodyPr>
          <a:lstStyle/>
          <a:p>
            <a:r>
              <a:rPr lang="en-US" sz="900" dirty="0">
                <a:solidFill>
                  <a:schemeClr val="bg1"/>
                </a:solidFill>
                <a:latin typeface="Calibri" panose="020F0502020204030204" pitchFamily="34" charset="0"/>
                <a:cs typeface="Calibri" panose="020F0502020204030204" pitchFamily="34" charset="0"/>
              </a:rPr>
              <a:t>16</a:t>
            </a:r>
            <a:endParaRPr lang="en-IN" sz="900" dirty="0">
              <a:solidFill>
                <a:schemeClr val="bg1"/>
              </a:solidFill>
              <a:latin typeface="Calibri" panose="020F0502020204030204" pitchFamily="34" charset="0"/>
              <a:cs typeface="Calibri" panose="020F0502020204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70"/>
        <p:cNvGrpSpPr/>
        <p:nvPr/>
      </p:nvGrpSpPr>
      <p:grpSpPr>
        <a:xfrm>
          <a:off x="0" y="0"/>
          <a:ext cx="0" cy="0"/>
          <a:chOff x="0" y="0"/>
          <a:chExt cx="0" cy="0"/>
        </a:xfrm>
      </p:grpSpPr>
      <p:sp>
        <p:nvSpPr>
          <p:cNvPr id="571" name="Google Shape;571;p70"/>
          <p:cNvSpPr txBox="1">
            <a:spLocks noGrp="1"/>
          </p:cNvSpPr>
          <p:nvPr>
            <p:ph type="title"/>
          </p:nvPr>
        </p:nvSpPr>
        <p:spPr>
          <a:xfrm>
            <a:off x="278606" y="226134"/>
            <a:ext cx="8640300" cy="569100"/>
          </a:xfrm>
          <a:prstGeom prst="rect">
            <a:avLst/>
          </a:prstGeom>
        </p:spPr>
        <p:txBody>
          <a:bodyPr spcFirstLastPara="1" wrap="square" lIns="68575" tIns="34275" rIns="68575" bIns="34275" anchor="ctr" anchorCtr="0">
            <a:noAutofit/>
          </a:bodyPr>
          <a:lstStyle/>
          <a:p>
            <a:pPr marL="0" lvl="0" indent="0" rtl="0">
              <a:spcBef>
                <a:spcPts val="0"/>
              </a:spcBef>
              <a:spcAft>
                <a:spcPts val="0"/>
              </a:spcAft>
              <a:buNone/>
            </a:pPr>
            <a:r>
              <a:rPr lang="en" sz="4000" dirty="0">
                <a:solidFill>
                  <a:srgbClr val="002060"/>
                </a:solidFill>
                <a:latin typeface="Arial" panose="020B0604020202020204" pitchFamily="34" charset="0"/>
                <a:cs typeface="Arial" panose="020B0604020202020204" pitchFamily="34" charset="0"/>
              </a:rPr>
              <a:t>References cont.</a:t>
            </a:r>
            <a:endParaRPr sz="4000" dirty="0">
              <a:solidFill>
                <a:srgbClr val="002060"/>
              </a:solidFill>
              <a:latin typeface="Arial" panose="020B0604020202020204" pitchFamily="34" charset="0"/>
              <a:cs typeface="Arial" panose="020B0604020202020204" pitchFamily="34" charset="0"/>
            </a:endParaRPr>
          </a:p>
        </p:txBody>
      </p:sp>
      <p:sp>
        <p:nvSpPr>
          <p:cNvPr id="2" name="Text Placeholder 1">
            <a:extLst>
              <a:ext uri="{FF2B5EF4-FFF2-40B4-BE49-F238E27FC236}">
                <a16:creationId xmlns:a16="http://schemas.microsoft.com/office/drawing/2014/main" id="{DE7406BD-A49F-A01B-49F3-C7E83738BEB1}"/>
              </a:ext>
            </a:extLst>
          </p:cNvPr>
          <p:cNvSpPr>
            <a:spLocks noGrp="1"/>
          </p:cNvSpPr>
          <p:nvPr>
            <p:ph type="body" idx="1"/>
          </p:nvPr>
        </p:nvSpPr>
        <p:spPr>
          <a:xfrm>
            <a:off x="251850" y="1163697"/>
            <a:ext cx="8640300" cy="3979803"/>
          </a:xfrm>
        </p:spPr>
        <p:txBody>
          <a:bodyPr>
            <a:noAutofit/>
          </a:bodyPr>
          <a:lstStyle/>
          <a:p>
            <a:pPr marL="342900" marR="0" lvl="0" indent="-342900">
              <a:lnSpc>
                <a:spcPct val="115000"/>
              </a:lnSpc>
              <a:spcBef>
                <a:spcPts val="0"/>
              </a:spcBef>
              <a:spcAft>
                <a:spcPts val="0"/>
              </a:spcAft>
              <a:buFont typeface="+mj-lt"/>
              <a:buAutoNum type="arabicPeriod" startAt="6"/>
            </a:pPr>
            <a:r>
              <a:rPr lang="en-US" sz="1200" dirty="0" err="1">
                <a:solidFill>
                  <a:srgbClr val="212121"/>
                </a:solidFill>
                <a:effectLst/>
                <a:highlight>
                  <a:srgbClr val="FFFFFF"/>
                </a:highlight>
                <a:latin typeface="+mn-lt"/>
                <a:ea typeface="Calibri" panose="020F0502020204030204" pitchFamily="34" charset="0"/>
                <a:cs typeface="Times New Roman" panose="02020603050405020304" pitchFamily="18" charset="0"/>
              </a:rPr>
              <a:t>Rele</a:t>
            </a:r>
            <a:r>
              <a:rPr lang="en-US" sz="1200" dirty="0">
                <a:solidFill>
                  <a:srgbClr val="212121"/>
                </a:solidFill>
                <a:effectLst/>
                <a:highlight>
                  <a:srgbClr val="FFFFFF"/>
                </a:highlight>
                <a:latin typeface="+mn-lt"/>
                <a:ea typeface="Calibri" panose="020F0502020204030204" pitchFamily="34" charset="0"/>
                <a:cs typeface="Times New Roman" panose="02020603050405020304" pitchFamily="18" charset="0"/>
              </a:rPr>
              <a:t> M, Mathur M, </a:t>
            </a:r>
            <a:r>
              <a:rPr lang="en-US" sz="1200" dirty="0" err="1">
                <a:solidFill>
                  <a:srgbClr val="212121"/>
                </a:solidFill>
                <a:effectLst/>
                <a:highlight>
                  <a:srgbClr val="FFFFFF"/>
                </a:highlight>
                <a:latin typeface="+mn-lt"/>
                <a:ea typeface="Calibri" panose="020F0502020204030204" pitchFamily="34" charset="0"/>
                <a:cs typeface="Times New Roman" panose="02020603050405020304" pitchFamily="18" charset="0"/>
              </a:rPr>
              <a:t>Turbadkar</a:t>
            </a:r>
            <a:r>
              <a:rPr lang="en-US" sz="1200" dirty="0">
                <a:solidFill>
                  <a:srgbClr val="212121"/>
                </a:solidFill>
                <a:effectLst/>
                <a:highlight>
                  <a:srgbClr val="FFFFFF"/>
                </a:highlight>
                <a:latin typeface="+mn-lt"/>
                <a:ea typeface="Calibri" panose="020F0502020204030204" pitchFamily="34" charset="0"/>
                <a:cs typeface="Times New Roman" panose="02020603050405020304" pitchFamily="18" charset="0"/>
              </a:rPr>
              <a:t> D. Risk of needle stick injuries in health care workers - a report. Indian J Med </a:t>
            </a:r>
            <a:r>
              <a:rPr lang="en-US" sz="1200" dirty="0" err="1">
                <a:solidFill>
                  <a:srgbClr val="212121"/>
                </a:solidFill>
                <a:effectLst/>
                <a:highlight>
                  <a:srgbClr val="FFFFFF"/>
                </a:highlight>
                <a:latin typeface="+mn-lt"/>
                <a:ea typeface="Calibri" panose="020F0502020204030204" pitchFamily="34" charset="0"/>
                <a:cs typeface="Times New Roman" panose="02020603050405020304" pitchFamily="18" charset="0"/>
              </a:rPr>
              <a:t>Microbiol</a:t>
            </a:r>
            <a:r>
              <a:rPr lang="en-US" sz="1200" dirty="0">
                <a:solidFill>
                  <a:srgbClr val="212121"/>
                </a:solidFill>
                <a:effectLst/>
                <a:highlight>
                  <a:srgbClr val="FFFFFF"/>
                </a:highlight>
                <a:latin typeface="+mn-lt"/>
                <a:ea typeface="Calibri" panose="020F0502020204030204" pitchFamily="34" charset="0"/>
                <a:cs typeface="Times New Roman" panose="02020603050405020304" pitchFamily="18" charset="0"/>
              </a:rPr>
              <a:t>. 2002 Oct-Dec;20(4):206-7. PMID: 17657071</a:t>
            </a:r>
          </a:p>
          <a:p>
            <a:pPr marL="342900" marR="0" lvl="0" indent="-342900">
              <a:lnSpc>
                <a:spcPct val="115000"/>
              </a:lnSpc>
              <a:spcBef>
                <a:spcPts val="0"/>
              </a:spcBef>
              <a:spcAft>
                <a:spcPts val="0"/>
              </a:spcAft>
              <a:buFont typeface="+mj-lt"/>
              <a:buAutoNum type="arabicPeriod" startAt="6"/>
            </a:pPr>
            <a:endParaRPr lang="en-US" sz="1200" dirty="0">
              <a:effectLst/>
              <a:latin typeface="+mn-l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startAt="6"/>
            </a:pPr>
            <a:r>
              <a:rPr lang="en-US" sz="1200" dirty="0">
                <a:solidFill>
                  <a:srgbClr val="222222"/>
                </a:solidFill>
                <a:effectLst/>
                <a:highlight>
                  <a:srgbClr val="FFFFFF"/>
                </a:highlight>
                <a:latin typeface="+mn-lt"/>
                <a:ea typeface="Calibri" panose="020F0502020204030204" pitchFamily="34" charset="0"/>
                <a:cs typeface="Times New Roman" panose="02020603050405020304" pitchFamily="18" charset="0"/>
              </a:rPr>
              <a:t>Shah R, Mehta HK, Fancy M, Nayak S, Donga BN. Knowledge and awareness regarding needle stick injuries among health care workers in tertiary care hospital in Ahmedabad, Gujarat. National Journal of Community Medicine. 2010 Dec 31;1(02):93-6.</a:t>
            </a:r>
          </a:p>
          <a:p>
            <a:pPr marL="342900" marR="0" lvl="0" indent="-342900">
              <a:lnSpc>
                <a:spcPct val="115000"/>
              </a:lnSpc>
              <a:spcBef>
                <a:spcPts val="0"/>
              </a:spcBef>
              <a:spcAft>
                <a:spcPts val="0"/>
              </a:spcAft>
              <a:buFont typeface="+mj-lt"/>
              <a:buAutoNum type="arabicPeriod" startAt="6"/>
            </a:pPr>
            <a:endParaRPr lang="en-US" sz="1200" dirty="0">
              <a:effectLst/>
              <a:latin typeface="+mn-l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startAt="6"/>
            </a:pPr>
            <a:r>
              <a:rPr lang="en-US" sz="1200" dirty="0">
                <a:solidFill>
                  <a:srgbClr val="222222"/>
                </a:solidFill>
                <a:effectLst/>
                <a:highlight>
                  <a:srgbClr val="FFFFFF"/>
                </a:highlight>
                <a:latin typeface="+mn-lt"/>
                <a:ea typeface="Calibri" panose="020F0502020204030204" pitchFamily="34" charset="0"/>
                <a:cs typeface="Times New Roman" panose="02020603050405020304" pitchFamily="18" charset="0"/>
              </a:rPr>
              <a:t>Kapoor V, Gambhir RS, Singh S, Gill S, Singh A. Knowledge, awareness and practice regarding needle stick injuries in dental profession in India: A systematic review. Nigerian medical journal. 2013;54(6):365-70.</a:t>
            </a:r>
          </a:p>
          <a:p>
            <a:pPr marL="342900" marR="0" lvl="0" indent="-342900">
              <a:lnSpc>
                <a:spcPct val="115000"/>
              </a:lnSpc>
              <a:spcBef>
                <a:spcPts val="0"/>
              </a:spcBef>
              <a:spcAft>
                <a:spcPts val="0"/>
              </a:spcAft>
              <a:buFont typeface="+mj-lt"/>
              <a:buAutoNum type="arabicPeriod" startAt="6"/>
            </a:pPr>
            <a:endParaRPr lang="en-US" sz="1200" dirty="0">
              <a:effectLst/>
              <a:latin typeface="+mn-l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startAt="6"/>
            </a:pPr>
            <a:r>
              <a:rPr lang="en-US" sz="1200" dirty="0">
                <a:solidFill>
                  <a:srgbClr val="222222"/>
                </a:solidFill>
                <a:effectLst/>
                <a:highlight>
                  <a:srgbClr val="FFFFFF"/>
                </a:highlight>
                <a:latin typeface="+mn-lt"/>
                <a:ea typeface="Calibri" panose="020F0502020204030204" pitchFamily="34" charset="0"/>
                <a:cs typeface="Times New Roman" panose="02020603050405020304" pitchFamily="18" charset="0"/>
              </a:rPr>
              <a:t>Siddique K, Mirza S, Tauqir SF, Anwar I, Malik AZ. Knowledge attitude and practices regarding needle stick injuries amongst healthcare providers. Pak J Surg. 2008;24(4):243-8.</a:t>
            </a:r>
          </a:p>
          <a:p>
            <a:pPr marL="342900" indent="-342900">
              <a:lnSpc>
                <a:spcPct val="115000"/>
              </a:lnSpc>
              <a:spcBef>
                <a:spcPts val="0"/>
              </a:spcBef>
              <a:spcAft>
                <a:spcPts val="1000"/>
              </a:spcAft>
              <a:buFont typeface="+mj-lt"/>
              <a:buAutoNum type="arabicPeriod" startAt="6"/>
            </a:pPr>
            <a:r>
              <a:rPr lang="en-US" sz="1200" dirty="0">
                <a:effectLst/>
                <a:latin typeface="+mn-lt"/>
                <a:ea typeface="Calibri" panose="020F0502020204030204" pitchFamily="34" charset="0"/>
                <a:cs typeface="Times New Roman" panose="02020603050405020304" pitchFamily="18" charset="0"/>
              </a:rPr>
              <a:t>B. Braun.(2003)Mount Sinai Study Finds No Needle stick Injuries Using B. Braun Passive </a:t>
            </a:r>
            <a:r>
              <a:rPr lang="en-US" sz="1200" dirty="0" err="1">
                <a:effectLst/>
                <a:latin typeface="+mn-lt"/>
                <a:ea typeface="Calibri" panose="020F0502020204030204" pitchFamily="34" charset="0"/>
                <a:cs typeface="Times New Roman" panose="02020603050405020304" pitchFamily="18" charset="0"/>
              </a:rPr>
              <a:t>Introcan</a:t>
            </a:r>
            <a:r>
              <a:rPr lang="en-US" sz="1200" dirty="0">
                <a:effectLst/>
                <a:latin typeface="+mn-lt"/>
                <a:ea typeface="Calibri" panose="020F0502020204030204" pitchFamily="34" charset="0"/>
                <a:cs typeface="Times New Roman" panose="02020603050405020304" pitchFamily="18" charset="0"/>
              </a:rPr>
              <a:t> Safety IV Catheter (press release). July 9. Available at </a:t>
            </a:r>
            <a:r>
              <a:rPr lang="en-US" sz="1200" u="sng" dirty="0">
                <a:solidFill>
                  <a:srgbClr val="0000FF"/>
                </a:solidFill>
                <a:effectLst/>
                <a:latin typeface="+mn-lt"/>
                <a:ea typeface="Calibri" panose="020F0502020204030204" pitchFamily="34" charset="0"/>
                <a:cs typeface="Times New Roman" panose="02020603050405020304" pitchFamily="18" charset="0"/>
                <a:hlinkClick r:id="rId3"/>
              </a:rPr>
              <a:t>www.isips.org</a:t>
            </a:r>
            <a:r>
              <a:rPr lang="en-US" sz="1200" dirty="0">
                <a:solidFill>
                  <a:schemeClr val="tx1"/>
                </a:solidFill>
                <a:effectLst/>
                <a:latin typeface="+mn-lt"/>
                <a:ea typeface="Calibri" panose="020F0502020204030204" pitchFamily="34" charset="0"/>
                <a:cs typeface="Times New Roman" panose="02020603050405020304" pitchFamily="18" charset="0"/>
              </a:rPr>
              <a:t>.</a:t>
            </a:r>
          </a:p>
          <a:p>
            <a:pPr marL="342900" marR="0" lvl="0" indent="-342900">
              <a:lnSpc>
                <a:spcPct val="115000"/>
              </a:lnSpc>
              <a:spcBef>
                <a:spcPts val="0"/>
              </a:spcBef>
              <a:spcAft>
                <a:spcPts val="1000"/>
              </a:spcAft>
              <a:buFont typeface="+mj-lt"/>
              <a:buAutoNum type="arabicPeriod" startAt="6"/>
            </a:pPr>
            <a:endParaRPr lang="en-US" sz="1200" dirty="0">
              <a:effectLst/>
              <a:latin typeface="+mj-lt"/>
              <a:ea typeface="Calibri" panose="020F0502020204030204" pitchFamily="34" charset="0"/>
              <a:cs typeface="Times New Roman" panose="02020603050405020304" pitchFamily="18" charset="0"/>
            </a:endParaRPr>
          </a:p>
          <a:p>
            <a:pPr marL="139700" indent="0">
              <a:buNone/>
            </a:pPr>
            <a:endParaRPr lang="en-IN" sz="1200" dirty="0">
              <a:latin typeface="+mj-lt"/>
              <a:cs typeface="Times New Roman" panose="02020603050405020304" pitchFamily="18" charset="0"/>
            </a:endParaRPr>
          </a:p>
        </p:txBody>
      </p:sp>
      <p:pic>
        <p:nvPicPr>
          <p:cNvPr id="4" name="Google Shape;87;p13">
            <a:extLst>
              <a:ext uri="{FF2B5EF4-FFF2-40B4-BE49-F238E27FC236}">
                <a16:creationId xmlns:a16="http://schemas.microsoft.com/office/drawing/2014/main" id="{C480274C-4042-EE04-1E26-1946D5FDEFCA}"/>
              </a:ext>
            </a:extLst>
          </p:cNvPr>
          <p:cNvPicPr preferRelativeResize="0"/>
          <p:nvPr/>
        </p:nvPicPr>
        <p:blipFill rotWithShape="1">
          <a:blip r:embed="rId4"/>
          <a:srcRect/>
          <a:stretch>
            <a:fillRect/>
          </a:stretch>
        </p:blipFill>
        <p:spPr>
          <a:xfrm>
            <a:off x="7828280" y="0"/>
            <a:ext cx="1315720" cy="635635"/>
          </a:xfrm>
          <a:prstGeom prst="rect">
            <a:avLst/>
          </a:prstGeom>
          <a:noFill/>
          <a:ln>
            <a:noFill/>
          </a:ln>
        </p:spPr>
      </p:pic>
      <p:sp>
        <p:nvSpPr>
          <p:cNvPr id="8" name="TextBox 7">
            <a:extLst>
              <a:ext uri="{FF2B5EF4-FFF2-40B4-BE49-F238E27FC236}">
                <a16:creationId xmlns:a16="http://schemas.microsoft.com/office/drawing/2014/main" id="{C0EBC5B8-2A41-E348-AA2C-F5D55D3E017E}"/>
              </a:ext>
            </a:extLst>
          </p:cNvPr>
          <p:cNvSpPr txBox="1"/>
          <p:nvPr/>
        </p:nvSpPr>
        <p:spPr>
          <a:xfrm>
            <a:off x="8665898" y="4912668"/>
            <a:ext cx="306883" cy="230832"/>
          </a:xfrm>
          <a:prstGeom prst="rect">
            <a:avLst/>
          </a:prstGeom>
          <a:noFill/>
        </p:spPr>
        <p:txBody>
          <a:bodyPr wrap="square" rtlCol="0">
            <a:spAutoFit/>
          </a:bodyPr>
          <a:lstStyle/>
          <a:p>
            <a:r>
              <a:rPr lang="en-US" sz="900" dirty="0">
                <a:solidFill>
                  <a:schemeClr val="bg1"/>
                </a:solidFill>
                <a:latin typeface="Calibri" panose="020F0502020204030204" pitchFamily="34" charset="0"/>
                <a:cs typeface="Calibri" panose="020F0502020204030204" pitchFamily="34" charset="0"/>
              </a:rPr>
              <a:t>17</a:t>
            </a:r>
            <a:endParaRPr lang="en-IN" sz="9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72234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F6026-0472-8A4D-2EB4-0ABEE9B64123}"/>
              </a:ext>
            </a:extLst>
          </p:cNvPr>
          <p:cNvSpPr>
            <a:spLocks noGrp="1"/>
          </p:cNvSpPr>
          <p:nvPr>
            <p:ph type="title"/>
          </p:nvPr>
        </p:nvSpPr>
        <p:spPr/>
        <p:txBody>
          <a:bodyPr/>
          <a:lstStyle/>
          <a:p>
            <a:pPr algn="ctr"/>
            <a:r>
              <a:rPr lang="en-US" sz="2800" dirty="0">
                <a:solidFill>
                  <a:srgbClr val="002060"/>
                </a:solidFill>
                <a:latin typeface="Arial" panose="020B0604020202020204" pitchFamily="34" charset="0"/>
                <a:cs typeface="Arial" panose="020B0604020202020204" pitchFamily="34" charset="0"/>
              </a:rPr>
              <a:t>Mentor Approval</a:t>
            </a:r>
            <a:endParaRPr lang="en-US" dirty="0"/>
          </a:p>
        </p:txBody>
      </p:sp>
      <p:sp>
        <p:nvSpPr>
          <p:cNvPr id="3" name="Text Placeholder 2">
            <a:extLst>
              <a:ext uri="{FF2B5EF4-FFF2-40B4-BE49-F238E27FC236}">
                <a16:creationId xmlns:a16="http://schemas.microsoft.com/office/drawing/2014/main" id="{2D3FE388-EFCF-8FA2-2357-4DC760C49F13}"/>
              </a:ext>
            </a:extLst>
          </p:cNvPr>
          <p:cNvSpPr>
            <a:spLocks noGrp="1"/>
          </p:cNvSpPr>
          <p:nvPr>
            <p:ph type="body" idx="1"/>
          </p:nvPr>
        </p:nvSpPr>
        <p:spPr>
          <a:xfrm flipH="1">
            <a:off x="8918905" y="4568540"/>
            <a:ext cx="45719" cy="64275"/>
          </a:xfrm>
        </p:spPr>
        <p:txBody>
          <a:bodyPr>
            <a:normAutofit fontScale="25000" lnSpcReduction="20000"/>
          </a:bodyPr>
          <a:lstStyle/>
          <a:p>
            <a:pPr marL="139700" indent="0">
              <a:buNone/>
            </a:pPr>
            <a:endParaRPr lang="en-US" dirty="0"/>
          </a:p>
        </p:txBody>
      </p:sp>
      <p:pic>
        <p:nvPicPr>
          <p:cNvPr id="7" name="Picture 6" descr="A screenshot of a chat&#10;&#10;Description automatically generated">
            <a:extLst>
              <a:ext uri="{FF2B5EF4-FFF2-40B4-BE49-F238E27FC236}">
                <a16:creationId xmlns:a16="http://schemas.microsoft.com/office/drawing/2014/main" id="{2027E92F-D28F-7B91-D9AB-91D17C1563AD}"/>
              </a:ext>
            </a:extLst>
          </p:cNvPr>
          <p:cNvPicPr>
            <a:picLocks noChangeAspect="1"/>
          </p:cNvPicPr>
          <p:nvPr/>
        </p:nvPicPr>
        <p:blipFill>
          <a:blip r:embed="rId2"/>
          <a:stretch>
            <a:fillRect/>
          </a:stretch>
        </p:blipFill>
        <p:spPr>
          <a:xfrm>
            <a:off x="3062626" y="745313"/>
            <a:ext cx="2866347" cy="4074374"/>
          </a:xfrm>
          <a:prstGeom prst="rect">
            <a:avLst/>
          </a:prstGeom>
        </p:spPr>
      </p:pic>
      <p:pic>
        <p:nvPicPr>
          <p:cNvPr id="4" name="Google Shape;87;p13">
            <a:extLst>
              <a:ext uri="{FF2B5EF4-FFF2-40B4-BE49-F238E27FC236}">
                <a16:creationId xmlns:a16="http://schemas.microsoft.com/office/drawing/2014/main" id="{82879095-FE31-9456-7869-EB1530B9503F}"/>
              </a:ext>
            </a:extLst>
          </p:cNvPr>
          <p:cNvPicPr preferRelativeResize="0"/>
          <p:nvPr/>
        </p:nvPicPr>
        <p:blipFill rotWithShape="1">
          <a:blip r:embed="rId3"/>
          <a:srcRect/>
          <a:stretch>
            <a:fillRect/>
          </a:stretch>
        </p:blipFill>
        <p:spPr>
          <a:xfrm>
            <a:off x="7828280" y="0"/>
            <a:ext cx="1315720" cy="635635"/>
          </a:xfrm>
          <a:prstGeom prst="rect">
            <a:avLst/>
          </a:prstGeom>
          <a:noFill/>
          <a:ln>
            <a:noFill/>
          </a:ln>
        </p:spPr>
      </p:pic>
    </p:spTree>
    <p:extLst>
      <p:ext uri="{BB962C8B-B14F-4D97-AF65-F5344CB8AC3E}">
        <p14:creationId xmlns:p14="http://schemas.microsoft.com/office/powerpoint/2010/main" val="1866729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BF3609-E1BB-4F09-2279-62A9D45B9F6D}"/>
              </a:ext>
            </a:extLst>
          </p:cNvPr>
          <p:cNvSpPr>
            <a:spLocks noGrp="1"/>
          </p:cNvSpPr>
          <p:nvPr>
            <p:ph type="title"/>
          </p:nvPr>
        </p:nvSpPr>
        <p:spPr/>
        <p:txBody>
          <a:bodyPr>
            <a:noAutofit/>
          </a:bodyPr>
          <a:lstStyle/>
          <a:p>
            <a:r>
              <a:rPr lang="en-US" sz="4000" dirty="0">
                <a:solidFill>
                  <a:srgbClr val="002060"/>
                </a:solidFill>
                <a:latin typeface="Arial" panose="020B0604020202020204" pitchFamily="34" charset="0"/>
                <a:cs typeface="Arial" panose="020B0604020202020204" pitchFamily="34" charset="0"/>
              </a:rPr>
              <a:t>Annexures</a:t>
            </a:r>
            <a:endParaRPr lang="en-IN" sz="4000" dirty="0">
              <a:solidFill>
                <a:srgbClr val="002060"/>
              </a:solidFill>
              <a:latin typeface="Arial" panose="020B0604020202020204" pitchFamily="34" charset="0"/>
              <a:cs typeface="Arial" panose="020B0604020202020204" pitchFamily="34" charset="0"/>
            </a:endParaRPr>
          </a:p>
        </p:txBody>
      </p:sp>
      <p:pic>
        <p:nvPicPr>
          <p:cNvPr id="11" name="Graphic 10" descr="Smoking">
            <a:extLst>
              <a:ext uri="{FF2B5EF4-FFF2-40B4-BE49-F238E27FC236}">
                <a16:creationId xmlns:a16="http://schemas.microsoft.com/office/drawing/2014/main" id="{31621E8C-B29A-6D4D-AD41-1E352C8D74F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54641" y="3922512"/>
            <a:ext cx="701749" cy="536021"/>
          </a:xfrm>
          <a:prstGeom prst="rect">
            <a:avLst/>
          </a:prstGeom>
        </p:spPr>
      </p:pic>
      <p:pic>
        <p:nvPicPr>
          <p:cNvPr id="13" name="Graphic 12" descr="Group">
            <a:extLst>
              <a:ext uri="{FF2B5EF4-FFF2-40B4-BE49-F238E27FC236}">
                <a16:creationId xmlns:a16="http://schemas.microsoft.com/office/drawing/2014/main" id="{962B8F98-3904-0AE1-A709-471C80AEB76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54641" y="2508619"/>
            <a:ext cx="808075" cy="575488"/>
          </a:xfrm>
          <a:prstGeom prst="rect">
            <a:avLst/>
          </a:prstGeom>
        </p:spPr>
      </p:pic>
      <p:pic>
        <p:nvPicPr>
          <p:cNvPr id="15" name="Graphic 14" descr="Heartbeat">
            <a:extLst>
              <a:ext uri="{FF2B5EF4-FFF2-40B4-BE49-F238E27FC236}">
                <a16:creationId xmlns:a16="http://schemas.microsoft.com/office/drawing/2014/main" id="{905C6369-7F60-CB26-98B1-4639C5EE3E9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307803" y="1055278"/>
            <a:ext cx="701749" cy="689426"/>
          </a:xfrm>
          <a:prstGeom prst="rect">
            <a:avLst/>
          </a:prstGeom>
        </p:spPr>
      </p:pic>
      <p:sp>
        <p:nvSpPr>
          <p:cNvPr id="2" name="TextBox 1">
            <a:extLst>
              <a:ext uri="{FF2B5EF4-FFF2-40B4-BE49-F238E27FC236}">
                <a16:creationId xmlns:a16="http://schemas.microsoft.com/office/drawing/2014/main" id="{AD60AE3C-61D2-8794-7B56-020C60C298E7}"/>
              </a:ext>
            </a:extLst>
          </p:cNvPr>
          <p:cNvSpPr txBox="1"/>
          <p:nvPr/>
        </p:nvSpPr>
        <p:spPr>
          <a:xfrm>
            <a:off x="8665898" y="4912668"/>
            <a:ext cx="306883" cy="230832"/>
          </a:xfrm>
          <a:prstGeom prst="rect">
            <a:avLst/>
          </a:prstGeom>
          <a:noFill/>
        </p:spPr>
        <p:txBody>
          <a:bodyPr wrap="square" rtlCol="0">
            <a:spAutoFit/>
          </a:bodyPr>
          <a:lstStyle/>
          <a:p>
            <a:r>
              <a:rPr lang="en-US" sz="900" dirty="0">
                <a:solidFill>
                  <a:schemeClr val="bg1"/>
                </a:solidFill>
                <a:latin typeface="Calibri" panose="020F0502020204030204" pitchFamily="34" charset="0"/>
                <a:cs typeface="Calibri" panose="020F0502020204030204" pitchFamily="34" charset="0"/>
              </a:rPr>
              <a:t>18</a:t>
            </a:r>
            <a:endParaRPr lang="en-IN" sz="900" dirty="0">
              <a:solidFill>
                <a:schemeClr val="bg1"/>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8C62410F-C7B1-4805-CF8B-8E655BFF03A1}"/>
              </a:ext>
            </a:extLst>
          </p:cNvPr>
          <p:cNvSpPr txBox="1"/>
          <p:nvPr/>
        </p:nvSpPr>
        <p:spPr>
          <a:xfrm>
            <a:off x="110470" y="1055278"/>
            <a:ext cx="8555428" cy="4117474"/>
          </a:xfrm>
          <a:prstGeom prst="rect">
            <a:avLst/>
          </a:prstGeom>
          <a:noFill/>
        </p:spPr>
        <p:txBody>
          <a:bodyPr wrap="square">
            <a:spAutoFit/>
          </a:bodyPr>
          <a:lstStyle/>
          <a:p>
            <a:pPr lvl="0" algn="ctr">
              <a:lnSpc>
                <a:spcPct val="106000"/>
              </a:lnSpc>
            </a:pPr>
            <a:r>
              <a:rPr lang="en-IN" b="1" u="sng" kern="100" dirty="0">
                <a:solidFill>
                  <a:srgbClr val="262626"/>
                </a:solidFill>
                <a:effectLst/>
                <a:latin typeface="+mn-lt"/>
                <a:ea typeface="Times New Roman" panose="02020603050405020304" pitchFamily="18" charset="0"/>
                <a:cs typeface="Times New Roman" panose="02020603050405020304" pitchFamily="18" charset="0"/>
              </a:rPr>
              <a:t>Research Tool</a:t>
            </a:r>
            <a:r>
              <a:rPr lang="en-US" dirty="0">
                <a:latin typeface="+mn-lt"/>
                <a:cs typeface="Times New Roman" panose="02020603050405020304" pitchFamily="18" charset="0"/>
              </a:rPr>
              <a:t> </a:t>
            </a:r>
          </a:p>
          <a:p>
            <a:pPr lvl="0" algn="ctr">
              <a:lnSpc>
                <a:spcPct val="106000"/>
              </a:lnSpc>
            </a:pPr>
            <a:endParaRPr lang="en-US" sz="1200" dirty="0">
              <a:latin typeface="+mn-lt"/>
              <a:cs typeface="Times New Roman" panose="02020603050405020304" pitchFamily="18" charset="0"/>
            </a:endParaRPr>
          </a:p>
          <a:p>
            <a:pPr marL="342900" indent="-342900">
              <a:buFont typeface="+mj-lt"/>
              <a:buAutoNum type="arabicPeriod"/>
            </a:pPr>
            <a:r>
              <a:rPr lang="en-US" sz="1200" dirty="0">
                <a:latin typeface="+mn-lt"/>
                <a:cs typeface="Times New Roman" panose="02020603050405020304" pitchFamily="18" charset="0"/>
              </a:rPr>
              <a:t>Age </a:t>
            </a:r>
          </a:p>
          <a:p>
            <a:pPr marL="342900" indent="-342900">
              <a:buFont typeface="+mj-lt"/>
              <a:buAutoNum type="arabicPeriod"/>
            </a:pPr>
            <a:r>
              <a:rPr lang="en-US" sz="1200" dirty="0">
                <a:latin typeface="+mn-lt"/>
                <a:cs typeface="Times New Roman" panose="02020603050405020304" pitchFamily="18" charset="0"/>
              </a:rPr>
              <a:t>Gender</a:t>
            </a:r>
          </a:p>
          <a:p>
            <a:pPr marL="342900" indent="-342900">
              <a:buFont typeface="+mj-lt"/>
              <a:buAutoNum type="arabicPeriod"/>
            </a:pPr>
            <a:r>
              <a:rPr lang="en-US" sz="1200" dirty="0">
                <a:latin typeface="+mn-lt"/>
                <a:cs typeface="Times New Roman" panose="02020603050405020304" pitchFamily="18" charset="0"/>
              </a:rPr>
              <a:t>Experience </a:t>
            </a:r>
          </a:p>
          <a:p>
            <a:pPr marL="342900" indent="-342900">
              <a:buFont typeface="+mj-lt"/>
              <a:buAutoNum type="arabicPeriod"/>
            </a:pPr>
            <a:r>
              <a:rPr lang="en-US" sz="1200" dirty="0">
                <a:latin typeface="+mn-lt"/>
                <a:cs typeface="Times New Roman" panose="02020603050405020304" pitchFamily="18" charset="0"/>
              </a:rPr>
              <a:t>Department</a:t>
            </a:r>
          </a:p>
          <a:p>
            <a:pPr marL="342900" indent="-342900">
              <a:buFont typeface="+mj-lt"/>
              <a:buAutoNum type="arabicPeriod"/>
            </a:pPr>
            <a:r>
              <a:rPr lang="en-US" sz="1200" dirty="0">
                <a:latin typeface="+mn-lt"/>
                <a:cs typeface="Times New Roman" panose="02020603050405020304" pitchFamily="18" charset="0"/>
              </a:rPr>
              <a:t>Designation</a:t>
            </a:r>
          </a:p>
          <a:p>
            <a:pPr marL="342900" marR="0" lvl="0" indent="-342900" algn="just">
              <a:lnSpc>
                <a:spcPct val="150000"/>
              </a:lnSpc>
              <a:spcBef>
                <a:spcPts val="0"/>
              </a:spcBef>
              <a:spcAft>
                <a:spcPts val="0"/>
              </a:spcAft>
              <a:buFont typeface="+mj-lt"/>
              <a:buAutoNum type="arabicPeriod"/>
            </a:pPr>
            <a:r>
              <a:rPr lang="en-US" sz="1200" dirty="0">
                <a:effectLst/>
                <a:latin typeface="+mn-lt"/>
                <a:ea typeface="Times New Roman" panose="02020603050405020304" pitchFamily="18" charset="0"/>
                <a:cs typeface="Times New Roman" panose="02020603050405020304" pitchFamily="18" charset="0"/>
              </a:rPr>
              <a:t>Post – exposure Prophylaxis (PEP) should be initiated within?</a:t>
            </a:r>
          </a:p>
          <a:p>
            <a:pPr marL="342900" marR="0" lvl="0" indent="-342900" algn="just">
              <a:lnSpc>
                <a:spcPct val="150000"/>
              </a:lnSpc>
              <a:spcBef>
                <a:spcPts val="0"/>
              </a:spcBef>
              <a:spcAft>
                <a:spcPts val="0"/>
              </a:spcAft>
              <a:buFont typeface="+mj-lt"/>
              <a:buAutoNum type="arabicPeriod"/>
            </a:pPr>
            <a:r>
              <a:rPr lang="en-US" sz="1200" dirty="0">
                <a:effectLst/>
                <a:latin typeface="+mn-lt"/>
                <a:ea typeface="Times New Roman" panose="02020603050405020304" pitchFamily="18" charset="0"/>
                <a:cs typeface="Times New Roman" panose="02020603050405020304" pitchFamily="18" charset="0"/>
              </a:rPr>
              <a:t>HIV testing by enzyme immunoassay to monitor for a possible seroconversion should be carried out for how much duration?</a:t>
            </a:r>
          </a:p>
          <a:p>
            <a:pPr marL="342900" marR="0" lvl="0" indent="-342900" algn="just">
              <a:lnSpc>
                <a:spcPct val="150000"/>
              </a:lnSpc>
              <a:spcBef>
                <a:spcPts val="0"/>
              </a:spcBef>
              <a:spcAft>
                <a:spcPts val="0"/>
              </a:spcAft>
              <a:buFont typeface="+mj-lt"/>
              <a:buAutoNum type="arabicPeriod"/>
            </a:pPr>
            <a:r>
              <a:rPr lang="en-US" sz="1200" dirty="0">
                <a:effectLst/>
                <a:latin typeface="+mn-lt"/>
                <a:ea typeface="Times New Roman" panose="02020603050405020304" pitchFamily="18" charset="0"/>
                <a:cs typeface="Times New Roman" panose="02020603050405020304" pitchFamily="18" charset="0"/>
              </a:rPr>
              <a:t>What is most easily transmitted by the smallest amount of blood and body fluid?</a:t>
            </a:r>
          </a:p>
          <a:p>
            <a:pPr marL="342900" marR="0" lvl="0" indent="-342900" algn="just">
              <a:lnSpc>
                <a:spcPct val="150000"/>
              </a:lnSpc>
              <a:spcBef>
                <a:spcPts val="0"/>
              </a:spcBef>
              <a:spcAft>
                <a:spcPts val="0"/>
              </a:spcAft>
              <a:buFont typeface="+mj-lt"/>
              <a:buAutoNum type="arabicPeriod"/>
            </a:pPr>
            <a:r>
              <a:rPr lang="en-US" sz="1200" dirty="0">
                <a:effectLst/>
                <a:latin typeface="+mn-lt"/>
                <a:ea typeface="Times New Roman" panose="02020603050405020304" pitchFamily="18" charset="0"/>
                <a:cs typeface="Times New Roman" panose="02020603050405020304" pitchFamily="18" charset="0"/>
              </a:rPr>
              <a:t>NSI with which of the following is most dangerous?</a:t>
            </a:r>
          </a:p>
          <a:p>
            <a:pPr marL="342900" marR="0" lvl="0" indent="-342900" algn="just">
              <a:lnSpc>
                <a:spcPct val="150000"/>
              </a:lnSpc>
              <a:spcBef>
                <a:spcPts val="0"/>
              </a:spcBef>
              <a:spcAft>
                <a:spcPts val="0"/>
              </a:spcAft>
              <a:buFont typeface="+mj-lt"/>
              <a:buAutoNum type="arabicPeriod"/>
            </a:pPr>
            <a:r>
              <a:rPr lang="en-US" sz="1200" dirty="0">
                <a:effectLst/>
                <a:latin typeface="+mn-lt"/>
                <a:ea typeface="Times New Roman" panose="02020603050405020304" pitchFamily="18" charset="0"/>
                <a:cs typeface="Times New Roman" panose="02020603050405020304" pitchFamily="18" charset="0"/>
              </a:rPr>
              <a:t>Do you practice proper waste segregation at the point of origin?</a:t>
            </a:r>
          </a:p>
          <a:p>
            <a:pPr marL="342900" marR="0" lvl="0" indent="-342900" algn="just">
              <a:lnSpc>
                <a:spcPct val="150000"/>
              </a:lnSpc>
              <a:spcBef>
                <a:spcPts val="0"/>
              </a:spcBef>
              <a:spcAft>
                <a:spcPts val="0"/>
              </a:spcAft>
              <a:buFont typeface="+mj-lt"/>
              <a:buAutoNum type="arabicPeriod"/>
            </a:pPr>
            <a:r>
              <a:rPr lang="en-US" sz="1200" dirty="0">
                <a:effectLst/>
                <a:latin typeface="+mn-lt"/>
                <a:ea typeface="Times New Roman" panose="02020603050405020304" pitchFamily="18" charset="0"/>
                <a:cs typeface="Times New Roman" panose="02020603050405020304" pitchFamily="18" charset="0"/>
              </a:rPr>
              <a:t>Do you know the </a:t>
            </a:r>
            <a:r>
              <a:rPr lang="en-US" sz="1200" dirty="0" err="1">
                <a:effectLst/>
                <a:latin typeface="+mn-lt"/>
                <a:ea typeface="Times New Roman" panose="02020603050405020304" pitchFamily="18" charset="0"/>
                <a:cs typeface="Times New Roman" panose="02020603050405020304" pitchFamily="18" charset="0"/>
              </a:rPr>
              <a:t>colour</a:t>
            </a:r>
            <a:r>
              <a:rPr lang="en-US" sz="1200" dirty="0">
                <a:effectLst/>
                <a:latin typeface="+mn-lt"/>
                <a:ea typeface="Times New Roman" panose="02020603050405020304" pitchFamily="18" charset="0"/>
                <a:cs typeface="Times New Roman" panose="02020603050405020304" pitchFamily="18" charset="0"/>
              </a:rPr>
              <a:t> code for the Sharp waste to be disposed?</a:t>
            </a:r>
          </a:p>
          <a:p>
            <a:pPr marL="342900" marR="0" lvl="0" indent="-342900" algn="just">
              <a:lnSpc>
                <a:spcPct val="150000"/>
              </a:lnSpc>
              <a:spcBef>
                <a:spcPts val="0"/>
              </a:spcBef>
              <a:spcAft>
                <a:spcPts val="0"/>
              </a:spcAft>
              <a:buFont typeface="+mj-lt"/>
              <a:buAutoNum type="arabicPeriod"/>
            </a:pPr>
            <a:r>
              <a:rPr lang="en-US" sz="1200" dirty="0">
                <a:effectLst/>
                <a:latin typeface="+mn-lt"/>
                <a:ea typeface="Times New Roman" panose="02020603050405020304" pitchFamily="18" charset="0"/>
                <a:cs typeface="Times New Roman" panose="02020603050405020304" pitchFamily="18" charset="0"/>
              </a:rPr>
              <a:t>Do you disinfect sharps before disposal?</a:t>
            </a:r>
          </a:p>
          <a:p>
            <a:pPr marL="342900" marR="0" lvl="0" indent="-342900" algn="just">
              <a:lnSpc>
                <a:spcPct val="150000"/>
              </a:lnSpc>
              <a:spcBef>
                <a:spcPts val="0"/>
              </a:spcBef>
              <a:spcAft>
                <a:spcPts val="0"/>
              </a:spcAft>
              <a:buFont typeface="+mj-lt"/>
              <a:buAutoNum type="arabicPeriod"/>
            </a:pPr>
            <a:r>
              <a:rPr lang="en-US" sz="1200" dirty="0">
                <a:effectLst/>
                <a:latin typeface="+mn-lt"/>
                <a:ea typeface="Times New Roman" panose="02020603050405020304" pitchFamily="18" charset="0"/>
                <a:cs typeface="Times New Roman" panose="02020603050405020304" pitchFamily="18" charset="0"/>
              </a:rPr>
              <a:t>Do you use needle cutter/ Hub cutter?</a:t>
            </a:r>
          </a:p>
          <a:p>
            <a:endParaRPr lang="en-US" sz="1200" dirty="0">
              <a:latin typeface="+mn-lt"/>
              <a:cs typeface="Times New Roman" panose="02020603050405020304" pitchFamily="18" charset="0"/>
            </a:endParaRPr>
          </a:p>
        </p:txBody>
      </p:sp>
      <p:pic>
        <p:nvPicPr>
          <p:cNvPr id="3" name="Google Shape;87;p13">
            <a:extLst>
              <a:ext uri="{FF2B5EF4-FFF2-40B4-BE49-F238E27FC236}">
                <a16:creationId xmlns:a16="http://schemas.microsoft.com/office/drawing/2014/main" id="{19B52046-75F5-6D84-2A8D-49AC98D240BA}"/>
              </a:ext>
            </a:extLst>
          </p:cNvPr>
          <p:cNvPicPr preferRelativeResize="0"/>
          <p:nvPr/>
        </p:nvPicPr>
        <p:blipFill rotWithShape="1">
          <a:blip r:embed="rId8"/>
          <a:srcRect/>
          <a:stretch>
            <a:fillRect/>
          </a:stretch>
        </p:blipFill>
        <p:spPr>
          <a:xfrm>
            <a:off x="7828280" y="0"/>
            <a:ext cx="1315720" cy="635635"/>
          </a:xfrm>
          <a:prstGeom prst="rect">
            <a:avLst/>
          </a:prstGeom>
          <a:noFill/>
          <a:ln>
            <a:noFill/>
          </a:ln>
        </p:spPr>
      </p:pic>
    </p:spTree>
    <p:extLst>
      <p:ext uri="{BB962C8B-B14F-4D97-AF65-F5344CB8AC3E}">
        <p14:creationId xmlns:p14="http://schemas.microsoft.com/office/powerpoint/2010/main" val="989815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BF3609-E1BB-4F09-2279-62A9D45B9F6D}"/>
              </a:ext>
            </a:extLst>
          </p:cNvPr>
          <p:cNvSpPr>
            <a:spLocks noGrp="1"/>
          </p:cNvSpPr>
          <p:nvPr>
            <p:ph type="title"/>
          </p:nvPr>
        </p:nvSpPr>
        <p:spPr/>
        <p:txBody>
          <a:bodyPr>
            <a:noAutofit/>
          </a:bodyPr>
          <a:lstStyle/>
          <a:p>
            <a:r>
              <a:rPr lang="en-US" sz="4000" dirty="0">
                <a:solidFill>
                  <a:srgbClr val="002060"/>
                </a:solidFill>
                <a:latin typeface="Arial" panose="020B0604020202020204" pitchFamily="34" charset="0"/>
                <a:cs typeface="Arial" panose="020B0604020202020204" pitchFamily="34" charset="0"/>
              </a:rPr>
              <a:t>Annexures</a:t>
            </a:r>
            <a:endParaRPr lang="en-IN" sz="4000" dirty="0">
              <a:solidFill>
                <a:srgbClr val="002060"/>
              </a:solidFill>
              <a:latin typeface="Arial" panose="020B0604020202020204" pitchFamily="34" charset="0"/>
              <a:cs typeface="Arial" panose="020B0604020202020204" pitchFamily="34" charset="0"/>
            </a:endParaRPr>
          </a:p>
        </p:txBody>
      </p:sp>
      <p:pic>
        <p:nvPicPr>
          <p:cNvPr id="11" name="Graphic 10" descr="Smoking">
            <a:extLst>
              <a:ext uri="{FF2B5EF4-FFF2-40B4-BE49-F238E27FC236}">
                <a16:creationId xmlns:a16="http://schemas.microsoft.com/office/drawing/2014/main" id="{31621E8C-B29A-6D4D-AD41-1E352C8D74F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54641" y="3922512"/>
            <a:ext cx="701749" cy="536021"/>
          </a:xfrm>
          <a:prstGeom prst="rect">
            <a:avLst/>
          </a:prstGeom>
        </p:spPr>
      </p:pic>
      <p:pic>
        <p:nvPicPr>
          <p:cNvPr id="13" name="Graphic 12" descr="Group">
            <a:extLst>
              <a:ext uri="{FF2B5EF4-FFF2-40B4-BE49-F238E27FC236}">
                <a16:creationId xmlns:a16="http://schemas.microsoft.com/office/drawing/2014/main" id="{962B8F98-3904-0AE1-A709-471C80AEB76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54641" y="2508619"/>
            <a:ext cx="808075" cy="575488"/>
          </a:xfrm>
          <a:prstGeom prst="rect">
            <a:avLst/>
          </a:prstGeom>
        </p:spPr>
      </p:pic>
      <p:pic>
        <p:nvPicPr>
          <p:cNvPr id="15" name="Graphic 14" descr="Heartbeat">
            <a:extLst>
              <a:ext uri="{FF2B5EF4-FFF2-40B4-BE49-F238E27FC236}">
                <a16:creationId xmlns:a16="http://schemas.microsoft.com/office/drawing/2014/main" id="{905C6369-7F60-CB26-98B1-4639C5EE3E9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307803" y="1055278"/>
            <a:ext cx="701749" cy="689426"/>
          </a:xfrm>
          <a:prstGeom prst="rect">
            <a:avLst/>
          </a:prstGeom>
        </p:spPr>
      </p:pic>
      <p:sp>
        <p:nvSpPr>
          <p:cNvPr id="2" name="TextBox 1">
            <a:extLst>
              <a:ext uri="{FF2B5EF4-FFF2-40B4-BE49-F238E27FC236}">
                <a16:creationId xmlns:a16="http://schemas.microsoft.com/office/drawing/2014/main" id="{AD60AE3C-61D2-8794-7B56-020C60C298E7}"/>
              </a:ext>
            </a:extLst>
          </p:cNvPr>
          <p:cNvSpPr txBox="1"/>
          <p:nvPr/>
        </p:nvSpPr>
        <p:spPr>
          <a:xfrm>
            <a:off x="8665898" y="4912668"/>
            <a:ext cx="306883" cy="230832"/>
          </a:xfrm>
          <a:prstGeom prst="rect">
            <a:avLst/>
          </a:prstGeom>
          <a:noFill/>
        </p:spPr>
        <p:txBody>
          <a:bodyPr wrap="square" rtlCol="0">
            <a:spAutoFit/>
          </a:bodyPr>
          <a:lstStyle/>
          <a:p>
            <a:r>
              <a:rPr lang="en-US" sz="900" dirty="0">
                <a:solidFill>
                  <a:schemeClr val="bg1"/>
                </a:solidFill>
                <a:latin typeface="Calibri" panose="020F0502020204030204" pitchFamily="34" charset="0"/>
                <a:cs typeface="Calibri" panose="020F0502020204030204" pitchFamily="34" charset="0"/>
              </a:rPr>
              <a:t>19</a:t>
            </a:r>
            <a:endParaRPr lang="en-IN" sz="900" dirty="0">
              <a:solidFill>
                <a:schemeClr val="bg1"/>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8C62410F-C7B1-4805-CF8B-8E655BFF03A1}"/>
              </a:ext>
            </a:extLst>
          </p:cNvPr>
          <p:cNvSpPr txBox="1"/>
          <p:nvPr/>
        </p:nvSpPr>
        <p:spPr>
          <a:xfrm>
            <a:off x="171219" y="764363"/>
            <a:ext cx="8555428" cy="4350743"/>
          </a:xfrm>
          <a:prstGeom prst="rect">
            <a:avLst/>
          </a:prstGeom>
          <a:noFill/>
        </p:spPr>
        <p:txBody>
          <a:bodyPr wrap="square">
            <a:spAutoFit/>
          </a:bodyPr>
          <a:lstStyle/>
          <a:p>
            <a:pPr lvl="0">
              <a:lnSpc>
                <a:spcPct val="106000"/>
              </a:lnSpc>
            </a:pPr>
            <a:endParaRPr lang="en-US" sz="1200" dirty="0">
              <a:latin typeface="+mn-lt"/>
              <a:cs typeface="Times New Roman" panose="02020603050405020304" pitchFamily="18" charset="0"/>
            </a:endParaRPr>
          </a:p>
          <a:p>
            <a:pPr marL="342900" marR="0" lvl="0" indent="-342900" algn="just">
              <a:lnSpc>
                <a:spcPct val="150000"/>
              </a:lnSpc>
              <a:spcBef>
                <a:spcPts val="0"/>
              </a:spcBef>
              <a:spcAft>
                <a:spcPts val="0"/>
              </a:spcAft>
              <a:buFont typeface="+mj-lt"/>
              <a:buAutoNum type="arabicParenR" startAt="14"/>
            </a:pPr>
            <a:r>
              <a:rPr lang="en-US" sz="1200" dirty="0">
                <a:effectLst/>
                <a:latin typeface="+mn-lt"/>
                <a:ea typeface="Times New Roman" panose="02020603050405020304" pitchFamily="18" charset="0"/>
                <a:cs typeface="Times New Roman" panose="02020603050405020304" pitchFamily="18" charset="0"/>
              </a:rPr>
              <a:t>Do you use gloves for phlebotomy procedures?</a:t>
            </a:r>
          </a:p>
          <a:p>
            <a:pPr marL="342900" marR="0" lvl="0" indent="-342900" algn="just">
              <a:lnSpc>
                <a:spcPct val="150000"/>
              </a:lnSpc>
              <a:spcBef>
                <a:spcPts val="0"/>
              </a:spcBef>
              <a:spcAft>
                <a:spcPts val="0"/>
              </a:spcAft>
              <a:buFont typeface="+mj-lt"/>
              <a:buAutoNum type="arabicParenR" startAt="14"/>
            </a:pPr>
            <a:r>
              <a:rPr lang="en-US" sz="1200" dirty="0">
                <a:effectLst/>
                <a:latin typeface="+mn-lt"/>
                <a:ea typeface="Times New Roman" panose="02020603050405020304" pitchFamily="18" charset="0"/>
                <a:cs typeface="Times New Roman" panose="02020603050405020304" pitchFamily="18" charset="0"/>
              </a:rPr>
              <a:t>Have you been fully inoculated against </a:t>
            </a:r>
            <a:r>
              <a:rPr lang="en-US" sz="1200" dirty="0">
                <a:effectLst/>
                <a:latin typeface="+mn-lt"/>
                <a:ea typeface="ArnoPro-LightDisplay"/>
                <a:cs typeface="Times New Roman" panose="02020603050405020304" pitchFamily="18" charset="0"/>
              </a:rPr>
              <a:t>Completed HBV vaccination?</a:t>
            </a:r>
            <a:endParaRPr lang="en-US" sz="1200" dirty="0">
              <a:effectLst/>
              <a:latin typeface="+mn-lt"/>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0"/>
              </a:spcAft>
              <a:buFont typeface="+mj-lt"/>
              <a:buAutoNum type="arabicParenR" startAt="14"/>
            </a:pPr>
            <a:r>
              <a:rPr lang="en-US" sz="1200" dirty="0">
                <a:effectLst/>
                <a:latin typeface="+mn-lt"/>
                <a:ea typeface="Times New Roman" panose="02020603050405020304" pitchFamily="18" charset="0"/>
                <a:cs typeface="Times New Roman" panose="02020603050405020304" pitchFamily="18" charset="0"/>
              </a:rPr>
              <a:t>Have you sustained a needle-stick injury during the last 12 months?</a:t>
            </a:r>
          </a:p>
          <a:p>
            <a:pPr marL="342900" marR="0" lvl="0" indent="-342900" algn="just">
              <a:lnSpc>
                <a:spcPct val="150000"/>
              </a:lnSpc>
              <a:spcBef>
                <a:spcPts val="0"/>
              </a:spcBef>
              <a:spcAft>
                <a:spcPts val="0"/>
              </a:spcAft>
              <a:buFont typeface="+mj-lt"/>
              <a:buAutoNum type="arabicParenR" startAt="14"/>
            </a:pPr>
            <a:r>
              <a:rPr lang="en-US" sz="1200" dirty="0">
                <a:effectLst/>
                <a:latin typeface="+mn-lt"/>
                <a:ea typeface="Times New Roman" panose="02020603050405020304" pitchFamily="18" charset="0"/>
                <a:cs typeface="Times New Roman" panose="02020603050405020304" pitchFamily="18" charset="0"/>
              </a:rPr>
              <a:t>By what did the NSI happen?</a:t>
            </a:r>
          </a:p>
          <a:p>
            <a:pPr marL="342900" marR="0" lvl="0" indent="-342900" algn="just">
              <a:lnSpc>
                <a:spcPct val="150000"/>
              </a:lnSpc>
              <a:spcBef>
                <a:spcPts val="0"/>
              </a:spcBef>
              <a:spcAft>
                <a:spcPts val="0"/>
              </a:spcAft>
              <a:buFont typeface="+mj-lt"/>
              <a:buAutoNum type="arabicParenR" startAt="14"/>
            </a:pPr>
            <a:r>
              <a:rPr lang="en-US" sz="1200" dirty="0">
                <a:effectLst/>
                <a:latin typeface="+mn-lt"/>
                <a:ea typeface="Times New Roman" panose="02020603050405020304" pitchFamily="18" charset="0"/>
                <a:cs typeface="Times New Roman" panose="02020603050405020304" pitchFamily="18" charset="0"/>
              </a:rPr>
              <a:t>How did the most recent incident happen?</a:t>
            </a:r>
          </a:p>
          <a:p>
            <a:pPr marL="342900" marR="0" lvl="0" indent="-342900" algn="just">
              <a:lnSpc>
                <a:spcPct val="150000"/>
              </a:lnSpc>
              <a:spcBef>
                <a:spcPts val="0"/>
              </a:spcBef>
              <a:spcAft>
                <a:spcPts val="0"/>
              </a:spcAft>
              <a:buFont typeface="+mj-lt"/>
              <a:buAutoNum type="arabicParenR" startAt="14"/>
            </a:pPr>
            <a:r>
              <a:rPr lang="en-US" sz="1200" dirty="0">
                <a:effectLst/>
                <a:latin typeface="+mn-lt"/>
                <a:ea typeface="Times New Roman" panose="02020603050405020304" pitchFamily="18" charset="0"/>
                <a:cs typeface="Times New Roman" panose="02020603050405020304" pitchFamily="18" charset="0"/>
              </a:rPr>
              <a:t>Were you aware about the HIV status of that patient?</a:t>
            </a:r>
          </a:p>
          <a:p>
            <a:pPr marL="342900" marR="0" lvl="0" indent="-342900" algn="just">
              <a:lnSpc>
                <a:spcPct val="150000"/>
              </a:lnSpc>
              <a:spcBef>
                <a:spcPts val="0"/>
              </a:spcBef>
              <a:spcAft>
                <a:spcPts val="0"/>
              </a:spcAft>
              <a:buFont typeface="+mj-lt"/>
              <a:buAutoNum type="arabicParenR" startAt="14"/>
            </a:pPr>
            <a:r>
              <a:rPr lang="en-US" sz="1200" dirty="0">
                <a:effectLst/>
                <a:latin typeface="+mn-lt"/>
                <a:ea typeface="Times New Roman" panose="02020603050405020304" pitchFamily="18" charset="0"/>
                <a:cs typeface="Times New Roman" panose="02020603050405020304" pitchFamily="18" charset="0"/>
              </a:rPr>
              <a:t>Were you wearing gloves at the time of injury?</a:t>
            </a:r>
          </a:p>
          <a:p>
            <a:pPr marL="342900" marR="0" lvl="0" indent="-342900" algn="just">
              <a:lnSpc>
                <a:spcPct val="150000"/>
              </a:lnSpc>
              <a:spcBef>
                <a:spcPts val="0"/>
              </a:spcBef>
              <a:spcAft>
                <a:spcPts val="0"/>
              </a:spcAft>
              <a:buFont typeface="+mj-lt"/>
              <a:buAutoNum type="arabicParenR" startAt="14"/>
            </a:pPr>
            <a:r>
              <a:rPr lang="en-US" sz="1200" dirty="0">
                <a:effectLst/>
                <a:latin typeface="+mn-lt"/>
                <a:ea typeface="Times New Roman" panose="02020603050405020304" pitchFamily="18" charset="0"/>
                <a:cs typeface="Times New Roman" panose="02020603050405020304" pitchFamily="18" charset="0"/>
              </a:rPr>
              <a:t>What did you do after the NSI? </a:t>
            </a:r>
          </a:p>
          <a:p>
            <a:pPr marL="342900" marR="0" lvl="0" indent="-342900" algn="just">
              <a:lnSpc>
                <a:spcPct val="150000"/>
              </a:lnSpc>
              <a:spcBef>
                <a:spcPts val="0"/>
              </a:spcBef>
              <a:spcAft>
                <a:spcPts val="0"/>
              </a:spcAft>
              <a:buFont typeface="+mj-lt"/>
              <a:buAutoNum type="arabicParenR" startAt="14"/>
              <a:tabLst>
                <a:tab pos="228600" algn="l"/>
              </a:tabLst>
            </a:pPr>
            <a:r>
              <a:rPr lang="en-US" sz="1200" dirty="0">
                <a:effectLst/>
                <a:latin typeface="+mn-lt"/>
                <a:ea typeface="Times New Roman" panose="02020603050405020304" pitchFamily="18" charset="0"/>
                <a:cs typeface="Times New Roman" panose="02020603050405020304" pitchFamily="18" charset="0"/>
              </a:rPr>
              <a:t>Did you report the injury? </a:t>
            </a:r>
          </a:p>
          <a:p>
            <a:pPr marL="342900" marR="0" lvl="0" indent="-342900" algn="just">
              <a:lnSpc>
                <a:spcPct val="150000"/>
              </a:lnSpc>
              <a:spcBef>
                <a:spcPts val="0"/>
              </a:spcBef>
              <a:spcAft>
                <a:spcPts val="0"/>
              </a:spcAft>
              <a:buFont typeface="+mj-lt"/>
              <a:buAutoNum type="arabicParenR" startAt="14"/>
            </a:pPr>
            <a:r>
              <a:rPr lang="en-US" sz="1200" dirty="0">
                <a:effectLst/>
                <a:latin typeface="+mn-lt"/>
                <a:ea typeface="Times New Roman" panose="02020603050405020304" pitchFamily="18" charset="0"/>
                <a:cs typeface="Times New Roman" panose="02020603050405020304" pitchFamily="18" charset="0"/>
              </a:rPr>
              <a:t> Did you fill in an incident report?</a:t>
            </a:r>
          </a:p>
          <a:p>
            <a:pPr marL="342900" marR="0" lvl="0" indent="-342900" algn="just">
              <a:lnSpc>
                <a:spcPct val="150000"/>
              </a:lnSpc>
              <a:spcBef>
                <a:spcPts val="0"/>
              </a:spcBef>
              <a:spcAft>
                <a:spcPts val="0"/>
              </a:spcAft>
              <a:buFont typeface="+mj-lt"/>
              <a:buAutoNum type="arabicParenR" startAt="14"/>
            </a:pPr>
            <a:r>
              <a:rPr lang="en-US" sz="1200" dirty="0">
                <a:effectLst/>
                <a:latin typeface="+mn-lt"/>
                <a:ea typeface="Times New Roman" panose="02020603050405020304" pitchFamily="18" charset="0"/>
                <a:cs typeface="Times New Roman" panose="02020603050405020304" pitchFamily="18" charset="0"/>
              </a:rPr>
              <a:t>Do you know about Universal Precaution Guidelines?</a:t>
            </a:r>
          </a:p>
          <a:p>
            <a:pPr marL="342900" marR="0" lvl="0" indent="-342900" algn="just">
              <a:lnSpc>
                <a:spcPct val="150000"/>
              </a:lnSpc>
              <a:spcBef>
                <a:spcPts val="0"/>
              </a:spcBef>
              <a:spcAft>
                <a:spcPts val="0"/>
              </a:spcAft>
              <a:buFont typeface="+mj-lt"/>
              <a:buAutoNum type="arabicParenR" startAt="14"/>
            </a:pPr>
            <a:r>
              <a:rPr lang="en-US" sz="1200" dirty="0">
                <a:effectLst/>
                <a:latin typeface="+mn-lt"/>
                <a:ea typeface="Times New Roman" panose="02020603050405020304" pitchFamily="18" charset="0"/>
                <a:cs typeface="Times New Roman" panose="02020603050405020304" pitchFamily="18" charset="0"/>
              </a:rPr>
              <a:t>When will you take Universal precautions?</a:t>
            </a:r>
          </a:p>
          <a:p>
            <a:pPr marL="342900" marR="0" lvl="0" indent="-342900" algn="just">
              <a:lnSpc>
                <a:spcPct val="150000"/>
              </a:lnSpc>
              <a:spcBef>
                <a:spcPts val="0"/>
              </a:spcBef>
              <a:spcAft>
                <a:spcPts val="0"/>
              </a:spcAft>
              <a:buFont typeface="+mj-lt"/>
              <a:buAutoNum type="arabicParenR" startAt="14"/>
            </a:pPr>
            <a:r>
              <a:rPr lang="en-US" sz="1200" dirty="0">
                <a:effectLst/>
                <a:latin typeface="+mn-lt"/>
                <a:ea typeface="Times New Roman" panose="02020603050405020304" pitchFamily="18" charset="0"/>
                <a:cs typeface="Times New Roman" panose="02020603050405020304" pitchFamily="18" charset="0"/>
              </a:rPr>
              <a:t>Do you know about needleless safety devices?  </a:t>
            </a:r>
          </a:p>
          <a:p>
            <a:pPr marL="342900" marR="0" lvl="0" indent="-342900" algn="just">
              <a:lnSpc>
                <a:spcPct val="150000"/>
              </a:lnSpc>
              <a:spcBef>
                <a:spcPts val="0"/>
              </a:spcBef>
              <a:spcAft>
                <a:spcPts val="0"/>
              </a:spcAft>
              <a:buFont typeface="+mj-lt"/>
              <a:buAutoNum type="arabicParenR" startAt="14"/>
            </a:pPr>
            <a:r>
              <a:rPr lang="en-US" sz="1200" dirty="0">
                <a:effectLst/>
                <a:latin typeface="+mn-lt"/>
                <a:ea typeface="ArnoPro-LightDisplay"/>
                <a:cs typeface="Times New Roman" panose="02020603050405020304" pitchFamily="18" charset="0"/>
              </a:rPr>
              <a:t>Do you believe that standard precautions practices protect against blood borne infections?</a:t>
            </a:r>
            <a:endParaRPr lang="en-US" sz="1200" dirty="0">
              <a:effectLst/>
              <a:latin typeface="+mn-lt"/>
              <a:ea typeface="Times New Roman" panose="02020603050405020304" pitchFamily="18" charset="0"/>
              <a:cs typeface="Times New Roman" panose="02020603050405020304" pitchFamily="18" charset="0"/>
            </a:endParaRPr>
          </a:p>
          <a:p>
            <a:endParaRPr lang="en-US" sz="1200" dirty="0">
              <a:latin typeface="+mn-lt"/>
              <a:cs typeface="Times New Roman" panose="02020603050405020304" pitchFamily="18" charset="0"/>
            </a:endParaRPr>
          </a:p>
        </p:txBody>
      </p:sp>
      <p:pic>
        <p:nvPicPr>
          <p:cNvPr id="3" name="Google Shape;87;p13">
            <a:extLst>
              <a:ext uri="{FF2B5EF4-FFF2-40B4-BE49-F238E27FC236}">
                <a16:creationId xmlns:a16="http://schemas.microsoft.com/office/drawing/2014/main" id="{1F96FABA-9B3B-521B-F9DF-C57137BF0B41}"/>
              </a:ext>
            </a:extLst>
          </p:cNvPr>
          <p:cNvPicPr preferRelativeResize="0"/>
          <p:nvPr/>
        </p:nvPicPr>
        <p:blipFill rotWithShape="1">
          <a:blip r:embed="rId8"/>
          <a:srcRect/>
          <a:stretch>
            <a:fillRect/>
          </a:stretch>
        </p:blipFill>
        <p:spPr>
          <a:xfrm>
            <a:off x="7828280" y="0"/>
            <a:ext cx="1315720" cy="635635"/>
          </a:xfrm>
          <a:prstGeom prst="rect">
            <a:avLst/>
          </a:prstGeom>
          <a:noFill/>
          <a:ln>
            <a:noFill/>
          </a:ln>
        </p:spPr>
      </p:pic>
    </p:spTree>
    <p:extLst>
      <p:ext uri="{BB962C8B-B14F-4D97-AF65-F5344CB8AC3E}">
        <p14:creationId xmlns:p14="http://schemas.microsoft.com/office/powerpoint/2010/main" val="4011860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B3973-AA86-8E6D-1E48-6C25F1FDAAED}"/>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00B36DA8-3871-0579-26AF-872888E5496A}"/>
              </a:ext>
            </a:extLst>
          </p:cNvPr>
          <p:cNvSpPr txBox="1">
            <a:spLocks/>
          </p:cNvSpPr>
          <p:nvPr/>
        </p:nvSpPr>
        <p:spPr>
          <a:xfrm>
            <a:off x="2726888" y="1946874"/>
            <a:ext cx="3681661" cy="2028441"/>
          </a:xfrm>
          <a:prstGeom prst="rect">
            <a:avLst/>
          </a:prstGeo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IN" sz="5000" b="1" u="sng" dirty="0">
                <a:solidFill>
                  <a:schemeClr val="bg1"/>
                </a:solidFill>
                <a:latin typeface="+mn-lt"/>
              </a:rPr>
              <a:t>Thank You</a:t>
            </a:r>
          </a:p>
        </p:txBody>
      </p:sp>
    </p:spTree>
    <p:extLst>
      <p:ext uri="{BB962C8B-B14F-4D97-AF65-F5344CB8AC3E}">
        <p14:creationId xmlns:p14="http://schemas.microsoft.com/office/powerpoint/2010/main" val="3839177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52"/>
        <p:cNvGrpSpPr/>
        <p:nvPr/>
      </p:nvGrpSpPr>
      <p:grpSpPr>
        <a:xfrm>
          <a:off x="0" y="0"/>
          <a:ext cx="0" cy="0"/>
          <a:chOff x="0" y="0"/>
          <a:chExt cx="0" cy="0"/>
        </a:xfrm>
      </p:grpSpPr>
      <p:sp>
        <p:nvSpPr>
          <p:cNvPr id="19" name="Title 18">
            <a:extLst>
              <a:ext uri="{FF2B5EF4-FFF2-40B4-BE49-F238E27FC236}">
                <a16:creationId xmlns:a16="http://schemas.microsoft.com/office/drawing/2014/main" id="{CA99DE53-EC2F-0C92-C796-085BF3788C4C}"/>
              </a:ext>
            </a:extLst>
          </p:cNvPr>
          <p:cNvSpPr>
            <a:spLocks noGrp="1"/>
          </p:cNvSpPr>
          <p:nvPr>
            <p:ph type="title"/>
          </p:nvPr>
        </p:nvSpPr>
        <p:spPr>
          <a:xfrm>
            <a:off x="251849" y="178506"/>
            <a:ext cx="8640300" cy="569100"/>
          </a:xfrm>
        </p:spPr>
        <p:txBody>
          <a:bodyPr>
            <a:noAutofit/>
          </a:bodyPr>
          <a:lstStyle/>
          <a:p>
            <a:pPr algn="ctr"/>
            <a:r>
              <a:rPr lang="en-US" sz="4000" dirty="0">
                <a:solidFill>
                  <a:srgbClr val="002060"/>
                </a:solidFill>
                <a:latin typeface="Arial" panose="020B0604020202020204" pitchFamily="34" charset="0"/>
                <a:cs typeface="Arial" panose="020B0604020202020204" pitchFamily="34" charset="0"/>
              </a:rPr>
              <a:t>Introduction</a:t>
            </a:r>
            <a:endParaRPr lang="en-IN" sz="4000" dirty="0">
              <a:solidFill>
                <a:srgbClr val="002060"/>
              </a:solidFill>
              <a:latin typeface="Arial" panose="020B0604020202020204" pitchFamily="34" charset="0"/>
              <a:cs typeface="Arial" panose="020B0604020202020204" pitchFamily="34" charset="0"/>
            </a:endParaRPr>
          </a:p>
        </p:txBody>
      </p:sp>
      <p:graphicFrame>
        <p:nvGraphicFramePr>
          <p:cNvPr id="24" name="Diagram 23">
            <a:extLst>
              <a:ext uri="{FF2B5EF4-FFF2-40B4-BE49-F238E27FC236}">
                <a16:creationId xmlns:a16="http://schemas.microsoft.com/office/drawing/2014/main" id="{A0007B02-4907-A0AE-A336-1E0555EDA344}"/>
              </a:ext>
            </a:extLst>
          </p:cNvPr>
          <p:cNvGraphicFramePr/>
          <p:nvPr>
            <p:extLst>
              <p:ext uri="{D42A27DB-BD31-4B8C-83A1-F6EECF244321}">
                <p14:modId xmlns:p14="http://schemas.microsoft.com/office/powerpoint/2010/main" val="1971273694"/>
              </p:ext>
            </p:extLst>
          </p:nvPr>
        </p:nvGraphicFramePr>
        <p:xfrm>
          <a:off x="504443" y="1145741"/>
          <a:ext cx="8135111" cy="36648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8" name="Rectangle 27">
            <a:extLst>
              <a:ext uri="{FF2B5EF4-FFF2-40B4-BE49-F238E27FC236}">
                <a16:creationId xmlns:a16="http://schemas.microsoft.com/office/drawing/2014/main" id="{D22B82DF-CC01-904E-51D7-03AF05D90EB6}"/>
              </a:ext>
            </a:extLst>
          </p:cNvPr>
          <p:cNvSpPr/>
          <p:nvPr/>
        </p:nvSpPr>
        <p:spPr>
          <a:xfrm>
            <a:off x="0" y="812800"/>
            <a:ext cx="9144000" cy="4330700"/>
          </a:xfrm>
          <a:prstGeom prst="rect">
            <a:avLst/>
          </a:prstGeom>
          <a:no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1200" dirty="0"/>
          </a:p>
        </p:txBody>
      </p:sp>
      <p:sp>
        <p:nvSpPr>
          <p:cNvPr id="32" name="TextBox 31">
            <a:extLst>
              <a:ext uri="{FF2B5EF4-FFF2-40B4-BE49-F238E27FC236}">
                <a16:creationId xmlns:a16="http://schemas.microsoft.com/office/drawing/2014/main" id="{77D4C178-96C9-6C03-98DD-4586B2D6E24F}"/>
              </a:ext>
            </a:extLst>
          </p:cNvPr>
          <p:cNvSpPr txBox="1"/>
          <p:nvPr/>
        </p:nvSpPr>
        <p:spPr>
          <a:xfrm>
            <a:off x="8792220" y="4945681"/>
            <a:ext cx="253371" cy="230832"/>
          </a:xfrm>
          <a:prstGeom prst="rect">
            <a:avLst/>
          </a:prstGeom>
          <a:noFill/>
        </p:spPr>
        <p:txBody>
          <a:bodyPr wrap="square" rtlCol="0">
            <a:spAutoFit/>
          </a:bodyPr>
          <a:lstStyle/>
          <a:p>
            <a:pPr algn="ctr"/>
            <a:r>
              <a:rPr lang="en-US" sz="900" dirty="0">
                <a:solidFill>
                  <a:schemeClr val="bg1"/>
                </a:solidFill>
                <a:latin typeface="Calibri" panose="020F0502020204030204" pitchFamily="34" charset="0"/>
                <a:cs typeface="Calibri" panose="020F0502020204030204" pitchFamily="34" charset="0"/>
              </a:rPr>
              <a:t>1</a:t>
            </a:r>
            <a:endParaRPr lang="en-IN" sz="900" dirty="0">
              <a:solidFill>
                <a:schemeClr val="bg1"/>
              </a:solidFill>
              <a:latin typeface="Calibri" panose="020F0502020204030204" pitchFamily="34" charset="0"/>
              <a:cs typeface="Calibri" panose="020F0502020204030204" pitchFamily="34" charset="0"/>
            </a:endParaRPr>
          </a:p>
        </p:txBody>
      </p:sp>
      <p:pic>
        <p:nvPicPr>
          <p:cNvPr id="2" name="Google Shape;87;p13">
            <a:extLst>
              <a:ext uri="{FF2B5EF4-FFF2-40B4-BE49-F238E27FC236}">
                <a16:creationId xmlns:a16="http://schemas.microsoft.com/office/drawing/2014/main" id="{DE440F78-89A3-1CC3-1C25-B80751E17BC0}"/>
              </a:ext>
            </a:extLst>
          </p:cNvPr>
          <p:cNvPicPr preferRelativeResize="0"/>
          <p:nvPr/>
        </p:nvPicPr>
        <p:blipFill rotWithShape="1">
          <a:blip r:embed="rId8"/>
          <a:srcRect/>
          <a:stretch>
            <a:fillRect/>
          </a:stretch>
        </p:blipFill>
        <p:spPr>
          <a:xfrm>
            <a:off x="7828280" y="0"/>
            <a:ext cx="1315720" cy="635635"/>
          </a:xfrm>
          <a:prstGeom prst="rect">
            <a:avLst/>
          </a:prstGeom>
          <a:noFill/>
          <a:ln>
            <a:noFill/>
          </a:ln>
        </p:spPr>
      </p:pic>
      <p:sp>
        <p:nvSpPr>
          <p:cNvPr id="4" name="Rectangle 3">
            <a:extLst>
              <a:ext uri="{FF2B5EF4-FFF2-40B4-BE49-F238E27FC236}">
                <a16:creationId xmlns:a16="http://schemas.microsoft.com/office/drawing/2014/main" id="{3C025AE8-B25D-5D7B-7D87-8D944D26E57C}"/>
              </a:ext>
            </a:extLst>
          </p:cNvPr>
          <p:cNvSpPr/>
          <p:nvPr/>
        </p:nvSpPr>
        <p:spPr>
          <a:xfrm>
            <a:off x="8394700" y="4912668"/>
            <a:ext cx="749300" cy="230832"/>
          </a:xfrm>
          <a:prstGeom prst="rect">
            <a:avLst/>
          </a:prstGeom>
          <a:solidFill>
            <a:schemeClr val="accent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900" dirty="0">
              <a:solidFill>
                <a:schemeClr val="tx2"/>
              </a:solidFill>
              <a:latin typeface="Calibri" panose="020F0502020204030204" pitchFamily="34" charset="0"/>
              <a:ea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9DDE80AE-35D4-6890-5631-CABB7B152145}"/>
              </a:ext>
            </a:extLst>
          </p:cNvPr>
          <p:cNvSpPr txBox="1"/>
          <p:nvPr/>
        </p:nvSpPr>
        <p:spPr>
          <a:xfrm>
            <a:off x="8665898" y="4912668"/>
            <a:ext cx="306883" cy="230832"/>
          </a:xfrm>
          <a:prstGeom prst="rect">
            <a:avLst/>
          </a:prstGeom>
          <a:noFill/>
        </p:spPr>
        <p:txBody>
          <a:bodyPr wrap="square" rtlCol="0">
            <a:spAutoFit/>
          </a:bodyPr>
          <a:lstStyle/>
          <a:p>
            <a:r>
              <a:rPr lang="en-US" sz="900" dirty="0">
                <a:solidFill>
                  <a:schemeClr val="bg1"/>
                </a:solidFill>
                <a:latin typeface="Calibri" panose="020F0502020204030204" pitchFamily="34" charset="0"/>
                <a:cs typeface="Calibri" panose="020F0502020204030204" pitchFamily="34" charset="0"/>
              </a:rPr>
              <a:t>1</a:t>
            </a:r>
            <a:endParaRPr lang="en-IN" sz="900" dirty="0">
              <a:solidFill>
                <a:schemeClr val="bg1"/>
              </a:solidFill>
              <a:latin typeface="Calibri" panose="020F0502020204030204" pitchFamily="34" charset="0"/>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55D0D8-CB20-24F1-3AC3-22DA8C267CB3}"/>
              </a:ext>
            </a:extLst>
          </p:cNvPr>
          <p:cNvSpPr>
            <a:spLocks noGrp="1"/>
          </p:cNvSpPr>
          <p:nvPr>
            <p:ph type="ctrTitle"/>
          </p:nvPr>
        </p:nvSpPr>
        <p:spPr>
          <a:xfrm>
            <a:off x="278606" y="1334692"/>
            <a:ext cx="3781949" cy="1637100"/>
          </a:xfrm>
        </p:spPr>
        <p:txBody>
          <a:bodyPr>
            <a:normAutofit/>
          </a:bodyPr>
          <a:lstStyle/>
          <a:p>
            <a:r>
              <a:rPr lang="en-IN" sz="4000" dirty="0">
                <a:latin typeface="+mn-lt"/>
              </a:rPr>
              <a:t>Objectives</a:t>
            </a:r>
          </a:p>
        </p:txBody>
      </p:sp>
      <p:sp>
        <p:nvSpPr>
          <p:cNvPr id="5" name="TextBox 4">
            <a:extLst>
              <a:ext uri="{FF2B5EF4-FFF2-40B4-BE49-F238E27FC236}">
                <a16:creationId xmlns:a16="http://schemas.microsoft.com/office/drawing/2014/main" id="{986060C1-EDE5-89DD-4BA1-E41DE2FE0E49}"/>
              </a:ext>
            </a:extLst>
          </p:cNvPr>
          <p:cNvSpPr txBox="1"/>
          <p:nvPr/>
        </p:nvSpPr>
        <p:spPr>
          <a:xfrm>
            <a:off x="4817273" y="1334692"/>
            <a:ext cx="4060556" cy="2308324"/>
          </a:xfrm>
          <a:prstGeom prst="rect">
            <a:avLst/>
          </a:prstGeom>
          <a:noFill/>
        </p:spPr>
        <p:txBody>
          <a:bodyPr wrap="square" rtlCol="0">
            <a:spAutoFit/>
          </a:bodyPr>
          <a:lstStyle/>
          <a:p>
            <a:pPr marL="342900" indent="-342900">
              <a:buFont typeface="Wingdings" panose="05000000000000000000" pitchFamily="2" charset="2"/>
              <a:buChar char="q"/>
            </a:pPr>
            <a:r>
              <a:rPr lang="en-US" sz="1200" dirty="0"/>
              <a:t>To assess the knowledge and awareness for needle stick injury among nursing staffs, doctors, lab technicians and housekeeping staffs.</a:t>
            </a:r>
          </a:p>
          <a:p>
            <a:pPr marL="342900" indent="-342900">
              <a:buFont typeface="Wingdings" panose="05000000000000000000" pitchFamily="2" charset="2"/>
              <a:buChar char="q"/>
            </a:pPr>
            <a:endParaRPr lang="en-US" sz="1200" dirty="0"/>
          </a:p>
          <a:p>
            <a:pPr marL="342900" indent="-342900">
              <a:buFont typeface="Wingdings" panose="05000000000000000000" pitchFamily="2" charset="2"/>
              <a:buChar char="q"/>
            </a:pPr>
            <a:r>
              <a:rPr lang="en-US" sz="1200" dirty="0"/>
              <a:t>The various factors responsible for NSI &amp; the circumstances under which these occur.</a:t>
            </a:r>
          </a:p>
          <a:p>
            <a:pPr marL="342900" indent="-342900">
              <a:buFont typeface="Wingdings" panose="05000000000000000000" pitchFamily="2" charset="2"/>
              <a:buChar char="q"/>
            </a:pPr>
            <a:endParaRPr lang="en-US" sz="1200" dirty="0"/>
          </a:p>
          <a:p>
            <a:pPr marL="342900" indent="-342900">
              <a:buFont typeface="Wingdings" panose="05000000000000000000" pitchFamily="2" charset="2"/>
              <a:buChar char="q"/>
            </a:pPr>
            <a:r>
              <a:rPr lang="en-US" sz="1200" dirty="0"/>
              <a:t>To compare the incidence rate among these groups.</a:t>
            </a:r>
          </a:p>
          <a:p>
            <a:pPr marL="342900" indent="-342900">
              <a:buFont typeface="Wingdings" panose="05000000000000000000" pitchFamily="2" charset="2"/>
              <a:buChar char="q"/>
            </a:pPr>
            <a:endParaRPr lang="en-US" sz="1200" dirty="0"/>
          </a:p>
          <a:p>
            <a:pPr marL="342900" indent="-342900">
              <a:buFont typeface="Wingdings" panose="05000000000000000000" pitchFamily="2" charset="2"/>
              <a:buChar char="q"/>
            </a:pPr>
            <a:r>
              <a:rPr lang="en-US" sz="1200" dirty="0"/>
              <a:t>To bench mark the department with the least incidence of needle stick injury.</a:t>
            </a:r>
          </a:p>
          <a:p>
            <a:pPr marL="171450" indent="-171450">
              <a:buFont typeface="Wingdings" panose="05000000000000000000" pitchFamily="2" charset="2"/>
              <a:buChar char="q"/>
            </a:pPr>
            <a:endParaRPr lang="en-US" sz="1200" b="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4D2D357C-745F-6E3E-2007-2FBD31385A85}"/>
              </a:ext>
            </a:extLst>
          </p:cNvPr>
          <p:cNvSpPr txBox="1"/>
          <p:nvPr/>
        </p:nvSpPr>
        <p:spPr>
          <a:xfrm>
            <a:off x="8877829" y="4912668"/>
            <a:ext cx="253371" cy="230832"/>
          </a:xfrm>
          <a:prstGeom prst="rect">
            <a:avLst/>
          </a:prstGeom>
          <a:noFill/>
        </p:spPr>
        <p:txBody>
          <a:bodyPr wrap="square" rtlCol="0">
            <a:spAutoFit/>
          </a:bodyPr>
          <a:lstStyle/>
          <a:p>
            <a:r>
              <a:rPr lang="en-IN" sz="900" dirty="0">
                <a:solidFill>
                  <a:schemeClr val="tx1"/>
                </a:solidFill>
                <a:latin typeface="Calibri" panose="020F0502020204030204" pitchFamily="34" charset="0"/>
                <a:cs typeface="Calibri" panose="020F0502020204030204" pitchFamily="34" charset="0"/>
              </a:rPr>
              <a:t>2</a:t>
            </a:r>
          </a:p>
        </p:txBody>
      </p:sp>
      <p:sp>
        <p:nvSpPr>
          <p:cNvPr id="4" name="Rectangle 3">
            <a:extLst>
              <a:ext uri="{FF2B5EF4-FFF2-40B4-BE49-F238E27FC236}">
                <a16:creationId xmlns:a16="http://schemas.microsoft.com/office/drawing/2014/main" id="{36ABD450-175F-4AFD-FB8C-B820061614F1}"/>
              </a:ext>
            </a:extLst>
          </p:cNvPr>
          <p:cNvSpPr/>
          <p:nvPr/>
        </p:nvSpPr>
        <p:spPr>
          <a:xfrm>
            <a:off x="8394700" y="4912668"/>
            <a:ext cx="749300" cy="230832"/>
          </a:xfrm>
          <a:prstGeom prst="rect">
            <a:avLst/>
          </a:prstGeom>
          <a:solidFill>
            <a:schemeClr val="accent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900" dirty="0">
              <a:solidFill>
                <a:schemeClr val="tx2"/>
              </a:solidFill>
              <a:latin typeface="Calibri" panose="020F0502020204030204" pitchFamily="34" charset="0"/>
              <a:ea typeface="Calibri" panose="020F0502020204030204" pitchFamily="34" charset="0"/>
              <a:cs typeface="Calibri" panose="020F0502020204030204" pitchFamily="34" charset="0"/>
            </a:endParaRPr>
          </a:p>
        </p:txBody>
      </p:sp>
      <p:pic>
        <p:nvPicPr>
          <p:cNvPr id="6" name="Google Shape;87;p13">
            <a:extLst>
              <a:ext uri="{FF2B5EF4-FFF2-40B4-BE49-F238E27FC236}">
                <a16:creationId xmlns:a16="http://schemas.microsoft.com/office/drawing/2014/main" id="{6A64EA68-AB58-6DD7-1BF3-DFC795409D18}"/>
              </a:ext>
            </a:extLst>
          </p:cNvPr>
          <p:cNvPicPr preferRelativeResize="0"/>
          <p:nvPr/>
        </p:nvPicPr>
        <p:blipFill rotWithShape="1">
          <a:blip r:embed="rId3"/>
          <a:srcRect/>
          <a:stretch>
            <a:fillRect/>
          </a:stretch>
        </p:blipFill>
        <p:spPr>
          <a:xfrm>
            <a:off x="7828280" y="0"/>
            <a:ext cx="1315720" cy="635635"/>
          </a:xfrm>
          <a:prstGeom prst="rect">
            <a:avLst/>
          </a:prstGeom>
          <a:noFill/>
          <a:ln>
            <a:noFill/>
          </a:ln>
        </p:spPr>
      </p:pic>
      <p:sp>
        <p:nvSpPr>
          <p:cNvPr id="9" name="TextBox 8">
            <a:extLst>
              <a:ext uri="{FF2B5EF4-FFF2-40B4-BE49-F238E27FC236}">
                <a16:creationId xmlns:a16="http://schemas.microsoft.com/office/drawing/2014/main" id="{AFD0C897-CB70-21A4-7DE5-9C097C17AB0E}"/>
              </a:ext>
            </a:extLst>
          </p:cNvPr>
          <p:cNvSpPr txBox="1"/>
          <p:nvPr/>
        </p:nvSpPr>
        <p:spPr>
          <a:xfrm>
            <a:off x="8665898" y="4912668"/>
            <a:ext cx="306883" cy="230832"/>
          </a:xfrm>
          <a:prstGeom prst="rect">
            <a:avLst/>
          </a:prstGeom>
          <a:noFill/>
        </p:spPr>
        <p:txBody>
          <a:bodyPr wrap="square" rtlCol="0">
            <a:spAutoFit/>
          </a:bodyPr>
          <a:lstStyle/>
          <a:p>
            <a:r>
              <a:rPr lang="en-US" sz="900" dirty="0">
                <a:solidFill>
                  <a:schemeClr val="bg1"/>
                </a:solidFill>
                <a:latin typeface="Calibri" panose="020F0502020204030204" pitchFamily="34" charset="0"/>
                <a:cs typeface="Calibri" panose="020F0502020204030204" pitchFamily="34" charset="0"/>
              </a:rPr>
              <a:t>2</a:t>
            </a:r>
            <a:endParaRPr lang="en-IN" sz="9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8900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59"/>
        <p:cNvGrpSpPr/>
        <p:nvPr/>
      </p:nvGrpSpPr>
      <p:grpSpPr>
        <a:xfrm>
          <a:off x="0" y="0"/>
          <a:ext cx="0" cy="0"/>
          <a:chOff x="0" y="0"/>
          <a:chExt cx="0" cy="0"/>
        </a:xfrm>
      </p:grpSpPr>
      <p:sp>
        <p:nvSpPr>
          <p:cNvPr id="560" name="Google Shape;560;p69"/>
          <p:cNvSpPr txBox="1">
            <a:spLocks noGrp="1"/>
          </p:cNvSpPr>
          <p:nvPr>
            <p:ph type="title"/>
          </p:nvPr>
        </p:nvSpPr>
        <p:spPr>
          <a:prstGeom prst="rect">
            <a:avLst/>
          </a:prstGeom>
          <a:noFill/>
          <a:ln>
            <a:noFill/>
          </a:ln>
        </p:spPr>
        <p:txBody>
          <a:bodyPr spcFirstLastPara="1" wrap="square" lIns="68575" tIns="34275" rIns="68575" bIns="34275" anchor="ctr" anchorCtr="0">
            <a:noAutofit/>
          </a:bodyPr>
          <a:lstStyle/>
          <a:p>
            <a:pPr marL="0" lvl="0" indent="0" rtl="0">
              <a:lnSpc>
                <a:spcPct val="90000"/>
              </a:lnSpc>
              <a:spcBef>
                <a:spcPts val="0"/>
              </a:spcBef>
              <a:spcAft>
                <a:spcPts val="0"/>
              </a:spcAft>
              <a:buClr>
                <a:schemeClr val="dk1"/>
              </a:buClr>
              <a:buSzPts val="2700"/>
              <a:buFont typeface="Calibri"/>
              <a:buNone/>
            </a:pPr>
            <a:r>
              <a:rPr lang="en" sz="4000" dirty="0">
                <a:solidFill>
                  <a:schemeClr val="accent4">
                    <a:lumMod val="75000"/>
                  </a:schemeClr>
                </a:solidFill>
                <a:latin typeface="Arial" panose="020B0604020202020204" pitchFamily="34" charset="0"/>
                <a:cs typeface="Arial" panose="020B0604020202020204" pitchFamily="34" charset="0"/>
              </a:rPr>
              <a:t>Materials and Methods</a:t>
            </a:r>
            <a:endParaRPr sz="4000" dirty="0">
              <a:solidFill>
                <a:schemeClr val="accent4">
                  <a:lumMod val="75000"/>
                </a:schemeClr>
              </a:solidFill>
              <a:latin typeface="Arial" panose="020B0604020202020204" pitchFamily="34" charset="0"/>
              <a:cs typeface="Arial" panose="020B0604020202020204" pitchFamily="34" charset="0"/>
            </a:endParaRPr>
          </a:p>
        </p:txBody>
      </p:sp>
      <p:sp>
        <p:nvSpPr>
          <p:cNvPr id="565" name="Google Shape;565;p69"/>
          <p:cNvSpPr txBox="1">
            <a:spLocks noGrp="1"/>
          </p:cNvSpPr>
          <p:nvPr>
            <p:ph type="sldNum" idx="12"/>
          </p:nvPr>
        </p:nvSpPr>
        <p:spPr>
          <a:prstGeom prst="rect">
            <a:avLst/>
          </a:prstGeom>
          <a:noFill/>
          <a:ln>
            <a:noFill/>
          </a:ln>
        </p:spPr>
        <p:txBody>
          <a:bodyPr spcFirstLastPara="1" wrap="square" lIns="68575" tIns="34275" rIns="68575" bIns="34275" anchor="ctr" anchorCtr="0">
            <a:noAutofit/>
          </a:bodyPr>
          <a:lstStyle/>
          <a:p>
            <a:pPr marL="0" lvl="0" indent="0" algn="r" rtl="0">
              <a:spcBef>
                <a:spcPts val="0"/>
              </a:spcBef>
              <a:spcAft>
                <a:spcPts val="0"/>
              </a:spcAft>
              <a:buNone/>
            </a:pPr>
            <a:r>
              <a:rPr lang="en" dirty="0"/>
              <a:t>3</a:t>
            </a:r>
            <a:endParaRPr dirty="0"/>
          </a:p>
        </p:txBody>
      </p:sp>
      <p:sp>
        <p:nvSpPr>
          <p:cNvPr id="2" name="Rectangle: Rounded Corners 1">
            <a:extLst>
              <a:ext uri="{FF2B5EF4-FFF2-40B4-BE49-F238E27FC236}">
                <a16:creationId xmlns:a16="http://schemas.microsoft.com/office/drawing/2014/main" id="{F702765F-4B9B-E10A-A18B-E4C836504031}"/>
              </a:ext>
            </a:extLst>
          </p:cNvPr>
          <p:cNvSpPr/>
          <p:nvPr/>
        </p:nvSpPr>
        <p:spPr>
          <a:xfrm>
            <a:off x="147233" y="994501"/>
            <a:ext cx="2069024" cy="371184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en-IN" b="1" dirty="0"/>
              <a:t>Study Design – </a:t>
            </a:r>
            <a:r>
              <a:rPr lang="en-IN" sz="1200" dirty="0"/>
              <a:t>Cross-sectional Survey based Study.</a:t>
            </a:r>
          </a:p>
          <a:p>
            <a:endParaRPr lang="en-IN" dirty="0"/>
          </a:p>
          <a:p>
            <a:endParaRPr lang="en-IN" dirty="0"/>
          </a:p>
          <a:p>
            <a:r>
              <a:rPr lang="en-IN" b="1" dirty="0"/>
              <a:t>Study Area – </a:t>
            </a:r>
            <a:r>
              <a:rPr lang="en-US" sz="1200" dirty="0"/>
              <a:t>Asian Dwarkadas </a:t>
            </a:r>
            <a:r>
              <a:rPr lang="en-US" sz="1200" dirty="0" err="1"/>
              <a:t>Jalan</a:t>
            </a:r>
            <a:r>
              <a:rPr lang="en-US" sz="1200" dirty="0"/>
              <a:t> Super Specialty Hospital</a:t>
            </a:r>
          </a:p>
          <a:p>
            <a:endParaRPr lang="en-IN" dirty="0"/>
          </a:p>
          <a:p>
            <a:r>
              <a:rPr lang="en-IN" b="1" dirty="0"/>
              <a:t>Study Population – </a:t>
            </a:r>
            <a:r>
              <a:rPr lang="en-US" sz="1200" dirty="0">
                <a:latin typeface="+mj-lt"/>
              </a:rPr>
              <a:t>H</a:t>
            </a:r>
            <a:r>
              <a:rPr lang="en-US" sz="1200" dirty="0">
                <a:effectLst/>
                <a:latin typeface="+mj-lt"/>
                <a:ea typeface="Aptos" panose="020B0004020202020204" pitchFamily="34" charset="0"/>
              </a:rPr>
              <a:t>ealthcare workers, including doctors, nurses, laboratory technicians, and housekeeping staff in private healthcare settings.</a:t>
            </a:r>
            <a:endParaRPr lang="en-IN" sz="1200" dirty="0">
              <a:latin typeface="+mj-lt"/>
            </a:endParaRPr>
          </a:p>
        </p:txBody>
      </p:sp>
      <p:sp>
        <p:nvSpPr>
          <p:cNvPr id="3" name="Rectangle: Rounded Corners 2">
            <a:extLst>
              <a:ext uri="{FF2B5EF4-FFF2-40B4-BE49-F238E27FC236}">
                <a16:creationId xmlns:a16="http://schemas.microsoft.com/office/drawing/2014/main" id="{3D1DBB21-E10C-F03E-055B-91F15069B2C6}"/>
              </a:ext>
            </a:extLst>
          </p:cNvPr>
          <p:cNvSpPr/>
          <p:nvPr/>
        </p:nvSpPr>
        <p:spPr>
          <a:xfrm>
            <a:off x="2358248" y="1266324"/>
            <a:ext cx="4349643" cy="303947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en-IN" b="1" dirty="0"/>
              <a:t>Sample size –</a:t>
            </a:r>
          </a:p>
          <a:p>
            <a:r>
              <a:rPr lang="en-IN" sz="1200" b="1" dirty="0"/>
              <a:t> </a:t>
            </a:r>
          </a:p>
          <a:p>
            <a:r>
              <a:rPr lang="en-US" sz="1200" dirty="0">
                <a:solidFill>
                  <a:srgbClr val="000000"/>
                </a:solidFill>
                <a:effectLst/>
                <a:highlight>
                  <a:srgbClr val="FFFFFF"/>
                </a:highlight>
                <a:ea typeface="Times New Roman" panose="02020603050405020304" pitchFamily="18" charset="0"/>
              </a:rPr>
              <a:t>A total of 188 questionnaires out of 217 questionnaires were returned which gave a response rate of 86.6%.</a:t>
            </a:r>
          </a:p>
          <a:p>
            <a:endParaRPr lang="en-US" sz="1200" dirty="0">
              <a:solidFill>
                <a:srgbClr val="000000"/>
              </a:solidFill>
              <a:highlight>
                <a:srgbClr val="FFFFFF"/>
              </a:highlight>
              <a:ea typeface="Times New Roman" panose="02020603050405020304" pitchFamily="18" charset="0"/>
            </a:endParaRPr>
          </a:p>
          <a:p>
            <a:r>
              <a:rPr lang="en-US" sz="1200" dirty="0">
                <a:solidFill>
                  <a:srgbClr val="000000"/>
                </a:solidFill>
                <a:highlight>
                  <a:srgbClr val="FFFFFF"/>
                </a:highlight>
                <a:ea typeface="Times New Roman" panose="02020603050405020304" pitchFamily="18" charset="0"/>
              </a:rPr>
              <a:t>C</a:t>
            </a:r>
            <a:r>
              <a:rPr lang="en-US" sz="1200" dirty="0">
                <a:solidFill>
                  <a:srgbClr val="000000"/>
                </a:solidFill>
                <a:effectLst/>
                <a:highlight>
                  <a:srgbClr val="FFFFFF"/>
                </a:highlight>
                <a:ea typeface="Times New Roman" panose="02020603050405020304" pitchFamily="18" charset="0"/>
              </a:rPr>
              <a:t>onsultants 10</a:t>
            </a:r>
          </a:p>
          <a:p>
            <a:r>
              <a:rPr lang="en-US" sz="1200" dirty="0">
                <a:solidFill>
                  <a:srgbClr val="000000"/>
                </a:solidFill>
                <a:effectLst/>
                <a:highlight>
                  <a:srgbClr val="FFFFFF"/>
                </a:highlight>
                <a:ea typeface="Times New Roman" panose="02020603050405020304" pitchFamily="18" charset="0"/>
              </a:rPr>
              <a:t>Resident </a:t>
            </a:r>
            <a:r>
              <a:rPr lang="en-US" sz="1200" dirty="0">
                <a:solidFill>
                  <a:srgbClr val="000000"/>
                </a:solidFill>
                <a:highlight>
                  <a:srgbClr val="FFFFFF"/>
                </a:highlight>
                <a:ea typeface="Times New Roman" panose="02020603050405020304" pitchFamily="18" charset="0"/>
              </a:rPr>
              <a:t>D</a:t>
            </a:r>
            <a:r>
              <a:rPr lang="en-US" sz="1200" dirty="0">
                <a:solidFill>
                  <a:srgbClr val="000000"/>
                </a:solidFill>
                <a:effectLst/>
                <a:highlight>
                  <a:srgbClr val="FFFFFF"/>
                </a:highlight>
                <a:ea typeface="Times New Roman" panose="02020603050405020304" pitchFamily="18" charset="0"/>
              </a:rPr>
              <a:t>octors 16</a:t>
            </a:r>
          </a:p>
          <a:p>
            <a:r>
              <a:rPr lang="en-US" sz="1200" dirty="0">
                <a:solidFill>
                  <a:srgbClr val="000000"/>
                </a:solidFill>
                <a:highlight>
                  <a:srgbClr val="FFFFFF"/>
                </a:highlight>
                <a:ea typeface="Times New Roman" panose="02020603050405020304" pitchFamily="18" charset="0"/>
              </a:rPr>
              <a:t>S</a:t>
            </a:r>
            <a:r>
              <a:rPr lang="en-US" sz="1200" dirty="0">
                <a:solidFill>
                  <a:srgbClr val="000000"/>
                </a:solidFill>
                <a:effectLst/>
                <a:highlight>
                  <a:srgbClr val="FFFFFF"/>
                </a:highlight>
                <a:ea typeface="Times New Roman" panose="02020603050405020304" pitchFamily="18" charset="0"/>
              </a:rPr>
              <a:t>taff </a:t>
            </a:r>
            <a:r>
              <a:rPr lang="en-US" sz="1200" dirty="0">
                <a:solidFill>
                  <a:srgbClr val="000000"/>
                </a:solidFill>
                <a:highlight>
                  <a:srgbClr val="FFFFFF"/>
                </a:highlight>
                <a:ea typeface="Times New Roman" panose="02020603050405020304" pitchFamily="18" charset="0"/>
              </a:rPr>
              <a:t>N</a:t>
            </a:r>
            <a:r>
              <a:rPr lang="en-US" sz="1200" dirty="0">
                <a:solidFill>
                  <a:srgbClr val="000000"/>
                </a:solidFill>
                <a:effectLst/>
                <a:highlight>
                  <a:srgbClr val="FFFFFF"/>
                </a:highlight>
                <a:ea typeface="Times New Roman" panose="02020603050405020304" pitchFamily="18" charset="0"/>
              </a:rPr>
              <a:t>urse 116 </a:t>
            </a:r>
          </a:p>
          <a:p>
            <a:r>
              <a:rPr lang="en-US" sz="1200" dirty="0">
                <a:solidFill>
                  <a:srgbClr val="000000"/>
                </a:solidFill>
                <a:highlight>
                  <a:srgbClr val="FFFFFF"/>
                </a:highlight>
                <a:ea typeface="Times New Roman" panose="02020603050405020304" pitchFamily="18" charset="0"/>
              </a:rPr>
              <a:t>T</a:t>
            </a:r>
            <a:r>
              <a:rPr lang="en-US" sz="1200" dirty="0">
                <a:solidFill>
                  <a:srgbClr val="000000"/>
                </a:solidFill>
                <a:effectLst/>
                <a:highlight>
                  <a:srgbClr val="FFFFFF"/>
                </a:highlight>
                <a:ea typeface="Times New Roman" panose="02020603050405020304" pitchFamily="18" charset="0"/>
              </a:rPr>
              <a:t>echnicians 20 </a:t>
            </a:r>
          </a:p>
          <a:p>
            <a:r>
              <a:rPr lang="en-US" sz="1200" dirty="0">
                <a:solidFill>
                  <a:srgbClr val="000000"/>
                </a:solidFill>
                <a:highlight>
                  <a:srgbClr val="FFFFFF"/>
                </a:highlight>
                <a:ea typeface="Times New Roman" panose="02020603050405020304" pitchFamily="18" charset="0"/>
              </a:rPr>
              <a:t>H</a:t>
            </a:r>
            <a:r>
              <a:rPr lang="en-US" sz="1200" dirty="0">
                <a:solidFill>
                  <a:srgbClr val="000000"/>
                </a:solidFill>
                <a:effectLst/>
                <a:highlight>
                  <a:srgbClr val="FFFFFF"/>
                </a:highlight>
                <a:ea typeface="Times New Roman" panose="02020603050405020304" pitchFamily="18" charset="0"/>
              </a:rPr>
              <a:t>ousekeeping </a:t>
            </a:r>
            <a:r>
              <a:rPr lang="en-US" sz="1200" dirty="0">
                <a:solidFill>
                  <a:srgbClr val="000000"/>
                </a:solidFill>
                <a:highlight>
                  <a:srgbClr val="FFFFFF"/>
                </a:highlight>
                <a:ea typeface="Times New Roman" panose="02020603050405020304" pitchFamily="18" charset="0"/>
              </a:rPr>
              <a:t>S</a:t>
            </a:r>
            <a:r>
              <a:rPr lang="en-US" sz="1200" dirty="0">
                <a:solidFill>
                  <a:srgbClr val="000000"/>
                </a:solidFill>
                <a:effectLst/>
                <a:highlight>
                  <a:srgbClr val="FFFFFF"/>
                </a:highlight>
                <a:ea typeface="Times New Roman" panose="02020603050405020304" pitchFamily="18" charset="0"/>
              </a:rPr>
              <a:t>taff 26 </a:t>
            </a:r>
          </a:p>
          <a:p>
            <a:endParaRPr lang="en-IN" sz="1200" b="1" dirty="0"/>
          </a:p>
          <a:p>
            <a:endParaRPr lang="en-IN" sz="1200" b="1" dirty="0"/>
          </a:p>
          <a:p>
            <a:r>
              <a:rPr lang="en-IN" b="1" dirty="0"/>
              <a:t>Sampling – </a:t>
            </a:r>
            <a:r>
              <a:rPr lang="en-IN" sz="1200" dirty="0"/>
              <a:t>Stratified Random Sampling</a:t>
            </a:r>
          </a:p>
        </p:txBody>
      </p:sp>
      <p:sp>
        <p:nvSpPr>
          <p:cNvPr id="5" name="Rectangle: Rounded Corners 4">
            <a:extLst>
              <a:ext uri="{FF2B5EF4-FFF2-40B4-BE49-F238E27FC236}">
                <a16:creationId xmlns:a16="http://schemas.microsoft.com/office/drawing/2014/main" id="{6C954593-3E2B-B983-73B3-9CB9DAF18043}"/>
              </a:ext>
            </a:extLst>
          </p:cNvPr>
          <p:cNvSpPr/>
          <p:nvPr/>
        </p:nvSpPr>
        <p:spPr>
          <a:xfrm>
            <a:off x="6849882" y="1656798"/>
            <a:ext cx="2069024" cy="23872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en-IN" b="1" dirty="0"/>
              <a:t>Data collection tools</a:t>
            </a:r>
          </a:p>
          <a:p>
            <a:pPr marL="171450" indent="-171450">
              <a:buFont typeface="Arial" panose="020B0604020202020204" pitchFamily="34" charset="0"/>
              <a:buChar char="•"/>
            </a:pPr>
            <a:r>
              <a:rPr lang="en-US" sz="1200" dirty="0"/>
              <a:t>Questionnaire Development</a:t>
            </a:r>
          </a:p>
          <a:p>
            <a:pPr marL="171450" indent="-171450">
              <a:buFont typeface="Arial" panose="020B0604020202020204" pitchFamily="34" charset="0"/>
              <a:buChar char="•"/>
            </a:pPr>
            <a:r>
              <a:rPr lang="en-US" sz="1200" dirty="0"/>
              <a:t>Sampling and Distribution</a:t>
            </a:r>
          </a:p>
          <a:p>
            <a:endParaRPr lang="en-IN" dirty="0"/>
          </a:p>
          <a:p>
            <a:r>
              <a:rPr lang="en-IN" b="1" dirty="0"/>
              <a:t>Timelines – </a:t>
            </a:r>
            <a:r>
              <a:rPr lang="en-IN" sz="1200" dirty="0"/>
              <a:t>3 months (March-June)</a:t>
            </a:r>
            <a:endParaRPr lang="en-IN" sz="1200" b="1" dirty="0"/>
          </a:p>
        </p:txBody>
      </p:sp>
      <p:pic>
        <p:nvPicPr>
          <p:cNvPr id="4" name="Google Shape;87;p13">
            <a:extLst>
              <a:ext uri="{FF2B5EF4-FFF2-40B4-BE49-F238E27FC236}">
                <a16:creationId xmlns:a16="http://schemas.microsoft.com/office/drawing/2014/main" id="{D17A1FAF-0EFD-D943-F4E8-706A097DB8C1}"/>
              </a:ext>
            </a:extLst>
          </p:cNvPr>
          <p:cNvPicPr preferRelativeResize="0"/>
          <p:nvPr/>
        </p:nvPicPr>
        <p:blipFill rotWithShape="1">
          <a:blip r:embed="rId3"/>
          <a:srcRect/>
          <a:stretch>
            <a:fillRect/>
          </a:stretch>
        </p:blipFill>
        <p:spPr>
          <a:xfrm>
            <a:off x="7828280" y="0"/>
            <a:ext cx="1315720" cy="63563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59"/>
        <p:cNvGrpSpPr/>
        <p:nvPr/>
      </p:nvGrpSpPr>
      <p:grpSpPr>
        <a:xfrm>
          <a:off x="0" y="0"/>
          <a:ext cx="0" cy="0"/>
          <a:chOff x="0" y="0"/>
          <a:chExt cx="0" cy="0"/>
        </a:xfrm>
      </p:grpSpPr>
      <p:sp>
        <p:nvSpPr>
          <p:cNvPr id="560" name="Google Shape;560;p69"/>
          <p:cNvSpPr txBox="1">
            <a:spLocks noGrp="1"/>
          </p:cNvSpPr>
          <p:nvPr>
            <p:ph type="title"/>
          </p:nvPr>
        </p:nvSpPr>
        <p:spPr>
          <a:prstGeom prst="rect">
            <a:avLst/>
          </a:prstGeom>
          <a:noFill/>
          <a:ln>
            <a:noFill/>
          </a:ln>
        </p:spPr>
        <p:txBody>
          <a:bodyPr spcFirstLastPara="1" wrap="square" lIns="68575" tIns="34275" rIns="68575" bIns="34275" anchor="ctr" anchorCtr="0">
            <a:noAutofit/>
          </a:bodyPr>
          <a:lstStyle/>
          <a:p>
            <a:pPr marL="0" lvl="0" indent="0" rtl="0">
              <a:lnSpc>
                <a:spcPct val="90000"/>
              </a:lnSpc>
              <a:spcBef>
                <a:spcPts val="0"/>
              </a:spcBef>
              <a:spcAft>
                <a:spcPts val="0"/>
              </a:spcAft>
              <a:buClr>
                <a:schemeClr val="dk1"/>
              </a:buClr>
              <a:buSzPts val="2700"/>
              <a:buFont typeface="Calibri"/>
              <a:buNone/>
            </a:pPr>
            <a:r>
              <a:rPr lang="en" sz="4000" dirty="0">
                <a:solidFill>
                  <a:schemeClr val="accent4">
                    <a:lumMod val="75000"/>
                  </a:schemeClr>
                </a:solidFill>
                <a:latin typeface="Arial" panose="020B0604020202020204" pitchFamily="34" charset="0"/>
                <a:cs typeface="Arial" panose="020B0604020202020204" pitchFamily="34" charset="0"/>
              </a:rPr>
              <a:t>Materials and Methods</a:t>
            </a:r>
            <a:endParaRPr sz="4000" dirty="0">
              <a:solidFill>
                <a:schemeClr val="accent4">
                  <a:lumMod val="75000"/>
                </a:schemeClr>
              </a:solidFill>
              <a:latin typeface="Arial" panose="020B0604020202020204" pitchFamily="34" charset="0"/>
              <a:cs typeface="Arial" panose="020B0604020202020204" pitchFamily="34" charset="0"/>
            </a:endParaRPr>
          </a:p>
        </p:txBody>
      </p:sp>
      <p:sp>
        <p:nvSpPr>
          <p:cNvPr id="565" name="Google Shape;565;p69"/>
          <p:cNvSpPr txBox="1">
            <a:spLocks noGrp="1"/>
          </p:cNvSpPr>
          <p:nvPr>
            <p:ph type="sldNum" idx="12"/>
          </p:nvPr>
        </p:nvSpPr>
        <p:spPr>
          <a:prstGeom prst="rect">
            <a:avLst/>
          </a:prstGeom>
          <a:noFill/>
          <a:ln>
            <a:noFill/>
          </a:ln>
        </p:spPr>
        <p:txBody>
          <a:bodyPr spcFirstLastPara="1" wrap="square" lIns="68575" tIns="34275" rIns="68575" bIns="34275" anchor="ctr" anchorCtr="0">
            <a:noAutofit/>
          </a:bodyPr>
          <a:lstStyle/>
          <a:p>
            <a:pPr marL="0" lvl="0" indent="0" algn="r" rtl="0">
              <a:spcBef>
                <a:spcPts val="0"/>
              </a:spcBef>
              <a:spcAft>
                <a:spcPts val="0"/>
              </a:spcAft>
              <a:buNone/>
            </a:pPr>
            <a:r>
              <a:rPr lang="en" dirty="0"/>
              <a:t>4</a:t>
            </a:r>
            <a:endParaRPr dirty="0"/>
          </a:p>
        </p:txBody>
      </p:sp>
      <p:sp>
        <p:nvSpPr>
          <p:cNvPr id="4" name="Rectangle: Diagonal Corners Rounded 3">
            <a:extLst>
              <a:ext uri="{FF2B5EF4-FFF2-40B4-BE49-F238E27FC236}">
                <a16:creationId xmlns:a16="http://schemas.microsoft.com/office/drawing/2014/main" id="{54B10F3B-CFE4-A003-4313-063A87FA28E4}"/>
              </a:ext>
            </a:extLst>
          </p:cNvPr>
          <p:cNvSpPr/>
          <p:nvPr/>
        </p:nvSpPr>
        <p:spPr>
          <a:xfrm>
            <a:off x="906651" y="1263112"/>
            <a:ext cx="3487118" cy="3378630"/>
          </a:xfrm>
          <a:prstGeom prst="round2DiagRect">
            <a:avLst/>
          </a:prstGeom>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nSpc>
                <a:spcPct val="106000"/>
              </a:lnSpc>
            </a:pPr>
            <a:r>
              <a:rPr lang="en-IN" sz="1200" b="1" kern="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200" b="1" kern="100" dirty="0">
                <a:solidFill>
                  <a:schemeClr val="bg1"/>
                </a:solidFill>
                <a:effectLst/>
                <a:ea typeface="Times New Roman" panose="02020603050405020304" pitchFamily="18" charset="0"/>
                <a:cs typeface="Times New Roman" panose="02020603050405020304" pitchFamily="18" charset="0"/>
              </a:rPr>
              <a:t>Inclusion criteria</a:t>
            </a:r>
            <a:r>
              <a:rPr lang="en-IN" sz="1200" kern="100" dirty="0">
                <a:solidFill>
                  <a:schemeClr val="bg1"/>
                </a:solidFill>
                <a:effectLst/>
                <a:ea typeface="Times New Roman" panose="02020603050405020304" pitchFamily="18" charset="0"/>
                <a:cs typeface="Times New Roman" panose="02020603050405020304" pitchFamily="18" charset="0"/>
              </a:rPr>
              <a:t>: </a:t>
            </a:r>
          </a:p>
          <a:p>
            <a:pPr lvl="0">
              <a:lnSpc>
                <a:spcPct val="106000"/>
              </a:lnSpc>
            </a:pPr>
            <a:endParaRPr lang="en-IN" sz="1200" kern="100" dirty="0">
              <a:solidFill>
                <a:schemeClr val="bg1"/>
              </a:solidFill>
              <a:effectLst/>
              <a:latin typeface="Perpetua" panose="02020502060401020303" pitchFamily="18" charset="0"/>
              <a:ea typeface="Calibri" panose="020F0502020204030204" pitchFamily="34" charset="0"/>
              <a:cs typeface="Times New Roman" panose="02020603050405020304" pitchFamily="18" charset="0"/>
            </a:endParaRPr>
          </a:p>
          <a:p>
            <a:pPr marL="285750" lvl="0" indent="-285750">
              <a:buFont typeface="Wingdings" panose="05000000000000000000" pitchFamily="2" charset="2"/>
              <a:buChar char="§"/>
            </a:pPr>
            <a:r>
              <a:rPr lang="en-US" sz="1200" dirty="0"/>
              <a:t>Healthcare workers, including doctors, nurses, medical technicians, lab technicians, paramedics, and other clinical staff who are at risk of NSIs.</a:t>
            </a:r>
          </a:p>
          <a:p>
            <a:pPr marL="285750" lvl="0" indent="-285750">
              <a:buFont typeface="Wingdings" panose="05000000000000000000" pitchFamily="2" charset="2"/>
              <a:buChar char="§"/>
            </a:pPr>
            <a:endParaRPr lang="en-US" sz="1200" dirty="0"/>
          </a:p>
          <a:p>
            <a:pPr marL="285750" lvl="0" indent="-285750">
              <a:buFont typeface="Wingdings" panose="05000000000000000000" pitchFamily="2" charset="2"/>
              <a:buChar char="§"/>
            </a:pPr>
            <a:r>
              <a:rPr lang="en-US" sz="1200" dirty="0"/>
              <a:t>Individuals working in hospitals, clinics, diagnostic laboratories, outpatient care centers, emergency medical services, and other healthcare facilities.</a:t>
            </a:r>
          </a:p>
          <a:p>
            <a:pPr marL="285750" lvl="0" indent="-285750">
              <a:buFont typeface="Wingdings" panose="05000000000000000000" pitchFamily="2" charset="2"/>
              <a:buChar char="§"/>
            </a:pPr>
            <a:endParaRPr lang="en-US" sz="1200" dirty="0"/>
          </a:p>
          <a:p>
            <a:pPr marL="285750" lvl="0" indent="-285750">
              <a:buFont typeface="Wingdings" panose="05000000000000000000" pitchFamily="2" charset="2"/>
              <a:buChar char="§"/>
            </a:pPr>
            <a:r>
              <a:rPr lang="en-US" sz="1200" dirty="0"/>
              <a:t>Adult healthcare workers aged 18 and above</a:t>
            </a:r>
          </a:p>
          <a:p>
            <a:endParaRPr lang="en-IN" sz="1200" dirty="0">
              <a:solidFill>
                <a:schemeClr val="bg1"/>
              </a:solidFill>
            </a:endParaRPr>
          </a:p>
        </p:txBody>
      </p:sp>
      <p:sp>
        <p:nvSpPr>
          <p:cNvPr id="6" name="Rectangle: Diagonal Corners Rounded 5">
            <a:extLst>
              <a:ext uri="{FF2B5EF4-FFF2-40B4-BE49-F238E27FC236}">
                <a16:creationId xmlns:a16="http://schemas.microsoft.com/office/drawing/2014/main" id="{DA89752A-D53A-6C43-D5FF-4F0CE18E24C7}"/>
              </a:ext>
            </a:extLst>
          </p:cNvPr>
          <p:cNvSpPr/>
          <p:nvPr/>
        </p:nvSpPr>
        <p:spPr>
          <a:xfrm>
            <a:off x="4695989" y="1117600"/>
            <a:ext cx="3487118" cy="3818884"/>
          </a:xfrm>
          <a:prstGeom prst="round2DiagRect">
            <a:avLst/>
          </a:prstGeom>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nSpc>
                <a:spcPct val="106000"/>
              </a:lnSpc>
            </a:pPr>
            <a:endParaRPr lang="en-IN" sz="1200" b="1" kern="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ea typeface="Times New Roman" panose="02020603050405020304" pitchFamily="18" charset="0"/>
              <a:cs typeface="Times New Roman" panose="02020603050405020304" pitchFamily="18" charset="0"/>
            </a:endParaRPr>
          </a:p>
          <a:p>
            <a:pPr lvl="0">
              <a:lnSpc>
                <a:spcPct val="106000"/>
              </a:lnSpc>
            </a:pPr>
            <a:r>
              <a:rPr lang="en-IN" sz="1200" b="1" kern="100" dirty="0">
                <a:solidFill>
                  <a:schemeClr val="bg1"/>
                </a:solidFill>
                <a:effectLst/>
                <a:ea typeface="Times New Roman" panose="02020603050405020304" pitchFamily="18" charset="0"/>
                <a:cs typeface="Times New Roman" panose="02020603050405020304" pitchFamily="18" charset="0"/>
              </a:rPr>
              <a:t>Exclusion criteria:</a:t>
            </a:r>
          </a:p>
          <a:p>
            <a:pPr lvl="0">
              <a:lnSpc>
                <a:spcPct val="106000"/>
              </a:lnSpc>
            </a:pPr>
            <a:endParaRPr lang="en-IN" sz="1200" b="1" kern="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171450" lvl="0" indent="-171450">
              <a:buFont typeface="Wingdings" panose="05000000000000000000" pitchFamily="2" charset="2"/>
              <a:buChar char="§"/>
            </a:pPr>
            <a:r>
              <a:rPr lang="en-US" sz="1200" b="1" dirty="0"/>
              <a:t>Non-Healthcare Workers</a:t>
            </a:r>
            <a:r>
              <a:rPr lang="en-US" sz="1200" dirty="0"/>
              <a:t>: Individuals who do not work in a healthcare setting should be excluded to maintain the focus on healthcare workers.</a:t>
            </a:r>
          </a:p>
          <a:p>
            <a:pPr marL="171450" lvl="0" indent="-171450">
              <a:buFont typeface="Wingdings" panose="05000000000000000000" pitchFamily="2" charset="2"/>
              <a:buChar char="§"/>
            </a:pPr>
            <a:r>
              <a:rPr lang="en-US" sz="1200" b="1" dirty="0"/>
              <a:t>Non-Clinical Staff</a:t>
            </a:r>
            <a:r>
              <a:rPr lang="en-US" sz="1200" dirty="0"/>
              <a:t>: Administrative or support staff in healthcare settings who do not handle needles or other sharp instruments directly.</a:t>
            </a:r>
          </a:p>
          <a:p>
            <a:pPr marL="171450" lvl="0" indent="-171450">
              <a:buFont typeface="Wingdings" panose="05000000000000000000" pitchFamily="2" charset="2"/>
              <a:buChar char="§"/>
            </a:pPr>
            <a:r>
              <a:rPr lang="en-US" sz="1200" b="1" dirty="0"/>
              <a:t>Students and Trainees</a:t>
            </a:r>
            <a:r>
              <a:rPr lang="en-US" sz="1200" dirty="0"/>
              <a:t>: Individuals currently in training or internships, as their awareness may not reflect the experience and practices of fully qualified healthcare workers.</a:t>
            </a:r>
          </a:p>
          <a:p>
            <a:pPr marL="171450" indent="-171450">
              <a:buFont typeface="Wingdings" panose="05000000000000000000" pitchFamily="2" charset="2"/>
              <a:buChar char="§"/>
            </a:pPr>
            <a:r>
              <a:rPr lang="en-US" sz="1200" b="1" dirty="0"/>
              <a:t>Part-Time or Temporary Staff</a:t>
            </a:r>
            <a:endParaRPr lang="en-US" sz="1200" dirty="0"/>
          </a:p>
          <a:p>
            <a:pPr marL="285750" lvl="0" indent="-285750">
              <a:lnSpc>
                <a:spcPct val="106000"/>
              </a:lnSpc>
              <a:buFont typeface="Wingdings" panose="05000000000000000000" pitchFamily="2" charset="2"/>
              <a:buChar char="§"/>
            </a:pPr>
            <a:endParaRPr lang="en-IN" sz="1200" b="1" kern="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b="1" kern="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6000"/>
              </a:lnSpc>
            </a:pPr>
            <a:endParaRPr lang="en-IN" sz="1200" kern="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3" name="Google Shape;87;p13">
            <a:extLst>
              <a:ext uri="{FF2B5EF4-FFF2-40B4-BE49-F238E27FC236}">
                <a16:creationId xmlns:a16="http://schemas.microsoft.com/office/drawing/2014/main" id="{8DF1FC6B-0B2B-AD17-6A5D-F273FCE4C510}"/>
              </a:ext>
            </a:extLst>
          </p:cNvPr>
          <p:cNvPicPr preferRelativeResize="0"/>
          <p:nvPr/>
        </p:nvPicPr>
        <p:blipFill rotWithShape="1">
          <a:blip r:embed="rId3"/>
          <a:srcRect/>
          <a:stretch>
            <a:fillRect/>
          </a:stretch>
        </p:blipFill>
        <p:spPr>
          <a:xfrm>
            <a:off x="7828280" y="0"/>
            <a:ext cx="1315720" cy="635635"/>
          </a:xfrm>
          <a:prstGeom prst="rect">
            <a:avLst/>
          </a:prstGeom>
          <a:noFill/>
          <a:ln>
            <a:noFill/>
          </a:ln>
        </p:spPr>
      </p:pic>
    </p:spTree>
    <p:extLst>
      <p:ext uri="{BB962C8B-B14F-4D97-AF65-F5344CB8AC3E}">
        <p14:creationId xmlns:p14="http://schemas.microsoft.com/office/powerpoint/2010/main" val="122810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86C46-57CC-845E-BD61-978BFCDCF97B}"/>
              </a:ext>
            </a:extLst>
          </p:cNvPr>
          <p:cNvSpPr>
            <a:spLocks noGrp="1"/>
          </p:cNvSpPr>
          <p:nvPr>
            <p:ph type="title"/>
          </p:nvPr>
        </p:nvSpPr>
        <p:spPr/>
        <p:txBody>
          <a:bodyPr>
            <a:noAutofit/>
          </a:bodyPr>
          <a:lstStyle/>
          <a:p>
            <a:r>
              <a:rPr lang="en" sz="4000" dirty="0">
                <a:solidFill>
                  <a:schemeClr val="accent4">
                    <a:lumMod val="75000"/>
                  </a:schemeClr>
                </a:solidFill>
                <a:latin typeface="Arial" panose="020B0604020202020204" pitchFamily="34" charset="0"/>
                <a:cs typeface="Arial" panose="020B0604020202020204" pitchFamily="34" charset="0"/>
              </a:rPr>
              <a:t>Correlation</a:t>
            </a:r>
            <a:endParaRPr lang="en-US" sz="4000" dirty="0">
              <a:solidFill>
                <a:srgbClr val="7030A0"/>
              </a:solidFill>
              <a:latin typeface="+mj-lt"/>
            </a:endParaRPr>
          </a:p>
        </p:txBody>
      </p:sp>
      <p:sp>
        <p:nvSpPr>
          <p:cNvPr id="3" name="Text Placeholder 2">
            <a:extLst>
              <a:ext uri="{FF2B5EF4-FFF2-40B4-BE49-F238E27FC236}">
                <a16:creationId xmlns:a16="http://schemas.microsoft.com/office/drawing/2014/main" id="{9FA5692F-3F8D-1CE5-777F-25AFD0E5E637}"/>
              </a:ext>
            </a:extLst>
          </p:cNvPr>
          <p:cNvSpPr>
            <a:spLocks noGrp="1"/>
          </p:cNvSpPr>
          <p:nvPr>
            <p:ph type="body" idx="1"/>
          </p:nvPr>
        </p:nvSpPr>
        <p:spPr/>
        <p:txBody>
          <a:bodyPr/>
          <a:lstStyle/>
          <a:p>
            <a:pPr marL="0" indent="0">
              <a:lnSpc>
                <a:spcPct val="150000"/>
              </a:lnSpc>
              <a:spcBef>
                <a:spcPts val="0"/>
              </a:spcBef>
              <a:spcAft>
                <a:spcPts val="1000"/>
              </a:spcAft>
              <a:buNone/>
            </a:pPr>
            <a:r>
              <a:rPr lang="en-US" sz="1200" dirty="0">
                <a:effectLst/>
                <a:latin typeface="+mj-lt"/>
                <a:ea typeface="Times New Roman" panose="02020603050405020304" pitchFamily="18" charset="0"/>
                <a:cs typeface="Times New Roman" panose="02020603050405020304" pitchFamily="18" charset="0"/>
              </a:rPr>
              <a:t>In this study, the correlation of experience and awareness of staff is shown; it </a:t>
            </a:r>
            <a:r>
              <a:rPr lang="en-US" sz="1200" dirty="0">
                <a:latin typeface="+mj-lt"/>
                <a:ea typeface="Times New Roman" panose="02020603050405020304" pitchFamily="18" charset="0"/>
                <a:cs typeface="Times New Roman" panose="02020603050405020304" pitchFamily="18" charset="0"/>
              </a:rPr>
              <a:t>is</a:t>
            </a:r>
            <a:r>
              <a:rPr lang="en-US" sz="1200" dirty="0">
                <a:effectLst/>
                <a:latin typeface="+mj-lt"/>
                <a:ea typeface="Times New Roman" panose="02020603050405020304" pitchFamily="18" charset="0"/>
                <a:cs typeface="Times New Roman" panose="02020603050405020304" pitchFamily="18" charset="0"/>
              </a:rPr>
              <a:t> observed that the awareness increases with the increase in the experience. It is possible to measure the degree of relationship between the awareness and experience of the HCWs in terms of a correlation coefficient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cs typeface="Tunga" panose="020B0502040204020203" pitchFamily="34" charset="0"/>
            </a:endParaRPr>
          </a:p>
          <a:p>
            <a:pPr marL="0" marR="0" indent="0">
              <a:lnSpc>
                <a:spcPct val="150000"/>
              </a:lnSpc>
              <a:spcBef>
                <a:spcPts val="0"/>
              </a:spcBef>
              <a:spcAft>
                <a:spcPts val="1000"/>
              </a:spcAft>
              <a:buNone/>
            </a:pPr>
            <a:r>
              <a:rPr lang="en-US" sz="1200" b="1"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Hypothesis (H0)</a:t>
            </a:r>
            <a:r>
              <a:rPr lang="en-US" sz="12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 Awareness is positively correlated with experience.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50000"/>
              </a:lnSpc>
              <a:spcBef>
                <a:spcPts val="0"/>
              </a:spcBef>
              <a:spcAft>
                <a:spcPts val="1000"/>
              </a:spcAft>
              <a:buNone/>
            </a:pPr>
            <a:r>
              <a:rPr lang="en-US" sz="12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n = no of staffs = 188</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50000"/>
              </a:lnSpc>
              <a:spcBef>
                <a:spcPts val="0"/>
              </a:spcBef>
              <a:spcAft>
                <a:spcPts val="1000"/>
              </a:spcAft>
              <a:buNone/>
            </a:pPr>
            <a:r>
              <a:rPr lang="en-US" sz="12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x = % of staff under each experience group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50000"/>
              </a:lnSpc>
              <a:spcBef>
                <a:spcPts val="0"/>
              </a:spcBef>
              <a:spcAft>
                <a:spcPts val="1000"/>
              </a:spcAft>
              <a:buNone/>
            </a:pPr>
            <a:r>
              <a:rPr lang="en-US" sz="12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y = % of awareness in each group</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graphicFrame>
        <p:nvGraphicFramePr>
          <p:cNvPr id="4" name="Table 3">
            <a:extLst>
              <a:ext uri="{FF2B5EF4-FFF2-40B4-BE49-F238E27FC236}">
                <a16:creationId xmlns:a16="http://schemas.microsoft.com/office/drawing/2014/main" id="{1F5AB617-DF28-56C4-BE37-AE871A85E30B}"/>
              </a:ext>
            </a:extLst>
          </p:cNvPr>
          <p:cNvGraphicFramePr>
            <a:graphicFrameLocks noGrp="1"/>
          </p:cNvGraphicFramePr>
          <p:nvPr>
            <p:extLst>
              <p:ext uri="{D42A27DB-BD31-4B8C-83A1-F6EECF244321}">
                <p14:modId xmlns:p14="http://schemas.microsoft.com/office/powerpoint/2010/main" val="786373847"/>
              </p:ext>
            </p:extLst>
          </p:nvPr>
        </p:nvGraphicFramePr>
        <p:xfrm>
          <a:off x="3952460" y="2399070"/>
          <a:ext cx="4966446" cy="2132145"/>
        </p:xfrm>
        <a:graphic>
          <a:graphicData uri="http://schemas.openxmlformats.org/drawingml/2006/table">
            <a:tbl>
              <a:tblPr firstRow="1" firstCol="1" bandRow="1">
                <a:tableStyleId>{5C22544A-7EE6-4342-B048-85BDC9FD1C3A}</a:tableStyleId>
              </a:tblPr>
              <a:tblGrid>
                <a:gridCol w="1572628">
                  <a:extLst>
                    <a:ext uri="{9D8B030D-6E8A-4147-A177-3AD203B41FA5}">
                      <a16:colId xmlns:a16="http://schemas.microsoft.com/office/drawing/2014/main" val="244140972"/>
                    </a:ext>
                  </a:extLst>
                </a:gridCol>
                <a:gridCol w="1726651">
                  <a:extLst>
                    <a:ext uri="{9D8B030D-6E8A-4147-A177-3AD203B41FA5}">
                      <a16:colId xmlns:a16="http://schemas.microsoft.com/office/drawing/2014/main" val="4276191156"/>
                    </a:ext>
                  </a:extLst>
                </a:gridCol>
                <a:gridCol w="1667167">
                  <a:extLst>
                    <a:ext uri="{9D8B030D-6E8A-4147-A177-3AD203B41FA5}">
                      <a16:colId xmlns:a16="http://schemas.microsoft.com/office/drawing/2014/main" val="1826989226"/>
                    </a:ext>
                  </a:extLst>
                </a:gridCol>
              </a:tblGrid>
              <a:tr h="573800">
                <a:tc>
                  <a:txBody>
                    <a:bodyPr/>
                    <a:lstStyle/>
                    <a:p>
                      <a:pPr marL="0" marR="0" algn="ctr">
                        <a:lnSpc>
                          <a:spcPct val="150000"/>
                        </a:lnSpc>
                        <a:spcBef>
                          <a:spcPts val="0"/>
                        </a:spcBef>
                        <a:spcAft>
                          <a:spcPts val="0"/>
                        </a:spcAft>
                      </a:pPr>
                      <a:r>
                        <a:rPr lang="en-US" sz="1200" dirty="0">
                          <a:effectLst/>
                        </a:rPr>
                        <a:t>Work Experience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dirty="0">
                          <a:effectLst/>
                        </a:rPr>
                        <a:t>% of staff (x)</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dirty="0">
                          <a:effectLst/>
                        </a:rPr>
                        <a:t>% of awareness (y)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211615663"/>
                  </a:ext>
                </a:extLst>
              </a:tr>
              <a:tr h="311669">
                <a:tc>
                  <a:txBody>
                    <a:bodyPr/>
                    <a:lstStyle/>
                    <a:p>
                      <a:pPr marL="0" marR="0" algn="ctr">
                        <a:lnSpc>
                          <a:spcPct val="150000"/>
                        </a:lnSpc>
                        <a:spcBef>
                          <a:spcPts val="0"/>
                        </a:spcBef>
                        <a:spcAft>
                          <a:spcPts val="0"/>
                        </a:spcAft>
                      </a:pPr>
                      <a:r>
                        <a:rPr lang="en-US" sz="1200">
                          <a:effectLst/>
                        </a:rPr>
                        <a:t>0-1.9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a:effectLst/>
                        </a:rPr>
                        <a:t>26.60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dirty="0">
                          <a:effectLst/>
                        </a:rPr>
                        <a:t>41.60</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759290198"/>
                  </a:ext>
                </a:extLst>
              </a:tr>
              <a:tr h="311669">
                <a:tc>
                  <a:txBody>
                    <a:bodyPr/>
                    <a:lstStyle/>
                    <a:p>
                      <a:pPr marL="0" marR="0" algn="ctr">
                        <a:lnSpc>
                          <a:spcPct val="150000"/>
                        </a:lnSpc>
                        <a:spcBef>
                          <a:spcPts val="0"/>
                        </a:spcBef>
                        <a:spcAft>
                          <a:spcPts val="0"/>
                        </a:spcAft>
                      </a:pPr>
                      <a:r>
                        <a:rPr lang="en-US" sz="1200">
                          <a:effectLst/>
                        </a:rPr>
                        <a:t>2-5.9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a:effectLst/>
                        </a:rPr>
                        <a:t>48.94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dirty="0">
                          <a:effectLst/>
                        </a:rPr>
                        <a:t>69.78</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340156753"/>
                  </a:ext>
                </a:extLst>
              </a:tr>
              <a:tr h="311669">
                <a:tc>
                  <a:txBody>
                    <a:bodyPr/>
                    <a:lstStyle/>
                    <a:p>
                      <a:pPr marL="0" marR="0" algn="ctr">
                        <a:lnSpc>
                          <a:spcPct val="150000"/>
                        </a:lnSpc>
                        <a:spcBef>
                          <a:spcPts val="0"/>
                        </a:spcBef>
                        <a:spcAft>
                          <a:spcPts val="0"/>
                        </a:spcAft>
                      </a:pPr>
                      <a:r>
                        <a:rPr lang="en-US" sz="1200">
                          <a:effectLst/>
                        </a:rPr>
                        <a:t>6-10.9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dirty="0">
                          <a:effectLst/>
                        </a:rPr>
                        <a:t>14.89</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dirty="0">
                          <a:effectLst/>
                        </a:rPr>
                        <a:t>85</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142632029"/>
                  </a:ext>
                </a:extLst>
              </a:tr>
              <a:tr h="311669">
                <a:tc>
                  <a:txBody>
                    <a:bodyPr/>
                    <a:lstStyle/>
                    <a:p>
                      <a:pPr marL="0" marR="0" algn="ctr">
                        <a:lnSpc>
                          <a:spcPct val="150000"/>
                        </a:lnSpc>
                        <a:spcBef>
                          <a:spcPts val="0"/>
                        </a:spcBef>
                        <a:spcAft>
                          <a:spcPts val="0"/>
                        </a:spcAft>
                      </a:pPr>
                      <a:r>
                        <a:rPr lang="en-US" sz="1200">
                          <a:effectLst/>
                        </a:rPr>
                        <a:t>11-15.9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a:effectLst/>
                        </a:rPr>
                        <a:t>4.26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dirty="0">
                          <a:effectLst/>
                        </a:rPr>
                        <a:t>88</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61873750"/>
                  </a:ext>
                </a:extLst>
              </a:tr>
              <a:tr h="311669">
                <a:tc>
                  <a:txBody>
                    <a:bodyPr/>
                    <a:lstStyle/>
                    <a:p>
                      <a:pPr marL="0" marR="0" algn="ctr">
                        <a:lnSpc>
                          <a:spcPct val="150000"/>
                        </a:lnSpc>
                        <a:spcBef>
                          <a:spcPts val="0"/>
                        </a:spcBef>
                        <a:spcAft>
                          <a:spcPts val="0"/>
                        </a:spcAft>
                      </a:pPr>
                      <a:r>
                        <a:rPr lang="en-US" sz="1200">
                          <a:effectLst/>
                        </a:rPr>
                        <a:t>16- 31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a:effectLst/>
                        </a:rPr>
                        <a:t>5.32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dirty="0">
                          <a:effectLst/>
                        </a:rPr>
                        <a:t>100</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549454341"/>
                  </a:ext>
                </a:extLst>
              </a:tr>
            </a:tbl>
          </a:graphicData>
        </a:graphic>
      </p:graphicFrame>
      <p:pic>
        <p:nvPicPr>
          <p:cNvPr id="6" name="Google Shape;87;p13">
            <a:extLst>
              <a:ext uri="{FF2B5EF4-FFF2-40B4-BE49-F238E27FC236}">
                <a16:creationId xmlns:a16="http://schemas.microsoft.com/office/drawing/2014/main" id="{EF7C71CE-F227-2AA8-70D2-50736B0109D9}"/>
              </a:ext>
            </a:extLst>
          </p:cNvPr>
          <p:cNvPicPr preferRelativeResize="0"/>
          <p:nvPr/>
        </p:nvPicPr>
        <p:blipFill rotWithShape="1">
          <a:blip r:embed="rId2"/>
          <a:srcRect/>
          <a:stretch>
            <a:fillRect/>
          </a:stretch>
        </p:blipFill>
        <p:spPr>
          <a:xfrm>
            <a:off x="7828280" y="0"/>
            <a:ext cx="1315720" cy="635635"/>
          </a:xfrm>
          <a:prstGeom prst="rect">
            <a:avLst/>
          </a:prstGeom>
          <a:noFill/>
          <a:ln>
            <a:noFill/>
          </a:ln>
        </p:spPr>
      </p:pic>
      <p:sp>
        <p:nvSpPr>
          <p:cNvPr id="7" name="Google Shape;565;p69">
            <a:extLst>
              <a:ext uri="{FF2B5EF4-FFF2-40B4-BE49-F238E27FC236}">
                <a16:creationId xmlns:a16="http://schemas.microsoft.com/office/drawing/2014/main" id="{1D4657D3-EA37-E3E1-D528-AA3C0444CDCA}"/>
              </a:ext>
            </a:extLst>
          </p:cNvPr>
          <p:cNvSpPr txBox="1">
            <a:spLocks noGrp="1"/>
          </p:cNvSpPr>
          <p:nvPr>
            <p:ph type="sldNum" idx="12"/>
          </p:nvPr>
        </p:nvSpPr>
        <p:spPr>
          <a:xfrm>
            <a:off x="8639175" y="4936484"/>
            <a:ext cx="279900" cy="154500"/>
          </a:xfrm>
          <a:prstGeom prst="rect">
            <a:avLst/>
          </a:prstGeom>
          <a:noFill/>
          <a:ln>
            <a:noFill/>
          </a:ln>
        </p:spPr>
        <p:txBody>
          <a:bodyPr spcFirstLastPara="1" wrap="square" lIns="68575" tIns="34275" rIns="68575" bIns="34275" anchor="ctr" anchorCtr="0">
            <a:noAutofit/>
          </a:bodyPr>
          <a:lstStyle/>
          <a:p>
            <a:pPr marL="0" lvl="0" indent="0" algn="r" rtl="0">
              <a:spcBef>
                <a:spcPts val="0"/>
              </a:spcBef>
              <a:spcAft>
                <a:spcPts val="0"/>
              </a:spcAft>
              <a:buNone/>
            </a:pPr>
            <a:r>
              <a:rPr lang="en" dirty="0"/>
              <a:t>5</a:t>
            </a:r>
            <a:endParaRPr dirty="0"/>
          </a:p>
        </p:txBody>
      </p:sp>
    </p:spTree>
    <p:extLst>
      <p:ext uri="{BB962C8B-B14F-4D97-AF65-F5344CB8AC3E}">
        <p14:creationId xmlns:p14="http://schemas.microsoft.com/office/powerpoint/2010/main" val="754151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9B8D5-6457-ED5E-B746-5846BFCD1637}"/>
              </a:ext>
            </a:extLst>
          </p:cNvPr>
          <p:cNvSpPr>
            <a:spLocks noGrp="1"/>
          </p:cNvSpPr>
          <p:nvPr>
            <p:ph type="title"/>
          </p:nvPr>
        </p:nvSpPr>
        <p:spPr/>
        <p:txBody>
          <a:bodyPr>
            <a:noAutofit/>
          </a:bodyPr>
          <a:lstStyle/>
          <a:p>
            <a:r>
              <a:rPr lang="en" sz="4000" dirty="0">
                <a:solidFill>
                  <a:schemeClr val="accent4">
                    <a:lumMod val="75000"/>
                  </a:schemeClr>
                </a:solidFill>
                <a:latin typeface="Arial" panose="020B0604020202020204" pitchFamily="34" charset="0"/>
                <a:cs typeface="Arial" panose="020B0604020202020204" pitchFamily="34" charset="0"/>
              </a:rPr>
              <a:t>Calculation </a:t>
            </a:r>
            <a:endParaRPr lang="en-US" sz="4000" dirty="0">
              <a:latin typeface="+mj-lt"/>
            </a:endParaRPr>
          </a:p>
        </p:txBody>
      </p:sp>
      <p:sp>
        <p:nvSpPr>
          <p:cNvPr id="3" name="Text Placeholder 2">
            <a:extLst>
              <a:ext uri="{FF2B5EF4-FFF2-40B4-BE49-F238E27FC236}">
                <a16:creationId xmlns:a16="http://schemas.microsoft.com/office/drawing/2014/main" id="{CCD47FDB-F7DC-4AC4-1E69-6D88F3D5A2B6}"/>
              </a:ext>
            </a:extLst>
          </p:cNvPr>
          <p:cNvSpPr>
            <a:spLocks noGrp="1"/>
          </p:cNvSpPr>
          <p:nvPr>
            <p:ph type="body" idx="1"/>
          </p:nvPr>
        </p:nvSpPr>
        <p:spPr>
          <a:xfrm>
            <a:off x="5313451" y="832688"/>
            <a:ext cx="3830549" cy="3707700"/>
          </a:xfrm>
        </p:spPr>
        <p:txBody>
          <a:bodyPr>
            <a:normAutofit fontScale="92500" lnSpcReduction="10000"/>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x = 100</a:t>
            </a:r>
            <a:endParaRPr kumimoji="0" lang="en-US" altLang="ja-JP" sz="1300" b="0" i="0" u="none" strike="noStrike" cap="none" normalizeH="0" baseline="0" dirty="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y = 384.38</a:t>
            </a:r>
            <a:endParaRPr kumimoji="0" lang="en-US" altLang="ja-JP" sz="1300" b="0" i="0" u="none" strike="noStrike" cap="none" normalizeH="0" baseline="0" dirty="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2 </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r>
              <a:rPr kumimoji="0" lang="en-US" altLang="ja-JP" sz="13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3369.867</a:t>
            </a:r>
            <a:r>
              <a:rPr kumimoji="0" lang="en-US" altLang="ja-JP" sz="13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 </a:t>
            </a:r>
            <a:endParaRPr kumimoji="0" lang="en-US" altLang="ja-JP" sz="1300" b="0" i="0" u="none" strike="noStrike" cap="none" normalizeH="0" baseline="0" dirty="0">
              <a:ln>
                <a:noFill/>
              </a:ln>
              <a:solidFill>
                <a:schemeClr val="tx1"/>
              </a:solidFill>
              <a:effectLst/>
              <a:sym typeface="Symbol" panose="05050102010706020507"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2 </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r>
              <a:rPr kumimoji="0" lang="en-US" altLang="ja-JP" sz="13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31568.8084</a:t>
            </a:r>
            <a:endParaRPr kumimoji="0" lang="en-US" altLang="ja-JP" sz="1300" b="0" i="0" u="none" strike="noStrike" cap="none" normalizeH="0" baseline="0" dirty="0">
              <a:ln>
                <a:noFill/>
              </a:ln>
              <a:solidFill>
                <a:schemeClr val="tx1"/>
              </a:solidFill>
              <a:effectLst/>
              <a:sym typeface="Symbol" panose="05050102010706020507"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x)</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2 </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10000 </a:t>
            </a:r>
            <a:endParaRPr kumimoji="0" lang="en-US" altLang="ja-JP" sz="1300" b="0" i="0" u="none" strike="noStrike" cap="none" normalizeH="0" baseline="0" dirty="0">
              <a:ln>
                <a:noFill/>
              </a:ln>
              <a:solidFill>
                <a:schemeClr val="tx1"/>
              </a:solidFill>
              <a:effectLst/>
              <a:sym typeface="Symbol" panose="05050102010706020507"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y)</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2 </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147748</a:t>
            </a:r>
            <a:endParaRPr kumimoji="0" lang="en-US" altLang="ja-JP" sz="1300" b="0" i="0" u="none" strike="noStrike" cap="none" normalizeH="0" baseline="0" dirty="0">
              <a:ln>
                <a:noFill/>
              </a:ln>
              <a:solidFill>
                <a:schemeClr val="tx1"/>
              </a:solidFill>
              <a:effectLst/>
              <a:sym typeface="Symbol" panose="05050102010706020507"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xy =</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r>
              <a:rPr kumimoji="0" lang="en-US" altLang="ja-JP" sz="13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6693.425</a:t>
            </a:r>
            <a:endParaRPr kumimoji="0" lang="en-US" altLang="ja-JP" sz="1300" b="0" i="0" u="none" strike="noStrike" cap="none" normalizeH="0" baseline="0" dirty="0">
              <a:ln>
                <a:noFill/>
              </a:ln>
              <a:solidFill>
                <a:schemeClr val="tx1"/>
              </a:solidFill>
              <a:effectLst/>
              <a:sym typeface="Symbol" panose="05050102010706020507"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2</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/n = </a:t>
            </a:r>
            <a:r>
              <a:rPr kumimoji="0" lang="en-US" altLang="ja-JP" sz="13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53.1915  </a:t>
            </a:r>
            <a:endParaRPr kumimoji="0" lang="en-US" altLang="ja-JP" sz="1300" b="0" i="0" u="none" strike="noStrike" cap="none" normalizeH="0" baseline="0" dirty="0">
              <a:ln>
                <a:noFill/>
              </a:ln>
              <a:solidFill>
                <a:schemeClr val="tx1"/>
              </a:solidFill>
              <a:effectLst/>
              <a:sym typeface="Symbol" panose="05050102010706020507"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2</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/n = 785.8936 </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endParaRPr kumimoji="0" lang="en-US" altLang="ja-JP" sz="1300" b="0" i="0" u="none" strike="noStrike" cap="none" normalizeH="0" baseline="0" dirty="0">
              <a:ln>
                <a:noFill/>
              </a:ln>
              <a:solidFill>
                <a:schemeClr val="tx1"/>
              </a:solidFill>
              <a:effectLst/>
              <a:sym typeface="Symbol" panose="05050102010706020507"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r>
              <a:rPr kumimoji="0" lang="en-US"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x</a:t>
            </a:r>
            <a:r>
              <a:rPr kumimoji="0" lang="pt-BR" altLang="ja-JP"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y</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n )  = 100*384.38/188</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 204.4574</a:t>
            </a: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ja-JP" sz="1300" b="0" i="0" u="none" strike="noStrike" cap="none" normalizeH="0" baseline="0" dirty="0">
              <a:ln>
                <a:noFill/>
              </a:ln>
              <a:solidFill>
                <a:schemeClr val="tx1"/>
              </a:solidFill>
              <a:effectLst/>
              <a:sym typeface="Symbol" panose="05050102010706020507"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en-US"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(xy)</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r>
              <a:rPr kumimoji="0" lang="pt-BR" altLang="ja-JP"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 </a:t>
            </a:r>
            <a:r>
              <a:rPr kumimoji="0" lang="en-US"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x</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1</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r>
              <a:rPr kumimoji="0" lang="en-US"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n )]  </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6693.43-204.4574 = 6,488.9676</a:t>
            </a: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ja-JP" sz="1300" b="0" i="0" u="none" strike="noStrike" cap="none" normalizeH="0" baseline="0" dirty="0">
              <a:ln>
                <a:noFill/>
              </a:ln>
              <a:solidFill>
                <a:schemeClr val="tx1"/>
              </a:solidFill>
              <a:effectLst/>
              <a:sym typeface="Symbol" panose="05050102010706020507"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en-US"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2 </a:t>
            </a:r>
            <a:r>
              <a:rPr kumimoji="0" lang="pt-BR" altLang="ja-JP"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r>
              <a:rPr kumimoji="0" lang="en-US"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x)</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2 </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/n) </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3369.867 </a:t>
            </a:r>
            <a:r>
              <a:rPr kumimoji="0" lang="pt-BR" altLang="ja-JP"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r>
              <a:rPr kumimoji="0" lang="en-US" altLang="ja-JP" sz="13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53.1915</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 3316.6755</a:t>
            </a: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ja-JP" sz="1300" b="0" i="0" u="none" strike="noStrike" cap="none" normalizeH="0" baseline="0" dirty="0">
              <a:ln>
                <a:noFill/>
              </a:ln>
              <a:solidFill>
                <a:schemeClr val="tx1"/>
              </a:solidFill>
              <a:effectLst/>
              <a:sym typeface="Symbol" panose="05050102010706020507"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en-US"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2 </a:t>
            </a:r>
            <a:r>
              <a:rPr kumimoji="0" lang="pt-BR" altLang="ja-JP"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a:t>
            </a:r>
            <a:r>
              <a:rPr kumimoji="0" lang="en-US"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a:t>
            </a:r>
            <a:r>
              <a:rPr kumimoji="0" lang="pt-BR" altLang="ja-JP" sz="13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2 </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/n) </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31568.8084 </a:t>
            </a:r>
            <a:r>
              <a:rPr kumimoji="0" lang="pt-BR" altLang="ja-JP"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3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785.8936 = 30782.9148</a:t>
            </a: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ja-JP" sz="1500" b="0" i="0" u="none" strike="noStrike" cap="none" normalizeH="0" baseline="0" dirty="0">
              <a:ln>
                <a:noFill/>
              </a:ln>
              <a:solidFill>
                <a:schemeClr val="tx1"/>
              </a:solidFill>
              <a:effectLst/>
              <a:sym typeface="Symbol" panose="05050102010706020507" pitchFamily="18" charset="2"/>
            </a:endParaRPr>
          </a:p>
        </p:txBody>
      </p:sp>
      <p:graphicFrame>
        <p:nvGraphicFramePr>
          <p:cNvPr id="5" name="Table 4">
            <a:extLst>
              <a:ext uri="{FF2B5EF4-FFF2-40B4-BE49-F238E27FC236}">
                <a16:creationId xmlns:a16="http://schemas.microsoft.com/office/drawing/2014/main" id="{B3D8E14C-3886-7137-9955-A687A0B68D93}"/>
              </a:ext>
            </a:extLst>
          </p:cNvPr>
          <p:cNvGraphicFramePr>
            <a:graphicFrameLocks noGrp="1"/>
          </p:cNvGraphicFramePr>
          <p:nvPr>
            <p:extLst>
              <p:ext uri="{D42A27DB-BD31-4B8C-83A1-F6EECF244321}">
                <p14:modId xmlns:p14="http://schemas.microsoft.com/office/powerpoint/2010/main" val="2100495577"/>
              </p:ext>
            </p:extLst>
          </p:nvPr>
        </p:nvGraphicFramePr>
        <p:xfrm>
          <a:off x="278606" y="942976"/>
          <a:ext cx="5032102" cy="3219451"/>
        </p:xfrm>
        <a:graphic>
          <a:graphicData uri="http://schemas.openxmlformats.org/drawingml/2006/table">
            <a:tbl>
              <a:tblPr firstRow="1" firstCol="1" bandRow="1">
                <a:tableStyleId>{5C22544A-7EE6-4342-B048-85BDC9FD1C3A}</a:tableStyleId>
              </a:tblPr>
              <a:tblGrid>
                <a:gridCol w="1076061">
                  <a:extLst>
                    <a:ext uri="{9D8B030D-6E8A-4147-A177-3AD203B41FA5}">
                      <a16:colId xmlns:a16="http://schemas.microsoft.com/office/drawing/2014/main" val="2770818260"/>
                    </a:ext>
                  </a:extLst>
                </a:gridCol>
                <a:gridCol w="575733">
                  <a:extLst>
                    <a:ext uri="{9D8B030D-6E8A-4147-A177-3AD203B41FA5}">
                      <a16:colId xmlns:a16="http://schemas.microsoft.com/office/drawing/2014/main" val="733522189"/>
                    </a:ext>
                  </a:extLst>
                </a:gridCol>
                <a:gridCol w="666044">
                  <a:extLst>
                    <a:ext uri="{9D8B030D-6E8A-4147-A177-3AD203B41FA5}">
                      <a16:colId xmlns:a16="http://schemas.microsoft.com/office/drawing/2014/main" val="1689303419"/>
                    </a:ext>
                  </a:extLst>
                </a:gridCol>
                <a:gridCol w="801512">
                  <a:extLst>
                    <a:ext uri="{9D8B030D-6E8A-4147-A177-3AD203B41FA5}">
                      <a16:colId xmlns:a16="http://schemas.microsoft.com/office/drawing/2014/main" val="3310185240"/>
                    </a:ext>
                  </a:extLst>
                </a:gridCol>
                <a:gridCol w="1038577">
                  <a:extLst>
                    <a:ext uri="{9D8B030D-6E8A-4147-A177-3AD203B41FA5}">
                      <a16:colId xmlns:a16="http://schemas.microsoft.com/office/drawing/2014/main" val="2050522464"/>
                    </a:ext>
                  </a:extLst>
                </a:gridCol>
                <a:gridCol w="874175">
                  <a:extLst>
                    <a:ext uri="{9D8B030D-6E8A-4147-A177-3AD203B41FA5}">
                      <a16:colId xmlns:a16="http://schemas.microsoft.com/office/drawing/2014/main" val="2374084011"/>
                    </a:ext>
                  </a:extLst>
                </a:gridCol>
              </a:tblGrid>
              <a:tr h="787466">
                <a:tc>
                  <a:txBody>
                    <a:bodyPr/>
                    <a:lstStyle/>
                    <a:p>
                      <a:pPr marL="0" marR="0" algn="ctr">
                        <a:lnSpc>
                          <a:spcPct val="150000"/>
                        </a:lnSpc>
                        <a:spcBef>
                          <a:spcPts val="0"/>
                        </a:spcBef>
                        <a:spcAft>
                          <a:spcPts val="0"/>
                        </a:spcAft>
                      </a:pPr>
                      <a:r>
                        <a:rPr lang="en-US" sz="1200" dirty="0">
                          <a:effectLst/>
                        </a:rPr>
                        <a:t>Work Experience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dirty="0">
                          <a:effectLst/>
                        </a:rPr>
                        <a:t>X</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dirty="0">
                          <a:effectLst/>
                        </a:rPr>
                        <a:t>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dirty="0">
                          <a:effectLst/>
                        </a:rPr>
                        <a:t>x2</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dirty="0">
                          <a:effectLst/>
                        </a:rPr>
                        <a:t>y2</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xy</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91276278"/>
                  </a:ext>
                </a:extLst>
              </a:tr>
              <a:tr h="395539">
                <a:tc>
                  <a:txBody>
                    <a:bodyPr/>
                    <a:lstStyle/>
                    <a:p>
                      <a:pPr marL="0" marR="0" algn="ctr">
                        <a:lnSpc>
                          <a:spcPct val="150000"/>
                        </a:lnSpc>
                        <a:spcBef>
                          <a:spcPts val="0"/>
                        </a:spcBef>
                        <a:spcAft>
                          <a:spcPts val="0"/>
                        </a:spcAft>
                      </a:pPr>
                      <a:r>
                        <a:rPr lang="en-US" sz="1200">
                          <a:effectLst/>
                        </a:rPr>
                        <a:t>0-1.9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a:effectLst/>
                        </a:rPr>
                        <a:t>26.6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41.6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707.56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dirty="0">
                          <a:effectLst/>
                        </a:rPr>
                        <a:t>1730.56</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1106.56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51729254"/>
                  </a:ext>
                </a:extLst>
              </a:tr>
              <a:tr h="395539">
                <a:tc>
                  <a:txBody>
                    <a:bodyPr/>
                    <a:lstStyle/>
                    <a:p>
                      <a:pPr marL="0" marR="0" algn="ctr">
                        <a:lnSpc>
                          <a:spcPct val="150000"/>
                        </a:lnSpc>
                        <a:spcBef>
                          <a:spcPts val="0"/>
                        </a:spcBef>
                        <a:spcAft>
                          <a:spcPts val="0"/>
                        </a:spcAft>
                      </a:pPr>
                      <a:r>
                        <a:rPr lang="en-US" sz="1200">
                          <a:effectLst/>
                        </a:rPr>
                        <a:t>2-5.9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a:effectLst/>
                        </a:rPr>
                        <a:t>48.93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69.78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2394.145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dirty="0">
                          <a:effectLst/>
                        </a:rPr>
                        <a:t>4869.2484</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3414.335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16391819"/>
                  </a:ext>
                </a:extLst>
              </a:tr>
              <a:tr h="395539">
                <a:tc>
                  <a:txBody>
                    <a:bodyPr/>
                    <a:lstStyle/>
                    <a:p>
                      <a:pPr marL="0" marR="0" algn="ctr">
                        <a:lnSpc>
                          <a:spcPct val="150000"/>
                        </a:lnSpc>
                        <a:spcBef>
                          <a:spcPts val="0"/>
                        </a:spcBef>
                        <a:spcAft>
                          <a:spcPts val="0"/>
                        </a:spcAft>
                      </a:pPr>
                      <a:r>
                        <a:rPr lang="en-US" sz="1200">
                          <a:effectLst/>
                        </a:rPr>
                        <a:t>6-10.9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a:effectLst/>
                        </a:rPr>
                        <a:t>14.89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85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221.7121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dirty="0">
                          <a:effectLst/>
                        </a:rPr>
                        <a:t>7225</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dirty="0">
                          <a:effectLst/>
                        </a:rPr>
                        <a:t>1265.65</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77411416"/>
                  </a:ext>
                </a:extLst>
              </a:tr>
              <a:tr h="454290">
                <a:tc>
                  <a:txBody>
                    <a:bodyPr/>
                    <a:lstStyle/>
                    <a:p>
                      <a:pPr marL="0" marR="0" algn="ctr">
                        <a:lnSpc>
                          <a:spcPct val="150000"/>
                        </a:lnSpc>
                        <a:spcBef>
                          <a:spcPts val="0"/>
                        </a:spcBef>
                        <a:spcAft>
                          <a:spcPts val="0"/>
                        </a:spcAft>
                      </a:pPr>
                      <a:r>
                        <a:rPr lang="en-US" sz="1200">
                          <a:effectLst/>
                        </a:rPr>
                        <a:t>11-15.9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a:effectLst/>
                        </a:rPr>
                        <a:t>4.26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88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18.1476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7744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dirty="0">
                          <a:effectLst/>
                        </a:rPr>
                        <a:t>374.88</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10804608"/>
                  </a:ext>
                </a:extLst>
              </a:tr>
              <a:tr h="395539">
                <a:tc>
                  <a:txBody>
                    <a:bodyPr/>
                    <a:lstStyle/>
                    <a:p>
                      <a:pPr marL="0" marR="0" algn="ctr">
                        <a:lnSpc>
                          <a:spcPct val="150000"/>
                        </a:lnSpc>
                        <a:spcBef>
                          <a:spcPts val="0"/>
                        </a:spcBef>
                        <a:spcAft>
                          <a:spcPts val="0"/>
                        </a:spcAft>
                      </a:pPr>
                      <a:r>
                        <a:rPr lang="en-US" sz="1200">
                          <a:effectLst/>
                        </a:rPr>
                        <a:t>16- 31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50000"/>
                        </a:lnSpc>
                        <a:spcBef>
                          <a:spcPts val="0"/>
                        </a:spcBef>
                        <a:spcAft>
                          <a:spcPts val="0"/>
                        </a:spcAft>
                      </a:pPr>
                      <a:r>
                        <a:rPr lang="en-US" sz="1200">
                          <a:effectLst/>
                        </a:rPr>
                        <a:t>5.32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100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28.3024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10000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532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49579586"/>
                  </a:ext>
                </a:extLst>
              </a:tr>
              <a:tr h="395539">
                <a:tc>
                  <a:txBody>
                    <a:bodyPr/>
                    <a:lstStyle/>
                    <a:p>
                      <a:pPr marL="0" marR="0" algn="ctr">
                        <a:lnSpc>
                          <a:spcPct val="150000"/>
                        </a:lnSpc>
                        <a:spcBef>
                          <a:spcPts val="0"/>
                        </a:spcBef>
                        <a:spcAft>
                          <a:spcPts val="0"/>
                        </a:spcAft>
                      </a:pPr>
                      <a:r>
                        <a:rPr lang="pt-BR" sz="1200">
                          <a:effectLst/>
                        </a:rPr>
                        <a: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100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384.38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dirty="0">
                          <a:effectLst/>
                        </a:rPr>
                        <a:t>3369.867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a:effectLst/>
                        </a:rPr>
                        <a:t>31568.8084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US" sz="1200" dirty="0">
                          <a:effectLst/>
                        </a:rPr>
                        <a:t>6693.425</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69098914"/>
                  </a:ext>
                </a:extLst>
              </a:tr>
            </a:tbl>
          </a:graphicData>
        </a:graphic>
      </p:graphicFrame>
      <p:pic>
        <p:nvPicPr>
          <p:cNvPr id="6" name="Google Shape;87;p13">
            <a:extLst>
              <a:ext uri="{FF2B5EF4-FFF2-40B4-BE49-F238E27FC236}">
                <a16:creationId xmlns:a16="http://schemas.microsoft.com/office/drawing/2014/main" id="{94C99AF9-CF6F-9F7D-22D5-3B6E5BB05661}"/>
              </a:ext>
            </a:extLst>
          </p:cNvPr>
          <p:cNvPicPr preferRelativeResize="0"/>
          <p:nvPr/>
        </p:nvPicPr>
        <p:blipFill rotWithShape="1">
          <a:blip r:embed="rId2"/>
          <a:srcRect/>
          <a:stretch>
            <a:fillRect/>
          </a:stretch>
        </p:blipFill>
        <p:spPr>
          <a:xfrm>
            <a:off x="7828280" y="0"/>
            <a:ext cx="1315720" cy="635635"/>
          </a:xfrm>
          <a:prstGeom prst="rect">
            <a:avLst/>
          </a:prstGeom>
          <a:noFill/>
          <a:ln>
            <a:noFill/>
          </a:ln>
        </p:spPr>
      </p:pic>
      <p:sp>
        <p:nvSpPr>
          <p:cNvPr id="7" name="Google Shape;565;p69">
            <a:extLst>
              <a:ext uri="{FF2B5EF4-FFF2-40B4-BE49-F238E27FC236}">
                <a16:creationId xmlns:a16="http://schemas.microsoft.com/office/drawing/2014/main" id="{3A3BA8AB-A54E-1AFE-961E-4BFFE92BA4A8}"/>
              </a:ext>
            </a:extLst>
          </p:cNvPr>
          <p:cNvSpPr txBox="1">
            <a:spLocks noGrp="1"/>
          </p:cNvSpPr>
          <p:nvPr>
            <p:ph type="sldNum" idx="12"/>
          </p:nvPr>
        </p:nvSpPr>
        <p:spPr>
          <a:xfrm>
            <a:off x="8650464" y="4936484"/>
            <a:ext cx="279900" cy="154500"/>
          </a:xfrm>
          <a:prstGeom prst="rect">
            <a:avLst/>
          </a:prstGeom>
          <a:noFill/>
          <a:ln>
            <a:noFill/>
          </a:ln>
        </p:spPr>
        <p:txBody>
          <a:bodyPr spcFirstLastPara="1" wrap="square" lIns="68575" tIns="34275" rIns="68575" bIns="34275" anchor="ctr" anchorCtr="0">
            <a:noAutofit/>
          </a:bodyPr>
          <a:lstStyle/>
          <a:p>
            <a:pPr marL="0" lvl="0" indent="0" algn="r" rtl="0">
              <a:spcBef>
                <a:spcPts val="0"/>
              </a:spcBef>
              <a:spcAft>
                <a:spcPts val="0"/>
              </a:spcAft>
              <a:buNone/>
            </a:pPr>
            <a:r>
              <a:rPr lang="en" dirty="0"/>
              <a:t>6</a:t>
            </a:r>
            <a:endParaRPr dirty="0"/>
          </a:p>
        </p:txBody>
      </p:sp>
    </p:spTree>
    <p:extLst>
      <p:ext uri="{BB962C8B-B14F-4D97-AF65-F5344CB8AC3E}">
        <p14:creationId xmlns:p14="http://schemas.microsoft.com/office/powerpoint/2010/main" val="1383457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4793D-B160-2CE2-352C-0324EACC4CC6}"/>
              </a:ext>
            </a:extLst>
          </p:cNvPr>
          <p:cNvSpPr>
            <a:spLocks noGrp="1"/>
          </p:cNvSpPr>
          <p:nvPr>
            <p:ph type="title"/>
          </p:nvPr>
        </p:nvSpPr>
        <p:spPr/>
        <p:txBody>
          <a:bodyPr>
            <a:noAutofit/>
          </a:bodyPr>
          <a:lstStyle/>
          <a:p>
            <a:r>
              <a:rPr lang="en" sz="4000" dirty="0">
                <a:solidFill>
                  <a:schemeClr val="accent4">
                    <a:lumMod val="75000"/>
                  </a:schemeClr>
                </a:solidFill>
                <a:latin typeface="Arial" panose="020B0604020202020204" pitchFamily="34" charset="0"/>
                <a:cs typeface="Arial" panose="020B0604020202020204" pitchFamily="34" charset="0"/>
              </a:rPr>
              <a:t>Calculation</a:t>
            </a:r>
            <a:endParaRPr lang="en-US" sz="4000" dirty="0">
              <a:solidFill>
                <a:schemeClr val="tx1"/>
              </a:solidFill>
              <a:latin typeface="+mn-lt"/>
            </a:endParaRPr>
          </a:p>
        </p:txBody>
      </p:sp>
      <p:sp>
        <p:nvSpPr>
          <p:cNvPr id="3" name="Text Placeholder 2">
            <a:extLst>
              <a:ext uri="{FF2B5EF4-FFF2-40B4-BE49-F238E27FC236}">
                <a16:creationId xmlns:a16="http://schemas.microsoft.com/office/drawing/2014/main" id="{6498149D-1299-A926-1847-D15293A4B69D}"/>
              </a:ext>
            </a:extLst>
          </p:cNvPr>
          <p:cNvSpPr>
            <a:spLocks noGrp="1"/>
          </p:cNvSpPr>
          <p:nvPr>
            <p:ph type="body" idx="1"/>
          </p:nvPr>
        </p:nvSpPr>
        <p:spPr>
          <a:xfrm>
            <a:off x="607925" y="3754135"/>
            <a:ext cx="8640300" cy="2923010"/>
          </a:xfrm>
        </p:spPr>
        <p:txBody>
          <a:bodyPr/>
          <a:lstStyle/>
          <a:p>
            <a:pPr marL="139700" indent="0">
              <a:buNone/>
            </a:pPr>
            <a:r>
              <a:rPr lang="en-US" sz="1200" dirty="0">
                <a:solidFill>
                  <a:schemeClr val="tx1"/>
                </a:solidFill>
                <a:latin typeface="+mn-lt"/>
              </a:rPr>
              <a:t>                 </a:t>
            </a:r>
            <a:endPar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endParaRPr>
          </a:p>
          <a:p>
            <a:pPr marL="139700" indent="0">
              <a:buNone/>
            </a:pPr>
            <a:r>
              <a:rPr lang="en-US" sz="1200" dirty="0">
                <a:solidFill>
                  <a:schemeClr val="tx1"/>
                </a:solidFill>
                <a:latin typeface="+mn-lt"/>
                <a:cs typeface="Times New Roman" panose="02020603050405020304" pitchFamily="18" charset="0"/>
                <a:sym typeface="Symbol" panose="05050102010706020507" pitchFamily="18" charset="2"/>
              </a:rPr>
              <a:t>              </a:t>
            </a:r>
            <a:endParaRPr lang="en-US" sz="1200" dirty="0">
              <a:solidFill>
                <a:schemeClr val="tx1"/>
              </a:solidFill>
              <a:latin typeface="+mn-lt"/>
            </a:endParaRPr>
          </a:p>
        </p:txBody>
      </p:sp>
      <p:sp>
        <p:nvSpPr>
          <p:cNvPr id="11" name="Rectangle 9">
            <a:extLst>
              <a:ext uri="{FF2B5EF4-FFF2-40B4-BE49-F238E27FC236}">
                <a16:creationId xmlns:a16="http://schemas.microsoft.com/office/drawing/2014/main" id="{E19FF688-C99A-A04C-D641-94C02E96C3D4}"/>
              </a:ext>
            </a:extLst>
          </p:cNvPr>
          <p:cNvSpPr>
            <a:spLocks noChangeArrowheads="1"/>
          </p:cNvSpPr>
          <p:nvPr/>
        </p:nvSpPr>
        <p:spPr bwMode="auto">
          <a:xfrm>
            <a:off x="396378" y="1086601"/>
            <a:ext cx="27126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a:t>
            </a:r>
            <a:r>
              <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x</a:t>
            </a:r>
            <a:r>
              <a:rPr kumimoji="0" lang="pt-BR" altLang="ja-JP" sz="1200" b="0" i="0" u="none" strike="noStrike" cap="none" normalizeH="0" baseline="-3000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 </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y</a:t>
            </a:r>
            <a:r>
              <a:rPr kumimoji="0" lang="pt-BR" altLang="ja-JP" sz="1200" b="0" i="0" u="none" strike="noStrike" cap="none" normalizeH="0" baseline="-3000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 </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 ( </a:t>
            </a:r>
            <a:r>
              <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x­ </a:t>
            </a:r>
            <a:r>
              <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y</a:t>
            </a:r>
            <a:r>
              <a:rPr kumimoji="0" lang="pt-BR" altLang="ja-JP" sz="1200" b="0" i="0" u="none" strike="noStrike" cap="none" normalizeH="0" baseline="-3000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  </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 n )] </a:t>
            </a:r>
            <a:endParaRPr kumimoji="0" lang="en-US" altLang="ja-JP" sz="1200" b="0" i="0" u="none" strike="noStrike" cap="none" normalizeH="0" baseline="0" dirty="0">
              <a:ln>
                <a:noFill/>
              </a:ln>
              <a:solidFill>
                <a:schemeClr val="tx1"/>
              </a:solidFill>
              <a:effectLst/>
              <a:latin typeface="+mn-lt"/>
              <a:sym typeface="Symbol" panose="05050102010706020507"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endParaRPr>
          </a:p>
        </p:txBody>
      </p:sp>
      <p:sp>
        <p:nvSpPr>
          <p:cNvPr id="12" name="Straight Connector 2">
            <a:extLst>
              <a:ext uri="{FF2B5EF4-FFF2-40B4-BE49-F238E27FC236}">
                <a16:creationId xmlns:a16="http://schemas.microsoft.com/office/drawing/2014/main" id="{A4E407A3-4F71-D1A1-D0BD-ED795A1D3E3D}"/>
              </a:ext>
            </a:extLst>
          </p:cNvPr>
          <p:cNvSpPr>
            <a:spLocks noChangeShapeType="1"/>
          </p:cNvSpPr>
          <p:nvPr/>
        </p:nvSpPr>
        <p:spPr bwMode="auto">
          <a:xfrm>
            <a:off x="967240" y="1414264"/>
            <a:ext cx="265271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solidFill>
                <a:schemeClr val="tx1"/>
              </a:solidFill>
              <a:latin typeface="+mn-lt"/>
            </a:endParaRPr>
          </a:p>
        </p:txBody>
      </p:sp>
      <p:sp>
        <p:nvSpPr>
          <p:cNvPr id="13" name="Rectangle 10">
            <a:extLst>
              <a:ext uri="{FF2B5EF4-FFF2-40B4-BE49-F238E27FC236}">
                <a16:creationId xmlns:a16="http://schemas.microsoft.com/office/drawing/2014/main" id="{47DA6C4F-A7B6-1DE7-C587-930EA41C847E}"/>
              </a:ext>
            </a:extLst>
          </p:cNvPr>
          <p:cNvSpPr>
            <a:spLocks noChangeArrowheads="1"/>
          </p:cNvSpPr>
          <p:nvPr/>
        </p:nvSpPr>
        <p:spPr bwMode="auto">
          <a:xfrm>
            <a:off x="487363" y="1285600"/>
            <a:ext cx="32720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r  =    </a:t>
            </a:r>
            <a:endParaRPr kumimoji="0" lang="en-US" altLang="ja-JP" sz="12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a:t>
            </a:r>
            <a:r>
              <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200" b="0" i="0" u="none" strike="noStrike" cap="none" normalizeH="0" baseline="30000" dirty="0">
                <a:ln>
                  <a:noFill/>
                </a:ln>
                <a:solidFill>
                  <a:schemeClr val="tx1"/>
                </a:solidFill>
                <a:effectLst/>
                <a:latin typeface="+mn-lt"/>
                <a:ea typeface="Times New Roman" panose="02020603050405020304" pitchFamily="18" charset="0"/>
                <a:cs typeface="Times New Roman" panose="02020603050405020304" pitchFamily="18" charset="0"/>
              </a:rPr>
              <a:t> </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 [</a:t>
            </a:r>
            <a:r>
              <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a:t>
            </a:r>
            <a:r>
              <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x</a:t>
            </a:r>
            <a:r>
              <a:rPr kumimoji="0" lang="pt-BR" altLang="ja-JP" sz="1200" b="0" i="0" u="none" strike="noStrike" cap="none" normalizeH="0" baseline="3000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2 </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 (</a:t>
            </a:r>
            <a:r>
              <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x)</a:t>
            </a:r>
            <a:r>
              <a:rPr kumimoji="0" lang="pt-BR" altLang="ja-JP" sz="1200" b="0" i="0" u="none" strike="noStrike" cap="none" normalizeH="0" baseline="3000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2 </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/n) </a:t>
            </a:r>
            <a:r>
              <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a:t>
            </a:r>
            <a:r>
              <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y</a:t>
            </a:r>
            <a:r>
              <a:rPr kumimoji="0" lang="pt-BR" altLang="ja-JP" sz="1200" b="0" i="0" u="none" strike="noStrike" cap="none" normalizeH="0" baseline="3000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2 </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 (</a:t>
            </a:r>
            <a:r>
              <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a:t>
            </a:r>
            <a:r>
              <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y</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200" b="0" i="0" u="none" strike="noStrike" cap="none" normalizeH="0" baseline="3000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2 </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/n) </a:t>
            </a:r>
            <a:r>
              <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a:t>
            </a:r>
            <a:endPar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endParaRPr>
          </a:p>
        </p:txBody>
      </p:sp>
      <p:sp>
        <p:nvSpPr>
          <p:cNvPr id="16" name="Rectangle 12">
            <a:extLst>
              <a:ext uri="{FF2B5EF4-FFF2-40B4-BE49-F238E27FC236}">
                <a16:creationId xmlns:a16="http://schemas.microsoft.com/office/drawing/2014/main" id="{83BFD593-DF61-9F38-05C0-8186DC7EAD0B}"/>
              </a:ext>
            </a:extLst>
          </p:cNvPr>
          <p:cNvSpPr>
            <a:spLocks noChangeArrowheads="1"/>
          </p:cNvSpPr>
          <p:nvPr/>
        </p:nvSpPr>
        <p:spPr bwMode="auto">
          <a:xfrm>
            <a:off x="837318" y="2209693"/>
            <a:ext cx="226857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6693.425</a:t>
            </a:r>
            <a:r>
              <a:rPr kumimoji="0" lang="pt-BR" altLang="ja-JP" sz="1200" b="0" i="0" u="none" strike="noStrike" cap="none" normalizeH="0" baseline="-30000" dirty="0">
                <a:ln>
                  <a:noFill/>
                </a:ln>
                <a:solidFill>
                  <a:schemeClr val="tx1"/>
                </a:solidFill>
                <a:effectLst/>
                <a:latin typeface="+mn-lt"/>
                <a:ea typeface="Times New Roman" panose="02020603050405020304" pitchFamily="18" charset="0"/>
                <a:cs typeface="Times New Roman" panose="02020603050405020304" pitchFamily="18" charset="0"/>
              </a:rPr>
              <a:t> </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204.457</a:t>
            </a:r>
            <a:endParaRPr kumimoji="0" lang="en-US" altLang="ja-JP" sz="12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a:ln>
                <a:noFill/>
              </a:ln>
              <a:solidFill>
                <a:schemeClr val="tx1"/>
              </a:solidFill>
              <a:effectLst/>
              <a:latin typeface="+mn-lt"/>
            </a:endParaRPr>
          </a:p>
        </p:txBody>
      </p:sp>
      <p:sp>
        <p:nvSpPr>
          <p:cNvPr id="18" name="Rectangle 13">
            <a:extLst>
              <a:ext uri="{FF2B5EF4-FFF2-40B4-BE49-F238E27FC236}">
                <a16:creationId xmlns:a16="http://schemas.microsoft.com/office/drawing/2014/main" id="{E4E1DE9D-FF02-CE9E-7E44-B18F7BFAEDDC}"/>
              </a:ext>
            </a:extLst>
          </p:cNvPr>
          <p:cNvSpPr>
            <a:spLocks noChangeArrowheads="1"/>
          </p:cNvSpPr>
          <p:nvPr/>
        </p:nvSpPr>
        <p:spPr bwMode="auto">
          <a:xfrm>
            <a:off x="396378" y="2338801"/>
            <a:ext cx="290335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r  =                      </a:t>
            </a:r>
            <a:endParaRPr kumimoji="0" lang="en-US" altLang="ja-JP" sz="12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a:t>
            </a:r>
            <a:r>
              <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a:t>
            </a:r>
            <a:r>
              <a:rPr kumimoji="0" lang="pt-BR" altLang="ja-JP" sz="1200" b="0" i="0" u="none" strike="noStrike" cap="none" normalizeH="0" baseline="30000" dirty="0">
                <a:ln>
                  <a:noFill/>
                </a:ln>
                <a:solidFill>
                  <a:schemeClr val="tx1"/>
                </a:solidFill>
                <a:effectLst/>
                <a:latin typeface="+mn-lt"/>
                <a:ea typeface="Times New Roman" panose="02020603050405020304" pitchFamily="18" charset="0"/>
                <a:cs typeface="Times New Roman" panose="02020603050405020304" pitchFamily="18" charset="0"/>
              </a:rPr>
              <a:t> </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sym typeface="Symbol" panose="05050102010706020507" pitchFamily="18" charset="2"/>
              </a:rPr>
              <a:t> (3316.675) (30782.914)</a:t>
            </a:r>
          </a:p>
        </p:txBody>
      </p:sp>
      <p:sp>
        <p:nvSpPr>
          <p:cNvPr id="19" name="Straight Connector 2">
            <a:extLst>
              <a:ext uri="{FF2B5EF4-FFF2-40B4-BE49-F238E27FC236}">
                <a16:creationId xmlns:a16="http://schemas.microsoft.com/office/drawing/2014/main" id="{1249EC0E-71A8-1EC0-1136-5FBBD13CCE6E}"/>
              </a:ext>
            </a:extLst>
          </p:cNvPr>
          <p:cNvSpPr>
            <a:spLocks noChangeShapeType="1"/>
          </p:cNvSpPr>
          <p:nvPr/>
        </p:nvSpPr>
        <p:spPr bwMode="auto">
          <a:xfrm>
            <a:off x="967240" y="2458486"/>
            <a:ext cx="265271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dirty="0">
              <a:solidFill>
                <a:schemeClr val="tx1"/>
              </a:solidFill>
              <a:latin typeface="+mn-lt"/>
            </a:endParaRPr>
          </a:p>
        </p:txBody>
      </p:sp>
      <p:sp>
        <p:nvSpPr>
          <p:cNvPr id="20" name="Rectangle 15">
            <a:extLst>
              <a:ext uri="{FF2B5EF4-FFF2-40B4-BE49-F238E27FC236}">
                <a16:creationId xmlns:a16="http://schemas.microsoft.com/office/drawing/2014/main" id="{825AF7AD-51CF-DB47-1D5C-FBC79F7514D8}"/>
              </a:ext>
            </a:extLst>
          </p:cNvPr>
          <p:cNvSpPr>
            <a:spLocks noChangeArrowheads="1"/>
          </p:cNvSpPr>
          <p:nvPr/>
        </p:nvSpPr>
        <p:spPr bwMode="auto">
          <a:xfrm>
            <a:off x="278606" y="3104233"/>
            <a:ext cx="19046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a:t>
            </a:r>
            <a:r>
              <a:rPr lang="pt-BR" altLang="ja-JP" sz="1200" dirty="0">
                <a:solidFill>
                  <a:schemeClr val="tx1"/>
                </a:solidFill>
                <a:latin typeface="+mn-lt"/>
                <a:ea typeface="Times New Roman" panose="02020603050405020304" pitchFamily="18" charset="0"/>
                <a:cs typeface="Times New Roman" panose="02020603050405020304" pitchFamily="18" charset="0"/>
              </a:rPr>
              <a:t>  </a:t>
            </a: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6488.968</a:t>
            </a:r>
            <a:endParaRPr kumimoji="0" lang="en-US" altLang="ja-JP" sz="12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a:ln>
                <a:noFill/>
              </a:ln>
              <a:solidFill>
                <a:schemeClr val="tx1"/>
              </a:solidFill>
              <a:effectLst/>
              <a:latin typeface="+mn-lt"/>
            </a:endParaRPr>
          </a:p>
        </p:txBody>
      </p:sp>
      <p:sp>
        <p:nvSpPr>
          <p:cNvPr id="21" name="Line 14">
            <a:extLst>
              <a:ext uri="{FF2B5EF4-FFF2-40B4-BE49-F238E27FC236}">
                <a16:creationId xmlns:a16="http://schemas.microsoft.com/office/drawing/2014/main" id="{5E9F0E19-3D1A-5B54-35B4-B808AF80596C}"/>
              </a:ext>
            </a:extLst>
          </p:cNvPr>
          <p:cNvSpPr>
            <a:spLocks noChangeShapeType="1"/>
          </p:cNvSpPr>
          <p:nvPr/>
        </p:nvSpPr>
        <p:spPr bwMode="auto">
          <a:xfrm>
            <a:off x="967240" y="3368580"/>
            <a:ext cx="1608137"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solidFill>
                <a:schemeClr val="tx1"/>
              </a:solidFill>
              <a:latin typeface="+mn-lt"/>
            </a:endParaRPr>
          </a:p>
        </p:txBody>
      </p:sp>
      <p:sp>
        <p:nvSpPr>
          <p:cNvPr id="22" name="Rectangle 16">
            <a:extLst>
              <a:ext uri="{FF2B5EF4-FFF2-40B4-BE49-F238E27FC236}">
                <a16:creationId xmlns:a16="http://schemas.microsoft.com/office/drawing/2014/main" id="{FC09A979-45F5-9FBB-F6E2-84E8DBE19336}"/>
              </a:ext>
            </a:extLst>
          </p:cNvPr>
          <p:cNvSpPr>
            <a:spLocks noChangeArrowheads="1"/>
          </p:cNvSpPr>
          <p:nvPr/>
        </p:nvSpPr>
        <p:spPr bwMode="auto">
          <a:xfrm>
            <a:off x="396378" y="3219945"/>
            <a:ext cx="185980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r  =                    </a:t>
            </a:r>
            <a:endParaRPr kumimoji="0" lang="en-US" altLang="ja-JP" sz="12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a:t>
            </a:r>
            <a:r>
              <a:rPr kumimoji="0" lang="en-US" altLang="ja-JP" sz="1200" b="0"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10104.302 </a:t>
            </a:r>
            <a:endParaRPr kumimoji="0" lang="en-US" altLang="ja-JP" sz="1200" b="0" i="0" u="none" strike="noStrike" cap="none" normalizeH="0" baseline="0" dirty="0">
              <a:ln>
                <a:noFill/>
              </a:ln>
              <a:solidFill>
                <a:schemeClr val="tx1"/>
              </a:solidFill>
              <a:effectLst/>
              <a:latin typeface="+mn-lt"/>
            </a:endParaRPr>
          </a:p>
        </p:txBody>
      </p:sp>
      <p:sp>
        <p:nvSpPr>
          <p:cNvPr id="24" name="TextBox 23">
            <a:extLst>
              <a:ext uri="{FF2B5EF4-FFF2-40B4-BE49-F238E27FC236}">
                <a16:creationId xmlns:a16="http://schemas.microsoft.com/office/drawing/2014/main" id="{97A7BFD6-BB4C-E3AA-F7F0-0E3BCB09942A}"/>
              </a:ext>
            </a:extLst>
          </p:cNvPr>
          <p:cNvSpPr txBox="1"/>
          <p:nvPr/>
        </p:nvSpPr>
        <p:spPr>
          <a:xfrm>
            <a:off x="487363" y="3789841"/>
            <a:ext cx="8048712" cy="1018164"/>
          </a:xfrm>
          <a:prstGeom prst="rect">
            <a:avLst/>
          </a:prstGeom>
          <a:noFill/>
        </p:spPr>
        <p:txBody>
          <a:bodyPr wrap="square">
            <a:spAutoFit/>
          </a:bodyPr>
          <a:lstStyle/>
          <a:p>
            <a:pPr marL="0" marR="0">
              <a:lnSpc>
                <a:spcPct val="150000"/>
              </a:lnSpc>
              <a:spcBef>
                <a:spcPts val="0"/>
              </a:spcBef>
              <a:spcAft>
                <a:spcPts val="1000"/>
              </a:spcAft>
            </a:pPr>
            <a:r>
              <a:rPr lang="en-US" sz="1200" b="1" dirty="0">
                <a:solidFill>
                  <a:schemeClr val="tx1"/>
                </a:solidFill>
                <a:effectLst/>
                <a:latin typeface="+mn-lt"/>
                <a:ea typeface="Times New Roman" panose="02020603050405020304" pitchFamily="18" charset="0"/>
                <a:cs typeface="Times New Roman" panose="02020603050405020304" pitchFamily="18" charset="0"/>
              </a:rPr>
              <a:t>  r =    0.642</a:t>
            </a:r>
            <a:endParaRPr lang="en-US" sz="1200" dirty="0">
              <a:solidFill>
                <a:schemeClr val="tx1"/>
              </a:solidFill>
              <a:effectLst/>
              <a:latin typeface="+mn-lt"/>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1000"/>
              </a:spcAft>
            </a:pPr>
            <a:r>
              <a:rPr lang="en-US" sz="1200" dirty="0">
                <a:solidFill>
                  <a:schemeClr val="tx1"/>
                </a:solidFill>
                <a:effectLst/>
                <a:latin typeface="+mn-lt"/>
                <a:ea typeface="Times New Roman" panose="02020603050405020304" pitchFamily="18" charset="0"/>
                <a:cs typeface="Times New Roman" panose="02020603050405020304" pitchFamily="18" charset="0"/>
              </a:rPr>
              <a:t>Since the value of ‘r’ obtained is positive and less than 1 the hypothesis is accepted which shows that there is a positive significant correlation between the experience and awareness of NSI.</a:t>
            </a:r>
            <a:endParaRPr lang="en-US" sz="1200" dirty="0">
              <a:solidFill>
                <a:schemeClr val="tx1"/>
              </a:solidFill>
              <a:latin typeface="+mn-lt"/>
            </a:endParaRPr>
          </a:p>
        </p:txBody>
      </p:sp>
      <p:sp>
        <p:nvSpPr>
          <p:cNvPr id="4" name="Google Shape;565;p69">
            <a:extLst>
              <a:ext uri="{FF2B5EF4-FFF2-40B4-BE49-F238E27FC236}">
                <a16:creationId xmlns:a16="http://schemas.microsoft.com/office/drawing/2014/main" id="{7A9C007D-11CD-08CA-6EAE-39AA4E6DB422}"/>
              </a:ext>
            </a:extLst>
          </p:cNvPr>
          <p:cNvSpPr txBox="1">
            <a:spLocks noGrp="1"/>
          </p:cNvSpPr>
          <p:nvPr>
            <p:ph type="sldNum" idx="12"/>
          </p:nvPr>
        </p:nvSpPr>
        <p:spPr>
          <a:xfrm>
            <a:off x="8650464" y="4936484"/>
            <a:ext cx="279900" cy="154500"/>
          </a:xfrm>
          <a:prstGeom prst="rect">
            <a:avLst/>
          </a:prstGeom>
          <a:noFill/>
          <a:ln>
            <a:noFill/>
          </a:ln>
        </p:spPr>
        <p:txBody>
          <a:bodyPr spcFirstLastPara="1" wrap="square" lIns="68575" tIns="34275" rIns="68575" bIns="34275" anchor="ctr" anchorCtr="0">
            <a:noAutofit/>
          </a:bodyPr>
          <a:lstStyle/>
          <a:p>
            <a:pPr marL="0" lvl="0" indent="0" algn="r" rtl="0">
              <a:spcBef>
                <a:spcPts val="0"/>
              </a:spcBef>
              <a:spcAft>
                <a:spcPts val="0"/>
              </a:spcAft>
              <a:buNone/>
            </a:pPr>
            <a:r>
              <a:rPr lang="en" dirty="0"/>
              <a:t>7</a:t>
            </a:r>
            <a:endParaRPr dirty="0"/>
          </a:p>
        </p:txBody>
      </p:sp>
      <p:pic>
        <p:nvPicPr>
          <p:cNvPr id="5" name="Google Shape;87;p13">
            <a:extLst>
              <a:ext uri="{FF2B5EF4-FFF2-40B4-BE49-F238E27FC236}">
                <a16:creationId xmlns:a16="http://schemas.microsoft.com/office/drawing/2014/main" id="{47F255F4-EE48-3115-076E-4BE169E26AB8}"/>
              </a:ext>
            </a:extLst>
          </p:cNvPr>
          <p:cNvPicPr preferRelativeResize="0"/>
          <p:nvPr/>
        </p:nvPicPr>
        <p:blipFill rotWithShape="1">
          <a:blip r:embed="rId2"/>
          <a:srcRect/>
          <a:stretch>
            <a:fillRect/>
          </a:stretch>
        </p:blipFill>
        <p:spPr>
          <a:xfrm>
            <a:off x="7828280" y="0"/>
            <a:ext cx="1315720" cy="635635"/>
          </a:xfrm>
          <a:prstGeom prst="rect">
            <a:avLst/>
          </a:prstGeom>
          <a:noFill/>
          <a:ln>
            <a:noFill/>
          </a:ln>
        </p:spPr>
      </p:pic>
    </p:spTree>
    <p:extLst>
      <p:ext uri="{BB962C8B-B14F-4D97-AF65-F5344CB8AC3E}">
        <p14:creationId xmlns:p14="http://schemas.microsoft.com/office/powerpoint/2010/main" val="1443465353"/>
      </p:ext>
    </p:extLst>
  </p:cSld>
  <p:clrMapOvr>
    <a:masterClrMapping/>
  </p:clrMapOvr>
</p:sld>
</file>

<file path=ppt/theme/theme1.xml><?xml version="1.0" encoding="utf-8"?>
<a:theme xmlns:a="http://schemas.openxmlformats.org/drawingml/2006/main" name="Office Theme">
  <a:themeElements>
    <a:clrScheme name="MSFT_Color_1">
      <a:dk1>
        <a:srgbClr val="32363F"/>
      </a:dk1>
      <a:lt1>
        <a:srgbClr val="FFFFFF"/>
      </a:lt1>
      <a:dk2>
        <a:srgbClr val="313C41"/>
      </a:dk2>
      <a:lt2>
        <a:srgbClr val="FFFFFF"/>
      </a:lt2>
      <a:accent1>
        <a:srgbClr val="2C85AE"/>
      </a:accent1>
      <a:accent2>
        <a:srgbClr val="5E5CA2"/>
      </a:accent2>
      <a:accent3>
        <a:srgbClr val="5268A5"/>
      </a:accent3>
      <a:accent4>
        <a:srgbClr val="4276AA"/>
      </a:accent4>
      <a:accent5>
        <a:srgbClr val="1891AB"/>
      </a:accent5>
      <a:accent6>
        <a:srgbClr val="00A09D"/>
      </a:accent6>
      <a:hlink>
        <a:srgbClr val="2C85AE"/>
      </a:hlink>
      <a:folHlink>
        <a:srgbClr val="00A09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2788</TotalTime>
  <Words>2592</Words>
  <Application>Microsoft Office PowerPoint</Application>
  <PresentationFormat>On-screen Show (16:9)</PresentationFormat>
  <Paragraphs>285</Paragraphs>
  <Slides>22</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Bahnschrift SemiLight SemiConde</vt:lpstr>
      <vt:lpstr>Calibri</vt:lpstr>
      <vt:lpstr>Perpetua</vt:lpstr>
      <vt:lpstr>Symbol</vt:lpstr>
      <vt:lpstr>Times New Roman</vt:lpstr>
      <vt:lpstr>Wingdings</vt:lpstr>
      <vt:lpstr>Wingdings 2</vt:lpstr>
      <vt:lpstr>Office Theme</vt:lpstr>
      <vt:lpstr>Awareness of needle stick injury among the healthcare workers   ORGANIZATION NAME- Asian Dwarkadas Jalan Super Specialty Hospital  MENTOR: Anuradha Bhardwaj SYED SAIF ALAM  (PGDM IIHMR, Delhi) ENROLLMENT NO- PG/22/133   </vt:lpstr>
      <vt:lpstr>Mentor Approval</vt:lpstr>
      <vt:lpstr>Introduction</vt:lpstr>
      <vt:lpstr>Objectives</vt:lpstr>
      <vt:lpstr>Materials and Methods</vt:lpstr>
      <vt:lpstr>Materials and Methods</vt:lpstr>
      <vt:lpstr>Correlation</vt:lpstr>
      <vt:lpstr>Calculation </vt:lpstr>
      <vt:lpstr>Calculation</vt:lpstr>
      <vt:lpstr>Results</vt:lpstr>
      <vt:lpstr>Results</vt:lpstr>
      <vt:lpstr>Results</vt:lpstr>
      <vt:lpstr>Results</vt:lpstr>
      <vt:lpstr>Discussion</vt:lpstr>
      <vt:lpstr>Limitations</vt:lpstr>
      <vt:lpstr>Recommendations</vt:lpstr>
      <vt:lpstr>Conclusion</vt:lpstr>
      <vt:lpstr>References</vt:lpstr>
      <vt:lpstr>References cont.</vt:lpstr>
      <vt:lpstr>Annexures</vt:lpstr>
      <vt:lpstr>Annexures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Attitude, and Practice on tobacco consumption in school-going children in Dwarka, Delhi     Shrutika Shukla(PGDM Student IIHMR Delhi, BPT ) Dr Simran Dutta(PGDM Student IIHMR Delhi, BHMS)</dc:title>
  <dc:creator>Dell</dc:creator>
  <cp:lastModifiedBy>Syed Saif Alam</cp:lastModifiedBy>
  <cp:revision>39</cp:revision>
  <dcterms:modified xsi:type="dcterms:W3CDTF">2024-06-30T08:35:48Z</dcterms:modified>
</cp:coreProperties>
</file>