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5.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0" r:id="rId1"/>
  </p:sldMasterIdLst>
  <p:notesMasterIdLst>
    <p:notesMasterId r:id="rId22"/>
  </p:notesMasterIdLst>
  <p:handoutMasterIdLst>
    <p:handoutMasterId r:id="rId23"/>
  </p:handoutMasterIdLst>
  <p:sldIdLst>
    <p:sldId id="265" r:id="rId2"/>
    <p:sldId id="257" r:id="rId3"/>
    <p:sldId id="271" r:id="rId4"/>
    <p:sldId id="277" r:id="rId5"/>
    <p:sldId id="272" r:id="rId6"/>
    <p:sldId id="279" r:id="rId7"/>
    <p:sldId id="273" r:id="rId8"/>
    <p:sldId id="278" r:id="rId9"/>
    <p:sldId id="264" r:id="rId10"/>
    <p:sldId id="295" r:id="rId11"/>
    <p:sldId id="284" r:id="rId12"/>
    <p:sldId id="286" r:id="rId13"/>
    <p:sldId id="285" r:id="rId14"/>
    <p:sldId id="280" r:id="rId15"/>
    <p:sldId id="281" r:id="rId16"/>
    <p:sldId id="282" r:id="rId17"/>
    <p:sldId id="289" r:id="rId18"/>
    <p:sldId id="291" r:id="rId19"/>
    <p:sldId id="287" r:id="rId20"/>
    <p:sldId id="290"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F3F7AE1-5F98-4D3C-AF1B-034D25E0797F}" v="525" dt="2024-06-19T14:07:30.911"/>
  </p1510:revLst>
</p1510:revInfo>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706" autoAdjust="0"/>
  </p:normalViewPr>
  <p:slideViewPr>
    <p:cSldViewPr snapToGrid="0">
      <p:cViewPr varScale="1">
        <p:scale>
          <a:sx n="75" d="100"/>
          <a:sy n="75" d="100"/>
        </p:scale>
        <p:origin x="902" y="134"/>
      </p:cViewPr>
      <p:guideLst>
        <p:guide pos="3840"/>
        <p:guide orient="horz" pos="2160"/>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2" d="100"/>
          <a:sy n="82" d="100"/>
        </p:scale>
        <p:origin x="385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ni girsay" userId="602cfd601fefa32e" providerId="LiveId" clId="{6FB0FAE6-F8B4-47D5-B33A-49E342A770BC}"/>
    <pc:docChg chg="delSld modSld">
      <pc:chgData name="soni girsay" userId="602cfd601fefa32e" providerId="LiveId" clId="{6FB0FAE6-F8B4-47D5-B33A-49E342A770BC}" dt="2024-06-20T06:19:31.491" v="20" actId="47"/>
      <pc:docMkLst>
        <pc:docMk/>
      </pc:docMkLst>
      <pc:sldChg chg="modSp mod">
        <pc:chgData name="soni girsay" userId="602cfd601fefa32e" providerId="LiveId" clId="{6FB0FAE6-F8B4-47D5-B33A-49E342A770BC}" dt="2024-06-20T06:17:47.122" v="19" actId="2711"/>
        <pc:sldMkLst>
          <pc:docMk/>
          <pc:sldMk cId="2362296366" sldId="265"/>
        </pc:sldMkLst>
        <pc:spChg chg="mod">
          <ac:chgData name="soni girsay" userId="602cfd601fefa32e" providerId="LiveId" clId="{6FB0FAE6-F8B4-47D5-B33A-49E342A770BC}" dt="2024-06-20T06:17:47.122" v="19" actId="2711"/>
          <ac:spMkLst>
            <pc:docMk/>
            <pc:sldMk cId="2362296366" sldId="265"/>
            <ac:spMk id="2" creationId="{00000000-0000-0000-0000-000000000000}"/>
          </ac:spMkLst>
        </pc:spChg>
      </pc:sldChg>
      <pc:sldChg chg="del">
        <pc:chgData name="soni girsay" userId="602cfd601fefa32e" providerId="LiveId" clId="{6FB0FAE6-F8B4-47D5-B33A-49E342A770BC}" dt="2024-06-20T06:19:31.491" v="20" actId="47"/>
        <pc:sldMkLst>
          <pc:docMk/>
          <pc:sldMk cId="3094301923" sldId="275"/>
        </pc:sldMkLst>
      </pc:sldChg>
    </pc:docChg>
  </pc:docChgLst>
</pc:chgInfo>
</file>

<file path=ppt/diagrams/_rels/data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ata4.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ata7.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diagrams/_rels/drawing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5" Type="http://schemas.openxmlformats.org/officeDocument/2006/relationships/image" Target="../media/image7.png"/><Relationship Id="rId4" Type="http://schemas.openxmlformats.org/officeDocument/2006/relationships/image" Target="../media/image6.svg"/></Relationships>
</file>

<file path=ppt/diagrams/_rels/drawing4.xml.rels><?xml version="1.0" encoding="UTF-8" standalone="yes"?>
<Relationships xmlns="http://schemas.openxmlformats.org/package/2006/relationships"><Relationship Id="rId8" Type="http://schemas.openxmlformats.org/officeDocument/2006/relationships/image" Target="../media/image16.svg"/><Relationship Id="rId3" Type="http://schemas.openxmlformats.org/officeDocument/2006/relationships/image" Target="../media/image11.png"/><Relationship Id="rId7" Type="http://schemas.openxmlformats.org/officeDocument/2006/relationships/image" Target="../media/image15.png"/><Relationship Id="rId2" Type="http://schemas.openxmlformats.org/officeDocument/2006/relationships/image" Target="../media/image10.svg"/><Relationship Id="rId1" Type="http://schemas.openxmlformats.org/officeDocument/2006/relationships/image" Target="../media/image9.png"/><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2.svg"/></Relationships>
</file>

<file path=ppt/diagrams/_rels/drawing7.xml.rels><?xml version="1.0" encoding="UTF-8" standalone="yes"?>
<Relationships xmlns="http://schemas.openxmlformats.org/package/2006/relationships"><Relationship Id="rId8" Type="http://schemas.openxmlformats.org/officeDocument/2006/relationships/image" Target="../media/image32.svg"/><Relationship Id="rId3" Type="http://schemas.openxmlformats.org/officeDocument/2006/relationships/image" Target="../media/image27.png"/><Relationship Id="rId7" Type="http://schemas.openxmlformats.org/officeDocument/2006/relationships/image" Target="../media/image31.png"/><Relationship Id="rId2" Type="http://schemas.openxmlformats.org/officeDocument/2006/relationships/image" Target="../media/image26.svg"/><Relationship Id="rId1" Type="http://schemas.openxmlformats.org/officeDocument/2006/relationships/image" Target="../media/image25.png"/><Relationship Id="rId6" Type="http://schemas.openxmlformats.org/officeDocument/2006/relationships/image" Target="../media/image30.svg"/><Relationship Id="rId5" Type="http://schemas.openxmlformats.org/officeDocument/2006/relationships/image" Target="../media/image29.png"/><Relationship Id="rId4" Type="http://schemas.openxmlformats.org/officeDocument/2006/relationships/image" Target="../media/image28.sv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418E3914-CD91-48F2-8AE3-E1B8F58404A3}"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E0B2A59F-08EC-47E5-B160-A10DBD97375E}">
      <dgm:prSet/>
      <dgm:spPr/>
      <dgm:t>
        <a:bodyPr/>
        <a:lstStyle/>
        <a:p>
          <a:r>
            <a:rPr lang="en-US" b="0" i="0" dirty="0"/>
            <a:t>Today, technology is bringing about a global revolution. Healthcare is one of the biggest sectors where these technological interventions have made a significant impact. There are numerous technologies that are being developed in health care to improve patient safety.</a:t>
          </a:r>
          <a:endParaRPr lang="en-US" dirty="0"/>
        </a:p>
      </dgm:t>
    </dgm:pt>
    <dgm:pt modelId="{940E611C-885F-4935-BBEC-BE6B15BBE85A}" type="parTrans" cxnId="{0CEB1C05-DF27-4459-9628-5B329F29EF6C}">
      <dgm:prSet/>
      <dgm:spPr/>
      <dgm:t>
        <a:bodyPr/>
        <a:lstStyle/>
        <a:p>
          <a:endParaRPr lang="en-US"/>
        </a:p>
      </dgm:t>
    </dgm:pt>
    <dgm:pt modelId="{AC9CE7E0-C1E3-4F56-87EB-4DD51B2929C2}" type="sibTrans" cxnId="{0CEB1C05-DF27-4459-9628-5B329F29EF6C}">
      <dgm:prSet/>
      <dgm:spPr/>
      <dgm:t>
        <a:bodyPr/>
        <a:lstStyle/>
        <a:p>
          <a:endParaRPr lang="en-US"/>
        </a:p>
      </dgm:t>
    </dgm:pt>
    <dgm:pt modelId="{85B5345A-CF9B-40D4-91BC-6D6C269F4CAA}">
      <dgm:prSet/>
      <dgm:spPr/>
      <dgm:t>
        <a:bodyPr/>
        <a:lstStyle/>
        <a:p>
          <a:r>
            <a:rPr lang="en-US" b="0" i="0" dirty="0"/>
            <a:t>The healthcare industry is one of the most rapidly changing, and the introduction of Electronic Health Records (EHRs), Personal Health Record (PHR), Electronic Medication Administration Record(</a:t>
          </a:r>
          <a:r>
            <a:rPr lang="en-US" b="0" i="0" dirty="0" err="1"/>
            <a:t>eMAR</a:t>
          </a:r>
          <a:r>
            <a:rPr lang="en-US" b="0" i="0" dirty="0"/>
            <a:t>) </a:t>
          </a:r>
          <a:r>
            <a:rPr lang="en-US" b="0" i="0" dirty="0" err="1"/>
            <a:t>etc</a:t>
          </a:r>
          <a:r>
            <a:rPr lang="en-US" b="0" i="0" dirty="0"/>
            <a:t> has begun a new revolution. Adoption of digital technologies has resulted in more personalized healthcare services. The acceptance of digital technology in healthcare is primarily due to improved functionality and EHRs.</a:t>
          </a:r>
          <a:endParaRPr lang="en-US" dirty="0"/>
        </a:p>
      </dgm:t>
    </dgm:pt>
    <dgm:pt modelId="{0809A2C2-61A8-4373-B124-5A4DEDE8906B}" type="parTrans" cxnId="{DE40622C-351F-4940-83AD-7184CCE3CB64}">
      <dgm:prSet/>
      <dgm:spPr/>
      <dgm:t>
        <a:bodyPr/>
        <a:lstStyle/>
        <a:p>
          <a:endParaRPr lang="en-US"/>
        </a:p>
      </dgm:t>
    </dgm:pt>
    <dgm:pt modelId="{7B04898F-3B88-43C5-A5BA-A33E307B6DC8}" type="sibTrans" cxnId="{DE40622C-351F-4940-83AD-7184CCE3CB64}">
      <dgm:prSet/>
      <dgm:spPr/>
      <dgm:t>
        <a:bodyPr/>
        <a:lstStyle/>
        <a:p>
          <a:endParaRPr lang="en-US"/>
        </a:p>
      </dgm:t>
    </dgm:pt>
    <dgm:pt modelId="{720B851D-540D-4B1E-8C40-6BC5BF6BF1FE}">
      <dgm:prSet/>
      <dgm:spPr/>
      <dgm:t>
        <a:bodyPr/>
        <a:lstStyle/>
        <a:p>
          <a:r>
            <a:rPr lang="en-US" dirty="0"/>
            <a:t>Electronic medical records (EMR) and medication administration records (MAR) are the digital cornerstones of modern medication management in healthcare. While they serve distinct purposes, they are intricately linked to provide a comprehensive picture of a patient's medication history and current needs. Medication administration is a cornerstone of patient care, yet it is a complex process prone to errors.  These errors can have devastating consequences, leading to patient harm and increased healthcare costs</a:t>
          </a:r>
        </a:p>
      </dgm:t>
    </dgm:pt>
    <dgm:pt modelId="{067C58ED-DC89-402A-80EF-B2511229473E}" type="parTrans" cxnId="{39C52997-D052-48E1-A29F-D920C5B39B83}">
      <dgm:prSet/>
      <dgm:spPr/>
      <dgm:t>
        <a:bodyPr/>
        <a:lstStyle/>
        <a:p>
          <a:endParaRPr lang="en-US"/>
        </a:p>
      </dgm:t>
    </dgm:pt>
    <dgm:pt modelId="{115DB109-52F4-461A-A575-5746978408DC}" type="sibTrans" cxnId="{39C52997-D052-48E1-A29F-D920C5B39B83}">
      <dgm:prSet/>
      <dgm:spPr/>
      <dgm:t>
        <a:bodyPr/>
        <a:lstStyle/>
        <a:p>
          <a:endParaRPr lang="en-US"/>
        </a:p>
      </dgm:t>
    </dgm:pt>
    <dgm:pt modelId="{9CB72341-78E9-4463-A1C4-810CDE485E7B}" type="pres">
      <dgm:prSet presAssocID="{418E3914-CD91-48F2-8AE3-E1B8F58404A3}" presName="linear" presStyleCnt="0">
        <dgm:presLayoutVars>
          <dgm:animLvl val="lvl"/>
          <dgm:resizeHandles val="exact"/>
        </dgm:presLayoutVars>
      </dgm:prSet>
      <dgm:spPr/>
    </dgm:pt>
    <dgm:pt modelId="{9D02DA71-B564-42A2-972A-ADAEF57AC91D}" type="pres">
      <dgm:prSet presAssocID="{E0B2A59F-08EC-47E5-B160-A10DBD97375E}" presName="parentText" presStyleLbl="node1" presStyleIdx="0" presStyleCnt="3">
        <dgm:presLayoutVars>
          <dgm:chMax val="0"/>
          <dgm:bulletEnabled val="1"/>
        </dgm:presLayoutVars>
      </dgm:prSet>
      <dgm:spPr/>
    </dgm:pt>
    <dgm:pt modelId="{6EBCB0C2-C916-48E2-BE7D-0CA70F0641EF}" type="pres">
      <dgm:prSet presAssocID="{AC9CE7E0-C1E3-4F56-87EB-4DD51B2929C2}" presName="spacer" presStyleCnt="0"/>
      <dgm:spPr/>
    </dgm:pt>
    <dgm:pt modelId="{4B714DEC-F4E0-4AAD-B5F8-34C5379670FF}" type="pres">
      <dgm:prSet presAssocID="{85B5345A-CF9B-40D4-91BC-6D6C269F4CAA}" presName="parentText" presStyleLbl="node1" presStyleIdx="1" presStyleCnt="3">
        <dgm:presLayoutVars>
          <dgm:chMax val="0"/>
          <dgm:bulletEnabled val="1"/>
        </dgm:presLayoutVars>
      </dgm:prSet>
      <dgm:spPr/>
    </dgm:pt>
    <dgm:pt modelId="{223A3889-647F-4856-9E4B-395BDA8C1017}" type="pres">
      <dgm:prSet presAssocID="{7B04898F-3B88-43C5-A5BA-A33E307B6DC8}" presName="spacer" presStyleCnt="0"/>
      <dgm:spPr/>
    </dgm:pt>
    <dgm:pt modelId="{5B5DC547-A696-4519-A6D6-70A8DB93194E}" type="pres">
      <dgm:prSet presAssocID="{720B851D-540D-4B1E-8C40-6BC5BF6BF1FE}" presName="parentText" presStyleLbl="node1" presStyleIdx="2" presStyleCnt="3">
        <dgm:presLayoutVars>
          <dgm:chMax val="0"/>
          <dgm:bulletEnabled val="1"/>
        </dgm:presLayoutVars>
      </dgm:prSet>
      <dgm:spPr/>
    </dgm:pt>
  </dgm:ptLst>
  <dgm:cxnLst>
    <dgm:cxn modelId="{0CEB1C05-DF27-4459-9628-5B329F29EF6C}" srcId="{418E3914-CD91-48F2-8AE3-E1B8F58404A3}" destId="{E0B2A59F-08EC-47E5-B160-A10DBD97375E}" srcOrd="0" destOrd="0" parTransId="{940E611C-885F-4935-BBEC-BE6B15BBE85A}" sibTransId="{AC9CE7E0-C1E3-4F56-87EB-4DD51B2929C2}"/>
    <dgm:cxn modelId="{DE40622C-351F-4940-83AD-7184CCE3CB64}" srcId="{418E3914-CD91-48F2-8AE3-E1B8F58404A3}" destId="{85B5345A-CF9B-40D4-91BC-6D6C269F4CAA}" srcOrd="1" destOrd="0" parTransId="{0809A2C2-61A8-4373-B124-5A4DEDE8906B}" sibTransId="{7B04898F-3B88-43C5-A5BA-A33E307B6DC8}"/>
    <dgm:cxn modelId="{36B89641-31DE-4135-A50B-D387FAC82786}" type="presOf" srcId="{720B851D-540D-4B1E-8C40-6BC5BF6BF1FE}" destId="{5B5DC547-A696-4519-A6D6-70A8DB93194E}" srcOrd="0" destOrd="0" presId="urn:microsoft.com/office/officeart/2005/8/layout/vList2"/>
    <dgm:cxn modelId="{39C52997-D052-48E1-A29F-D920C5B39B83}" srcId="{418E3914-CD91-48F2-8AE3-E1B8F58404A3}" destId="{720B851D-540D-4B1E-8C40-6BC5BF6BF1FE}" srcOrd="2" destOrd="0" parTransId="{067C58ED-DC89-402A-80EF-B2511229473E}" sibTransId="{115DB109-52F4-461A-A575-5746978408DC}"/>
    <dgm:cxn modelId="{30FCE7E5-26F1-4D98-936E-157797462E27}" type="presOf" srcId="{E0B2A59F-08EC-47E5-B160-A10DBD97375E}" destId="{9D02DA71-B564-42A2-972A-ADAEF57AC91D}" srcOrd="0" destOrd="0" presId="urn:microsoft.com/office/officeart/2005/8/layout/vList2"/>
    <dgm:cxn modelId="{EDF0CCE7-06C4-4FB3-96BB-B066231939BA}" type="presOf" srcId="{85B5345A-CF9B-40D4-91BC-6D6C269F4CAA}" destId="{4B714DEC-F4E0-4AAD-B5F8-34C5379670FF}" srcOrd="0" destOrd="0" presId="urn:microsoft.com/office/officeart/2005/8/layout/vList2"/>
    <dgm:cxn modelId="{DD7FA7ED-41D2-4AE0-B21B-494CB36A57CC}" type="presOf" srcId="{418E3914-CD91-48F2-8AE3-E1B8F58404A3}" destId="{9CB72341-78E9-4463-A1C4-810CDE485E7B}" srcOrd="0" destOrd="0" presId="urn:microsoft.com/office/officeart/2005/8/layout/vList2"/>
    <dgm:cxn modelId="{C8635463-4544-4EBB-937E-03FB3926DC69}" type="presParOf" srcId="{9CB72341-78E9-4463-A1C4-810CDE485E7B}" destId="{9D02DA71-B564-42A2-972A-ADAEF57AC91D}" srcOrd="0" destOrd="0" presId="urn:microsoft.com/office/officeart/2005/8/layout/vList2"/>
    <dgm:cxn modelId="{F047C3E7-506C-4811-939F-50A55EC693F9}" type="presParOf" srcId="{9CB72341-78E9-4463-A1C4-810CDE485E7B}" destId="{6EBCB0C2-C916-48E2-BE7D-0CA70F0641EF}" srcOrd="1" destOrd="0" presId="urn:microsoft.com/office/officeart/2005/8/layout/vList2"/>
    <dgm:cxn modelId="{1E958411-D129-42E6-8771-8C38AE61FD7A}" type="presParOf" srcId="{9CB72341-78E9-4463-A1C4-810CDE485E7B}" destId="{4B714DEC-F4E0-4AAD-B5F8-34C5379670FF}" srcOrd="2" destOrd="0" presId="urn:microsoft.com/office/officeart/2005/8/layout/vList2"/>
    <dgm:cxn modelId="{034402BE-C3A2-4247-AB0B-9E3B4A615AD7}" type="presParOf" srcId="{9CB72341-78E9-4463-A1C4-810CDE485E7B}" destId="{223A3889-647F-4856-9E4B-395BDA8C1017}" srcOrd="3" destOrd="0" presId="urn:microsoft.com/office/officeart/2005/8/layout/vList2"/>
    <dgm:cxn modelId="{FE045385-851A-4D10-BB81-8D50D2E9D830}" type="presParOf" srcId="{9CB72341-78E9-4463-A1C4-810CDE485E7B}" destId="{5B5DC547-A696-4519-A6D6-70A8DB93194E}" srcOrd="4"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053DD7F-5F46-424B-8205-DA27C1D1919B}"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en-US"/>
        </a:p>
      </dgm:t>
    </dgm:pt>
    <dgm:pt modelId="{BE6AAFAB-0FFE-498F-A74E-AC3A6BDF0B74}">
      <dgm:prSet/>
      <dgm:spPr/>
      <dgm:t>
        <a:bodyPr/>
        <a:lstStyle/>
        <a:p>
          <a:r>
            <a:rPr lang="en-US" b="0" i="0"/>
            <a:t>Recent research conducted by the HIMSS revealed that merely 1.1% of hospitals have fully transitioned to paperless systems, while nearly 90% are in the process of shifting from PBMR to EHR. </a:t>
          </a:r>
          <a:endParaRPr lang="en-US"/>
        </a:p>
      </dgm:t>
    </dgm:pt>
    <dgm:pt modelId="{4E4A2E42-C2B4-4E1E-9669-B8D4FE189198}" type="parTrans" cxnId="{2EF0764A-6030-46BC-A2DA-1BBD531724B0}">
      <dgm:prSet/>
      <dgm:spPr/>
      <dgm:t>
        <a:bodyPr/>
        <a:lstStyle/>
        <a:p>
          <a:endParaRPr lang="en-US"/>
        </a:p>
      </dgm:t>
    </dgm:pt>
    <dgm:pt modelId="{F4344B08-A3FE-4D47-8906-0B1ECAD58A50}" type="sibTrans" cxnId="{2EF0764A-6030-46BC-A2DA-1BBD531724B0}">
      <dgm:prSet/>
      <dgm:spPr/>
      <dgm:t>
        <a:bodyPr/>
        <a:lstStyle/>
        <a:p>
          <a:endParaRPr lang="en-US"/>
        </a:p>
      </dgm:t>
    </dgm:pt>
    <dgm:pt modelId="{96106C4B-4049-4C67-9F3A-1DE4CA233B64}">
      <dgm:prSet/>
      <dgm:spPr/>
      <dgm:t>
        <a:bodyPr/>
        <a:lstStyle/>
        <a:p>
          <a:r>
            <a:rPr lang="en-US" b="0" i="0"/>
            <a:t>Similarly, within Canada, no hospital has achieved complete paperless status as of now; however, close to 50% of healthcare facilities have initiated partial integration of EHR systems, with ongoing governmental endeavours to further facilitate this implementation. </a:t>
          </a:r>
          <a:endParaRPr lang="en-US"/>
        </a:p>
      </dgm:t>
    </dgm:pt>
    <dgm:pt modelId="{5DB41AD4-49D8-488D-9544-272D03F3A57B}" type="parTrans" cxnId="{D9D40154-1320-41D1-B763-BA8929746865}">
      <dgm:prSet/>
      <dgm:spPr/>
      <dgm:t>
        <a:bodyPr/>
        <a:lstStyle/>
        <a:p>
          <a:endParaRPr lang="en-US"/>
        </a:p>
      </dgm:t>
    </dgm:pt>
    <dgm:pt modelId="{D9A80C23-38D8-4EFB-95EE-2B26E7CED09C}" type="sibTrans" cxnId="{D9D40154-1320-41D1-B763-BA8929746865}">
      <dgm:prSet/>
      <dgm:spPr/>
      <dgm:t>
        <a:bodyPr/>
        <a:lstStyle/>
        <a:p>
          <a:endParaRPr lang="en-US"/>
        </a:p>
      </dgm:t>
    </dgm:pt>
    <dgm:pt modelId="{187205EF-E58C-40EE-B1A0-83E52B6083D2}">
      <dgm:prSet/>
      <dgm:spPr/>
      <dgm:t>
        <a:bodyPr/>
        <a:lstStyle/>
        <a:p>
          <a:r>
            <a:rPr lang="en-US" b="0" i="0"/>
            <a:t>The National Health Service in the United Kingdom established a goal in 1998 to have electronic medical records operational across all its trusts by 2005. Nevertheless, by 2002, only 3% of the trusts had managed to meet this objective, primarily due to financial limitations and a deficiency in essential IT standards.</a:t>
          </a:r>
          <a:endParaRPr lang="en-US"/>
        </a:p>
      </dgm:t>
    </dgm:pt>
    <dgm:pt modelId="{1FD3D911-96FB-42BA-8D57-1F6C9A8D7959}" type="parTrans" cxnId="{BA3604D5-BC09-4D58-97E5-AD4BA3ADF50F}">
      <dgm:prSet/>
      <dgm:spPr/>
      <dgm:t>
        <a:bodyPr/>
        <a:lstStyle/>
        <a:p>
          <a:endParaRPr lang="en-US"/>
        </a:p>
      </dgm:t>
    </dgm:pt>
    <dgm:pt modelId="{B8E0E560-470C-49F3-99CC-C165C3D3D83E}" type="sibTrans" cxnId="{BA3604D5-BC09-4D58-97E5-AD4BA3ADF50F}">
      <dgm:prSet/>
      <dgm:spPr/>
      <dgm:t>
        <a:bodyPr/>
        <a:lstStyle/>
        <a:p>
          <a:endParaRPr lang="en-US"/>
        </a:p>
      </dgm:t>
    </dgm:pt>
    <dgm:pt modelId="{4267B122-6561-48E1-899C-7B4946F8B1CE}" type="pres">
      <dgm:prSet presAssocID="{3053DD7F-5F46-424B-8205-DA27C1D1919B}" presName="root" presStyleCnt="0">
        <dgm:presLayoutVars>
          <dgm:dir/>
          <dgm:resizeHandles val="exact"/>
        </dgm:presLayoutVars>
      </dgm:prSet>
      <dgm:spPr/>
    </dgm:pt>
    <dgm:pt modelId="{0D6A35F5-7C08-4AC2-9EC6-0F1C014FB9EA}" type="pres">
      <dgm:prSet presAssocID="{BE6AAFAB-0FFE-498F-A74E-AC3A6BDF0B74}" presName="compNode" presStyleCnt="0"/>
      <dgm:spPr/>
    </dgm:pt>
    <dgm:pt modelId="{0A4E9819-449B-44C3-9786-5860DA85306C}" type="pres">
      <dgm:prSet presAssocID="{BE6AAFAB-0FFE-498F-A74E-AC3A6BDF0B74}" presName="bgRect" presStyleLbl="bgShp" presStyleIdx="0" presStyleCnt="3"/>
      <dgm:spPr/>
    </dgm:pt>
    <dgm:pt modelId="{C54B2E9A-E9E3-4304-B8BD-3D529EAD382A}" type="pres">
      <dgm:prSet presAssocID="{BE6AAFAB-0FFE-498F-A74E-AC3A6BDF0B74}"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Doctor"/>
        </a:ext>
      </dgm:extLst>
    </dgm:pt>
    <dgm:pt modelId="{224436EF-CB38-4AC8-95A6-904A591067C2}" type="pres">
      <dgm:prSet presAssocID="{BE6AAFAB-0FFE-498F-A74E-AC3A6BDF0B74}" presName="spaceRect" presStyleCnt="0"/>
      <dgm:spPr/>
    </dgm:pt>
    <dgm:pt modelId="{2871A8F7-7B8C-48A9-A0AB-82F1F4B2EBD6}" type="pres">
      <dgm:prSet presAssocID="{BE6AAFAB-0FFE-498F-A74E-AC3A6BDF0B74}" presName="parTx" presStyleLbl="revTx" presStyleIdx="0" presStyleCnt="3">
        <dgm:presLayoutVars>
          <dgm:chMax val="0"/>
          <dgm:chPref val="0"/>
        </dgm:presLayoutVars>
      </dgm:prSet>
      <dgm:spPr/>
    </dgm:pt>
    <dgm:pt modelId="{55A98052-38C4-482A-92BA-6ADB187F58B4}" type="pres">
      <dgm:prSet presAssocID="{F4344B08-A3FE-4D47-8906-0B1ECAD58A50}" presName="sibTrans" presStyleCnt="0"/>
      <dgm:spPr/>
    </dgm:pt>
    <dgm:pt modelId="{56A0998D-8911-4176-A23E-59E8EA0B8129}" type="pres">
      <dgm:prSet presAssocID="{96106C4B-4049-4C67-9F3A-1DE4CA233B64}" presName="compNode" presStyleCnt="0"/>
      <dgm:spPr/>
    </dgm:pt>
    <dgm:pt modelId="{F8F9AF73-D063-4745-8199-613008A506A0}" type="pres">
      <dgm:prSet presAssocID="{96106C4B-4049-4C67-9F3A-1DE4CA233B64}" presName="bgRect" presStyleLbl="bgShp" presStyleIdx="1" presStyleCnt="3"/>
      <dgm:spPr/>
    </dgm:pt>
    <dgm:pt modelId="{644E1A3B-CC7A-40A1-8C01-E4183311DA30}" type="pres">
      <dgm:prSet presAssocID="{96106C4B-4049-4C67-9F3A-1DE4CA233B6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aper"/>
        </a:ext>
      </dgm:extLst>
    </dgm:pt>
    <dgm:pt modelId="{E00722B7-D05B-4E73-8583-FF3AF753A01C}" type="pres">
      <dgm:prSet presAssocID="{96106C4B-4049-4C67-9F3A-1DE4CA233B64}" presName="spaceRect" presStyleCnt="0"/>
      <dgm:spPr/>
    </dgm:pt>
    <dgm:pt modelId="{5217E1A0-9484-491A-BDD6-076F7A8A6394}" type="pres">
      <dgm:prSet presAssocID="{96106C4B-4049-4C67-9F3A-1DE4CA233B64}" presName="parTx" presStyleLbl="revTx" presStyleIdx="1" presStyleCnt="3">
        <dgm:presLayoutVars>
          <dgm:chMax val="0"/>
          <dgm:chPref val="0"/>
        </dgm:presLayoutVars>
      </dgm:prSet>
      <dgm:spPr/>
    </dgm:pt>
    <dgm:pt modelId="{DFDA984F-2A02-4BBD-BC38-5478333382EE}" type="pres">
      <dgm:prSet presAssocID="{D9A80C23-38D8-4EFB-95EE-2B26E7CED09C}" presName="sibTrans" presStyleCnt="0"/>
      <dgm:spPr/>
    </dgm:pt>
    <dgm:pt modelId="{D4588836-9581-4E52-86EE-879BCFD3AB8D}" type="pres">
      <dgm:prSet presAssocID="{187205EF-E58C-40EE-B1A0-83E52B6083D2}" presName="compNode" presStyleCnt="0"/>
      <dgm:spPr/>
    </dgm:pt>
    <dgm:pt modelId="{95204525-2FA0-43EA-8D02-BB3B1928B0B6}" type="pres">
      <dgm:prSet presAssocID="{187205EF-E58C-40EE-B1A0-83E52B6083D2}" presName="bgRect" presStyleLbl="bgShp" presStyleIdx="2" presStyleCnt="3"/>
      <dgm:spPr/>
    </dgm:pt>
    <dgm:pt modelId="{E6F088E9-5044-44B2-BE97-8E4E23C38836}" type="pres">
      <dgm:prSet presAssocID="{187205EF-E58C-40EE-B1A0-83E52B6083D2}"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tethoscope"/>
        </a:ext>
      </dgm:extLst>
    </dgm:pt>
    <dgm:pt modelId="{A60A957A-DAE9-4DCB-96D4-8452C8DE5F80}" type="pres">
      <dgm:prSet presAssocID="{187205EF-E58C-40EE-B1A0-83E52B6083D2}" presName="spaceRect" presStyleCnt="0"/>
      <dgm:spPr/>
    </dgm:pt>
    <dgm:pt modelId="{D217926D-38C0-4991-BCC3-8FE765E5D247}" type="pres">
      <dgm:prSet presAssocID="{187205EF-E58C-40EE-B1A0-83E52B6083D2}" presName="parTx" presStyleLbl="revTx" presStyleIdx="2" presStyleCnt="3">
        <dgm:presLayoutVars>
          <dgm:chMax val="0"/>
          <dgm:chPref val="0"/>
        </dgm:presLayoutVars>
      </dgm:prSet>
      <dgm:spPr/>
    </dgm:pt>
  </dgm:ptLst>
  <dgm:cxnLst>
    <dgm:cxn modelId="{792C1D02-8BC0-4AFA-B77A-2259532B816B}" type="presOf" srcId="{187205EF-E58C-40EE-B1A0-83E52B6083D2}" destId="{D217926D-38C0-4991-BCC3-8FE765E5D247}" srcOrd="0" destOrd="0" presId="urn:microsoft.com/office/officeart/2018/2/layout/IconVerticalSolidList"/>
    <dgm:cxn modelId="{FA8B840D-13B7-48F0-A963-B88D269BEE95}" type="presOf" srcId="{3053DD7F-5F46-424B-8205-DA27C1D1919B}" destId="{4267B122-6561-48E1-899C-7B4946F8B1CE}" srcOrd="0" destOrd="0" presId="urn:microsoft.com/office/officeart/2018/2/layout/IconVerticalSolidList"/>
    <dgm:cxn modelId="{2EF0764A-6030-46BC-A2DA-1BBD531724B0}" srcId="{3053DD7F-5F46-424B-8205-DA27C1D1919B}" destId="{BE6AAFAB-0FFE-498F-A74E-AC3A6BDF0B74}" srcOrd="0" destOrd="0" parTransId="{4E4A2E42-C2B4-4E1E-9669-B8D4FE189198}" sibTransId="{F4344B08-A3FE-4D47-8906-0B1ECAD58A50}"/>
    <dgm:cxn modelId="{D9D40154-1320-41D1-B763-BA8929746865}" srcId="{3053DD7F-5F46-424B-8205-DA27C1D1919B}" destId="{96106C4B-4049-4C67-9F3A-1DE4CA233B64}" srcOrd="1" destOrd="0" parTransId="{5DB41AD4-49D8-488D-9544-272D03F3A57B}" sibTransId="{D9A80C23-38D8-4EFB-95EE-2B26E7CED09C}"/>
    <dgm:cxn modelId="{30F7FC58-A1E7-47FB-82F7-CC95CFD2EF65}" type="presOf" srcId="{96106C4B-4049-4C67-9F3A-1DE4CA233B64}" destId="{5217E1A0-9484-491A-BDD6-076F7A8A6394}" srcOrd="0" destOrd="0" presId="urn:microsoft.com/office/officeart/2018/2/layout/IconVerticalSolidList"/>
    <dgm:cxn modelId="{BA3604D5-BC09-4D58-97E5-AD4BA3ADF50F}" srcId="{3053DD7F-5F46-424B-8205-DA27C1D1919B}" destId="{187205EF-E58C-40EE-B1A0-83E52B6083D2}" srcOrd="2" destOrd="0" parTransId="{1FD3D911-96FB-42BA-8D57-1F6C9A8D7959}" sibTransId="{B8E0E560-470C-49F3-99CC-C165C3D3D83E}"/>
    <dgm:cxn modelId="{4B60CAFE-B0F4-4A57-9551-94CBB53C3AB2}" type="presOf" srcId="{BE6AAFAB-0FFE-498F-A74E-AC3A6BDF0B74}" destId="{2871A8F7-7B8C-48A9-A0AB-82F1F4B2EBD6}" srcOrd="0" destOrd="0" presId="urn:microsoft.com/office/officeart/2018/2/layout/IconVerticalSolidList"/>
    <dgm:cxn modelId="{41B6EA9B-B68C-494F-AD4D-6B726995615A}" type="presParOf" srcId="{4267B122-6561-48E1-899C-7B4946F8B1CE}" destId="{0D6A35F5-7C08-4AC2-9EC6-0F1C014FB9EA}" srcOrd="0" destOrd="0" presId="urn:microsoft.com/office/officeart/2018/2/layout/IconVerticalSolidList"/>
    <dgm:cxn modelId="{BDF18B3B-8580-47B9-A3D9-204EAA51C43B}" type="presParOf" srcId="{0D6A35F5-7C08-4AC2-9EC6-0F1C014FB9EA}" destId="{0A4E9819-449B-44C3-9786-5860DA85306C}" srcOrd="0" destOrd="0" presId="urn:microsoft.com/office/officeart/2018/2/layout/IconVerticalSolidList"/>
    <dgm:cxn modelId="{B3C0B692-EC06-4603-890E-2D4B61B48E39}" type="presParOf" srcId="{0D6A35F5-7C08-4AC2-9EC6-0F1C014FB9EA}" destId="{C54B2E9A-E9E3-4304-B8BD-3D529EAD382A}" srcOrd="1" destOrd="0" presId="urn:microsoft.com/office/officeart/2018/2/layout/IconVerticalSolidList"/>
    <dgm:cxn modelId="{A6489FCF-E0AF-4940-8323-A6BA7B89888C}" type="presParOf" srcId="{0D6A35F5-7C08-4AC2-9EC6-0F1C014FB9EA}" destId="{224436EF-CB38-4AC8-95A6-904A591067C2}" srcOrd="2" destOrd="0" presId="urn:microsoft.com/office/officeart/2018/2/layout/IconVerticalSolidList"/>
    <dgm:cxn modelId="{FCBC561D-708F-48F7-86C8-EDEFF60EC1FC}" type="presParOf" srcId="{0D6A35F5-7C08-4AC2-9EC6-0F1C014FB9EA}" destId="{2871A8F7-7B8C-48A9-A0AB-82F1F4B2EBD6}" srcOrd="3" destOrd="0" presId="urn:microsoft.com/office/officeart/2018/2/layout/IconVerticalSolidList"/>
    <dgm:cxn modelId="{050D3F56-2846-44D8-8018-0781AB5C7283}" type="presParOf" srcId="{4267B122-6561-48E1-899C-7B4946F8B1CE}" destId="{55A98052-38C4-482A-92BA-6ADB187F58B4}" srcOrd="1" destOrd="0" presId="urn:microsoft.com/office/officeart/2018/2/layout/IconVerticalSolidList"/>
    <dgm:cxn modelId="{F7FCD737-217F-4964-BCC1-FA89FC70850D}" type="presParOf" srcId="{4267B122-6561-48E1-899C-7B4946F8B1CE}" destId="{56A0998D-8911-4176-A23E-59E8EA0B8129}" srcOrd="2" destOrd="0" presId="urn:microsoft.com/office/officeart/2018/2/layout/IconVerticalSolidList"/>
    <dgm:cxn modelId="{EAD17D3E-4DA0-44A9-890C-8DE7DC25F07A}" type="presParOf" srcId="{56A0998D-8911-4176-A23E-59E8EA0B8129}" destId="{F8F9AF73-D063-4745-8199-613008A506A0}" srcOrd="0" destOrd="0" presId="urn:microsoft.com/office/officeart/2018/2/layout/IconVerticalSolidList"/>
    <dgm:cxn modelId="{A46E3D73-0AF7-401C-B596-11E01C198927}" type="presParOf" srcId="{56A0998D-8911-4176-A23E-59E8EA0B8129}" destId="{644E1A3B-CC7A-40A1-8C01-E4183311DA30}" srcOrd="1" destOrd="0" presId="urn:microsoft.com/office/officeart/2018/2/layout/IconVerticalSolidList"/>
    <dgm:cxn modelId="{8D82ED5A-D896-4491-AA00-2817CD46BF54}" type="presParOf" srcId="{56A0998D-8911-4176-A23E-59E8EA0B8129}" destId="{E00722B7-D05B-4E73-8583-FF3AF753A01C}" srcOrd="2" destOrd="0" presId="urn:microsoft.com/office/officeart/2018/2/layout/IconVerticalSolidList"/>
    <dgm:cxn modelId="{101EDAC5-FDE1-4BD2-BCDE-59B78AE66BE8}" type="presParOf" srcId="{56A0998D-8911-4176-A23E-59E8EA0B8129}" destId="{5217E1A0-9484-491A-BDD6-076F7A8A6394}" srcOrd="3" destOrd="0" presId="urn:microsoft.com/office/officeart/2018/2/layout/IconVerticalSolidList"/>
    <dgm:cxn modelId="{B2B5066D-511E-467A-8160-FF19E16AEA38}" type="presParOf" srcId="{4267B122-6561-48E1-899C-7B4946F8B1CE}" destId="{DFDA984F-2A02-4BBD-BC38-5478333382EE}" srcOrd="3" destOrd="0" presId="urn:microsoft.com/office/officeart/2018/2/layout/IconVerticalSolidList"/>
    <dgm:cxn modelId="{311B50E9-559A-4393-A2FA-7BF97B8E0845}" type="presParOf" srcId="{4267B122-6561-48E1-899C-7B4946F8B1CE}" destId="{D4588836-9581-4E52-86EE-879BCFD3AB8D}" srcOrd="4" destOrd="0" presId="urn:microsoft.com/office/officeart/2018/2/layout/IconVerticalSolidList"/>
    <dgm:cxn modelId="{A64D6B14-2D1D-457F-9EB4-85DC9CADFE6C}" type="presParOf" srcId="{D4588836-9581-4E52-86EE-879BCFD3AB8D}" destId="{95204525-2FA0-43EA-8D02-BB3B1928B0B6}" srcOrd="0" destOrd="0" presId="urn:microsoft.com/office/officeart/2018/2/layout/IconVerticalSolidList"/>
    <dgm:cxn modelId="{6BAB8CB3-75CF-4E92-998F-A22DCE1EC7BE}" type="presParOf" srcId="{D4588836-9581-4E52-86EE-879BCFD3AB8D}" destId="{E6F088E9-5044-44B2-BE97-8E4E23C38836}" srcOrd="1" destOrd="0" presId="urn:microsoft.com/office/officeart/2018/2/layout/IconVerticalSolidList"/>
    <dgm:cxn modelId="{C006E83F-489D-4DF5-93A2-D381DB334A50}" type="presParOf" srcId="{D4588836-9581-4E52-86EE-879BCFD3AB8D}" destId="{A60A957A-DAE9-4DCB-96D4-8452C8DE5F80}" srcOrd="2" destOrd="0" presId="urn:microsoft.com/office/officeart/2018/2/layout/IconVerticalSolidList"/>
    <dgm:cxn modelId="{07C72D27-63FD-46A5-ACCC-F220ADB54863}" type="presParOf" srcId="{D4588836-9581-4E52-86EE-879BCFD3AB8D}" destId="{D217926D-38C0-4991-BCC3-8FE765E5D247}"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ACE6A1-3BD3-41E8-9988-B7A7E40BBB7A}" type="doc">
      <dgm:prSet loTypeId="urn:microsoft.com/office/officeart/2005/8/layout/vList2" loCatId="list" qsTypeId="urn:microsoft.com/office/officeart/2005/8/quickstyle/simple1" qsCatId="simple" csTypeId="urn:microsoft.com/office/officeart/2005/8/colors/colorful2" csCatId="colorful"/>
      <dgm:spPr/>
      <dgm:t>
        <a:bodyPr/>
        <a:lstStyle/>
        <a:p>
          <a:endParaRPr lang="en-US"/>
        </a:p>
      </dgm:t>
    </dgm:pt>
    <dgm:pt modelId="{2425165B-1EE3-43DC-9D7E-71143EB35192}">
      <dgm:prSet/>
      <dgm:spPr/>
      <dgm:t>
        <a:bodyPr/>
        <a:lstStyle/>
        <a:p>
          <a:r>
            <a:rPr lang="en-US" dirty="0"/>
            <a:t>1. To study the challenges healthcare institutions, face using pen-and-paper method and </a:t>
          </a:r>
          <a:r>
            <a:rPr lang="en-US" dirty="0" err="1"/>
            <a:t>eMAR</a:t>
          </a:r>
          <a:r>
            <a:rPr lang="en-US" dirty="0"/>
            <a:t> as both are Medication Administration Record.</a:t>
          </a:r>
        </a:p>
      </dgm:t>
    </dgm:pt>
    <dgm:pt modelId="{2BCCF737-9760-4078-8EC7-9C12DA2DB06E}" type="parTrans" cxnId="{DCFE06E8-AE82-46D7-8375-5EDE1BC32FF3}">
      <dgm:prSet/>
      <dgm:spPr/>
      <dgm:t>
        <a:bodyPr/>
        <a:lstStyle/>
        <a:p>
          <a:endParaRPr lang="en-US"/>
        </a:p>
      </dgm:t>
    </dgm:pt>
    <dgm:pt modelId="{11B1ED7F-B880-4B3E-BFCA-3449265B2485}" type="sibTrans" cxnId="{DCFE06E8-AE82-46D7-8375-5EDE1BC32FF3}">
      <dgm:prSet/>
      <dgm:spPr/>
      <dgm:t>
        <a:bodyPr/>
        <a:lstStyle/>
        <a:p>
          <a:endParaRPr lang="en-US"/>
        </a:p>
      </dgm:t>
    </dgm:pt>
    <dgm:pt modelId="{C5071625-CBF0-4F87-A4F8-FD98D2FB0776}">
      <dgm:prSet/>
      <dgm:spPr/>
      <dgm:t>
        <a:bodyPr/>
        <a:lstStyle/>
        <a:p>
          <a:r>
            <a:rPr lang="en-US"/>
            <a:t>2. To study the factors (support and challenges) affecting the acceptability or adoption of eMAR in healthcare. </a:t>
          </a:r>
        </a:p>
      </dgm:t>
    </dgm:pt>
    <dgm:pt modelId="{D5A7208F-0F06-4AB9-8B4B-6E4442DEE0BB}" type="parTrans" cxnId="{28BCAF11-6B90-4AB4-9257-34F33BFD838D}">
      <dgm:prSet/>
      <dgm:spPr/>
      <dgm:t>
        <a:bodyPr/>
        <a:lstStyle/>
        <a:p>
          <a:endParaRPr lang="en-US"/>
        </a:p>
      </dgm:t>
    </dgm:pt>
    <dgm:pt modelId="{045F64EF-98A0-4474-AF2D-7F4886390777}" type="sibTrans" cxnId="{28BCAF11-6B90-4AB4-9257-34F33BFD838D}">
      <dgm:prSet/>
      <dgm:spPr/>
      <dgm:t>
        <a:bodyPr/>
        <a:lstStyle/>
        <a:p>
          <a:endParaRPr lang="en-US"/>
        </a:p>
      </dgm:t>
    </dgm:pt>
    <dgm:pt modelId="{757313A6-AAC7-417D-8A45-35D2D9ED9F87}">
      <dgm:prSet/>
      <dgm:spPr/>
      <dgm:t>
        <a:bodyPr/>
        <a:lstStyle/>
        <a:p>
          <a:r>
            <a:rPr lang="en-US"/>
            <a:t>3. To study the proximate determinants of motivating to use electronic medication administration record (MAR) among healthcare professionals.</a:t>
          </a:r>
        </a:p>
      </dgm:t>
    </dgm:pt>
    <dgm:pt modelId="{13ACC46C-73DD-4844-B7AF-5D2D0FD5F9EA}" type="parTrans" cxnId="{67F90235-6137-4B62-8DE0-63465AD6E48D}">
      <dgm:prSet/>
      <dgm:spPr/>
      <dgm:t>
        <a:bodyPr/>
        <a:lstStyle/>
        <a:p>
          <a:endParaRPr lang="en-US"/>
        </a:p>
      </dgm:t>
    </dgm:pt>
    <dgm:pt modelId="{D76865A8-E1AF-4A67-A9B6-E34F18E2A9E1}" type="sibTrans" cxnId="{67F90235-6137-4B62-8DE0-63465AD6E48D}">
      <dgm:prSet/>
      <dgm:spPr/>
      <dgm:t>
        <a:bodyPr/>
        <a:lstStyle/>
        <a:p>
          <a:endParaRPr lang="en-US"/>
        </a:p>
      </dgm:t>
    </dgm:pt>
    <dgm:pt modelId="{675F3371-096F-4F00-86A5-861CA5704691}" type="pres">
      <dgm:prSet presAssocID="{EBACE6A1-3BD3-41E8-9988-B7A7E40BBB7A}" presName="linear" presStyleCnt="0">
        <dgm:presLayoutVars>
          <dgm:animLvl val="lvl"/>
          <dgm:resizeHandles val="exact"/>
        </dgm:presLayoutVars>
      </dgm:prSet>
      <dgm:spPr/>
    </dgm:pt>
    <dgm:pt modelId="{B60E30F6-3A14-4AF4-B4BB-81E5623BB7D6}" type="pres">
      <dgm:prSet presAssocID="{2425165B-1EE3-43DC-9D7E-71143EB35192}" presName="parentText" presStyleLbl="node1" presStyleIdx="0" presStyleCnt="3">
        <dgm:presLayoutVars>
          <dgm:chMax val="0"/>
          <dgm:bulletEnabled val="1"/>
        </dgm:presLayoutVars>
      </dgm:prSet>
      <dgm:spPr/>
    </dgm:pt>
    <dgm:pt modelId="{1D324E32-0977-4BC7-9CF5-1F20CDECCB67}" type="pres">
      <dgm:prSet presAssocID="{11B1ED7F-B880-4B3E-BFCA-3449265B2485}" presName="spacer" presStyleCnt="0"/>
      <dgm:spPr/>
    </dgm:pt>
    <dgm:pt modelId="{03172C8C-7688-4F7E-B439-A52E70E01D27}" type="pres">
      <dgm:prSet presAssocID="{C5071625-CBF0-4F87-A4F8-FD98D2FB0776}" presName="parentText" presStyleLbl="node1" presStyleIdx="1" presStyleCnt="3">
        <dgm:presLayoutVars>
          <dgm:chMax val="0"/>
          <dgm:bulletEnabled val="1"/>
        </dgm:presLayoutVars>
      </dgm:prSet>
      <dgm:spPr/>
    </dgm:pt>
    <dgm:pt modelId="{AA656E61-3275-4B5C-BEF8-8E0586A549AA}" type="pres">
      <dgm:prSet presAssocID="{045F64EF-98A0-4474-AF2D-7F4886390777}" presName="spacer" presStyleCnt="0"/>
      <dgm:spPr/>
    </dgm:pt>
    <dgm:pt modelId="{EC9EAB3A-1D48-41E2-B25D-28F993A60CB5}" type="pres">
      <dgm:prSet presAssocID="{757313A6-AAC7-417D-8A45-35D2D9ED9F87}" presName="parentText" presStyleLbl="node1" presStyleIdx="2" presStyleCnt="3">
        <dgm:presLayoutVars>
          <dgm:chMax val="0"/>
          <dgm:bulletEnabled val="1"/>
        </dgm:presLayoutVars>
      </dgm:prSet>
      <dgm:spPr/>
    </dgm:pt>
  </dgm:ptLst>
  <dgm:cxnLst>
    <dgm:cxn modelId="{28BCAF11-6B90-4AB4-9257-34F33BFD838D}" srcId="{EBACE6A1-3BD3-41E8-9988-B7A7E40BBB7A}" destId="{C5071625-CBF0-4F87-A4F8-FD98D2FB0776}" srcOrd="1" destOrd="0" parTransId="{D5A7208F-0F06-4AB9-8B4B-6E4442DEE0BB}" sibTransId="{045F64EF-98A0-4474-AF2D-7F4886390777}"/>
    <dgm:cxn modelId="{67F90235-6137-4B62-8DE0-63465AD6E48D}" srcId="{EBACE6A1-3BD3-41E8-9988-B7A7E40BBB7A}" destId="{757313A6-AAC7-417D-8A45-35D2D9ED9F87}" srcOrd="2" destOrd="0" parTransId="{13ACC46C-73DD-4844-B7AF-5D2D0FD5F9EA}" sibTransId="{D76865A8-E1AF-4A67-A9B6-E34F18E2A9E1}"/>
    <dgm:cxn modelId="{2FBC016A-D034-4384-85E8-4A608C0F46A5}" type="presOf" srcId="{2425165B-1EE3-43DC-9D7E-71143EB35192}" destId="{B60E30F6-3A14-4AF4-B4BB-81E5623BB7D6}" srcOrd="0" destOrd="0" presId="urn:microsoft.com/office/officeart/2005/8/layout/vList2"/>
    <dgm:cxn modelId="{757E83AC-5B10-4004-86A1-330E130F898C}" type="presOf" srcId="{C5071625-CBF0-4F87-A4F8-FD98D2FB0776}" destId="{03172C8C-7688-4F7E-B439-A52E70E01D27}" srcOrd="0" destOrd="0" presId="urn:microsoft.com/office/officeart/2005/8/layout/vList2"/>
    <dgm:cxn modelId="{322E5FCE-075A-4524-AD3E-F81012AA4286}" type="presOf" srcId="{EBACE6A1-3BD3-41E8-9988-B7A7E40BBB7A}" destId="{675F3371-096F-4F00-86A5-861CA5704691}" srcOrd="0" destOrd="0" presId="urn:microsoft.com/office/officeart/2005/8/layout/vList2"/>
    <dgm:cxn modelId="{DCFE06E8-AE82-46D7-8375-5EDE1BC32FF3}" srcId="{EBACE6A1-3BD3-41E8-9988-B7A7E40BBB7A}" destId="{2425165B-1EE3-43DC-9D7E-71143EB35192}" srcOrd="0" destOrd="0" parTransId="{2BCCF737-9760-4078-8EC7-9C12DA2DB06E}" sibTransId="{11B1ED7F-B880-4B3E-BFCA-3449265B2485}"/>
    <dgm:cxn modelId="{F2FE7BEC-8BD6-486B-BAC6-81174A90A1A8}" type="presOf" srcId="{757313A6-AAC7-417D-8A45-35D2D9ED9F87}" destId="{EC9EAB3A-1D48-41E2-B25D-28F993A60CB5}" srcOrd="0" destOrd="0" presId="urn:microsoft.com/office/officeart/2005/8/layout/vList2"/>
    <dgm:cxn modelId="{22E34EC9-4E52-4474-9361-8A806D1C40C0}" type="presParOf" srcId="{675F3371-096F-4F00-86A5-861CA5704691}" destId="{B60E30F6-3A14-4AF4-B4BB-81E5623BB7D6}" srcOrd="0" destOrd="0" presId="urn:microsoft.com/office/officeart/2005/8/layout/vList2"/>
    <dgm:cxn modelId="{AC873156-5A41-4091-90BA-0AAA5A3AFD97}" type="presParOf" srcId="{675F3371-096F-4F00-86A5-861CA5704691}" destId="{1D324E32-0977-4BC7-9CF5-1F20CDECCB67}" srcOrd="1" destOrd="0" presId="urn:microsoft.com/office/officeart/2005/8/layout/vList2"/>
    <dgm:cxn modelId="{57252ADD-461C-48A2-A069-95BE2C4518D3}" type="presParOf" srcId="{675F3371-096F-4F00-86A5-861CA5704691}" destId="{03172C8C-7688-4F7E-B439-A52E70E01D27}" srcOrd="2" destOrd="0" presId="urn:microsoft.com/office/officeart/2005/8/layout/vList2"/>
    <dgm:cxn modelId="{977D1BF9-1622-4399-9882-18E3618C8438}" type="presParOf" srcId="{675F3371-096F-4F00-86A5-861CA5704691}" destId="{AA656E61-3275-4B5C-BEF8-8E0586A549AA}" srcOrd="3" destOrd="0" presId="urn:microsoft.com/office/officeart/2005/8/layout/vList2"/>
    <dgm:cxn modelId="{3D92107A-2340-48A4-8700-A823A23952D7}" type="presParOf" srcId="{675F3371-096F-4F00-86A5-861CA5704691}" destId="{EC9EAB3A-1D48-41E2-B25D-28F993A60CB5}"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43F922C-2049-4426-86F8-7DB73CDA7EB7}"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BEF548BA-40D4-42F0-A3C5-127AEBC6286E}">
      <dgm:prSet custT="1"/>
      <dgm:spPr/>
      <dgm:t>
        <a:bodyPr/>
        <a:lstStyle/>
        <a:p>
          <a:pPr>
            <a:lnSpc>
              <a:spcPct val="100000"/>
            </a:lnSpc>
          </a:pPr>
          <a:r>
            <a:rPr lang="en-US" sz="1600" dirty="0">
              <a:latin typeface="Calibri" panose="020F0502020204030204" pitchFamily="34" charset="0"/>
              <a:ea typeface="Calibri" panose="020F0502020204030204" pitchFamily="34" charset="0"/>
              <a:cs typeface="Calibri" panose="020F0502020204030204" pitchFamily="34" charset="0"/>
            </a:rPr>
            <a:t>The dissertation utilize the systematic review of literature to justify the objectives of the study. The literatures were searched  using academic and electronic databases such as: </a:t>
          </a:r>
        </a:p>
      </dgm:t>
    </dgm:pt>
    <dgm:pt modelId="{520C65AE-F5D6-4C4D-87B0-0DE77D2D3786}" type="parTrans" cxnId="{2D15D57B-1BB0-4EC5-9BFF-B03DA656E5DB}">
      <dgm:prSet/>
      <dgm:spPr/>
      <dgm:t>
        <a:bodyPr/>
        <a:lstStyle/>
        <a:p>
          <a:endParaRPr lang="en-US"/>
        </a:p>
      </dgm:t>
    </dgm:pt>
    <dgm:pt modelId="{523BA8F9-7117-449C-A0C2-CFE00E6720B9}" type="sibTrans" cxnId="{2D15D57B-1BB0-4EC5-9BFF-B03DA656E5DB}">
      <dgm:prSet/>
      <dgm:spPr/>
      <dgm:t>
        <a:bodyPr/>
        <a:lstStyle/>
        <a:p>
          <a:pPr>
            <a:lnSpc>
              <a:spcPct val="100000"/>
            </a:lnSpc>
          </a:pPr>
          <a:endParaRPr lang="en-US"/>
        </a:p>
      </dgm:t>
    </dgm:pt>
    <dgm:pt modelId="{99BDCB58-B3C9-48AF-A90C-9B4D59FC9205}">
      <dgm:prSet custT="1"/>
      <dgm:spPr/>
      <dgm:t>
        <a:bodyPr/>
        <a:lstStyle/>
        <a:p>
          <a:pPr>
            <a:lnSpc>
              <a:spcPct val="100000"/>
            </a:lnSpc>
          </a:pPr>
          <a:r>
            <a:rPr lang="en-US" sz="1600" dirty="0">
              <a:latin typeface="Calibri" panose="020F0502020204030204" pitchFamily="34" charset="0"/>
              <a:ea typeface="Calibri" panose="020F0502020204030204" pitchFamily="34" charset="0"/>
              <a:cs typeface="Calibri" panose="020F0502020204030204" pitchFamily="34" charset="0"/>
            </a:rPr>
            <a:t>PubMed, Science direct, Scopus, </a:t>
          </a:r>
          <a:r>
            <a:rPr lang="en-US" sz="1600" dirty="0" err="1">
              <a:latin typeface="Calibri" panose="020F0502020204030204" pitchFamily="34" charset="0"/>
              <a:ea typeface="Calibri" panose="020F0502020204030204" pitchFamily="34" charset="0"/>
              <a:cs typeface="Calibri" panose="020F0502020204030204" pitchFamily="34" charset="0"/>
            </a:rPr>
            <a:t>JStor</a:t>
          </a:r>
          <a:r>
            <a:rPr lang="en-US" sz="1600" dirty="0">
              <a:latin typeface="Calibri" panose="020F0502020204030204" pitchFamily="34" charset="0"/>
              <a:ea typeface="Calibri" panose="020F0502020204030204" pitchFamily="34" charset="0"/>
              <a:cs typeface="Calibri" panose="020F0502020204030204" pitchFamily="34" charset="0"/>
            </a:rPr>
            <a:t>, Library of various universities and  Google Scholar.  </a:t>
          </a:r>
        </a:p>
      </dgm:t>
    </dgm:pt>
    <dgm:pt modelId="{75B2FB78-3BCA-4287-9C98-005ECAB13A19}" type="parTrans" cxnId="{00662AF0-D9A4-4E87-B3B3-D4B4817B3A2D}">
      <dgm:prSet/>
      <dgm:spPr/>
      <dgm:t>
        <a:bodyPr/>
        <a:lstStyle/>
        <a:p>
          <a:endParaRPr lang="en-US"/>
        </a:p>
      </dgm:t>
    </dgm:pt>
    <dgm:pt modelId="{4281AD62-5EF2-44B7-BE88-EB8C6430C2EE}" type="sibTrans" cxnId="{00662AF0-D9A4-4E87-B3B3-D4B4817B3A2D}">
      <dgm:prSet/>
      <dgm:spPr/>
      <dgm:t>
        <a:bodyPr/>
        <a:lstStyle/>
        <a:p>
          <a:pPr>
            <a:lnSpc>
              <a:spcPct val="100000"/>
            </a:lnSpc>
          </a:pPr>
          <a:endParaRPr lang="en-US"/>
        </a:p>
      </dgm:t>
    </dgm:pt>
    <dgm:pt modelId="{392C8325-1C20-4152-9264-F679F8F31F1C}">
      <dgm:prSet custT="1"/>
      <dgm:spPr/>
      <dgm:t>
        <a:bodyPr/>
        <a:lstStyle/>
        <a:p>
          <a:pPr>
            <a:lnSpc>
              <a:spcPct val="100000"/>
            </a:lnSpc>
          </a:pPr>
          <a:r>
            <a:rPr lang="en-US" sz="1600" dirty="0">
              <a:latin typeface="Calibri" panose="020F0502020204030204" pitchFamily="34" charset="0"/>
              <a:ea typeface="Calibri" panose="020F0502020204030204" pitchFamily="34" charset="0"/>
              <a:cs typeface="Calibri" panose="020F0502020204030204" pitchFamily="34" charset="0"/>
            </a:rPr>
            <a:t>The key terms were used to search the potential literatures to understand the factors supporting  barriers in adopting the </a:t>
          </a:r>
          <a:r>
            <a:rPr lang="en-US" sz="1600" dirty="0" err="1">
              <a:latin typeface="Calibri" panose="020F0502020204030204" pitchFamily="34" charset="0"/>
              <a:ea typeface="Calibri" panose="020F0502020204030204" pitchFamily="34" charset="0"/>
              <a:cs typeface="Calibri" panose="020F0502020204030204" pitchFamily="34" charset="0"/>
            </a:rPr>
            <a:t>eMAR</a:t>
          </a:r>
          <a:r>
            <a:rPr lang="en-US" sz="1600" dirty="0">
              <a:latin typeface="Calibri" panose="020F0502020204030204" pitchFamily="34" charset="0"/>
              <a:ea typeface="Calibri" panose="020F0502020204030204" pitchFamily="34" charset="0"/>
              <a:cs typeface="Calibri" panose="020F0502020204030204" pitchFamily="34" charset="0"/>
            </a:rPr>
            <a:t>. The following keywords were use to search the literatures. Sometimes the combination of these keywords were also used. Those key terms were: </a:t>
          </a:r>
        </a:p>
      </dgm:t>
    </dgm:pt>
    <dgm:pt modelId="{DECC71CF-7F4B-4E74-88B0-5F1ACBB33098}" type="parTrans" cxnId="{138F616D-1C9A-4FE1-A7A9-8378083BF3B7}">
      <dgm:prSet/>
      <dgm:spPr/>
      <dgm:t>
        <a:bodyPr/>
        <a:lstStyle/>
        <a:p>
          <a:endParaRPr lang="en-US"/>
        </a:p>
      </dgm:t>
    </dgm:pt>
    <dgm:pt modelId="{F2A8FE09-C09B-4DD7-BCC5-E8C99D2F500C}" type="sibTrans" cxnId="{138F616D-1C9A-4FE1-A7A9-8378083BF3B7}">
      <dgm:prSet/>
      <dgm:spPr/>
      <dgm:t>
        <a:bodyPr/>
        <a:lstStyle/>
        <a:p>
          <a:pPr>
            <a:lnSpc>
              <a:spcPct val="100000"/>
            </a:lnSpc>
          </a:pPr>
          <a:endParaRPr lang="en-US"/>
        </a:p>
      </dgm:t>
    </dgm:pt>
    <dgm:pt modelId="{8995BF5B-0CA1-4711-A4E2-E4B526B78D79}">
      <dgm:prSet custT="1"/>
      <dgm:spPr/>
      <dgm:t>
        <a:bodyPr/>
        <a:lstStyle/>
        <a:p>
          <a:pPr>
            <a:lnSpc>
              <a:spcPct val="100000"/>
            </a:lnSpc>
          </a:pPr>
          <a:r>
            <a:rPr lang="en-US" sz="1600" dirty="0">
              <a:latin typeface="Calibri" panose="020F0502020204030204" pitchFamily="34" charset="0"/>
              <a:ea typeface="Calibri" panose="020F0502020204030204" pitchFamily="34" charset="0"/>
              <a:cs typeface="Calibri" panose="020F0502020204030204" pitchFamily="34" charset="0"/>
            </a:rPr>
            <a:t>“Barcode”, “Factors affecting”, “Attitudes affecting”, “Barrier affecting”, “Evaluating affecting”, “Experience affecting”, “Opinion affecting”, “Perception affecting”, “Medical administration Record," "acceptability”,  ”Medication error ”</a:t>
          </a:r>
        </a:p>
      </dgm:t>
    </dgm:pt>
    <dgm:pt modelId="{E259DE9B-82A1-4F11-BAD8-17F9F7B5926B}" type="parTrans" cxnId="{74B16AC4-982F-4D19-8676-7A5D356AAA73}">
      <dgm:prSet/>
      <dgm:spPr/>
      <dgm:t>
        <a:bodyPr/>
        <a:lstStyle/>
        <a:p>
          <a:endParaRPr lang="en-US"/>
        </a:p>
      </dgm:t>
    </dgm:pt>
    <dgm:pt modelId="{DAFA8282-1117-4810-90A6-0AF19F27EC44}" type="sibTrans" cxnId="{74B16AC4-982F-4D19-8676-7A5D356AAA73}">
      <dgm:prSet/>
      <dgm:spPr/>
      <dgm:t>
        <a:bodyPr/>
        <a:lstStyle/>
        <a:p>
          <a:endParaRPr lang="en-US"/>
        </a:p>
      </dgm:t>
    </dgm:pt>
    <dgm:pt modelId="{F4D47B0C-8D4D-4BD7-A5A2-68B17BBEAFC2}" type="pres">
      <dgm:prSet presAssocID="{943F922C-2049-4426-86F8-7DB73CDA7EB7}" presName="root" presStyleCnt="0">
        <dgm:presLayoutVars>
          <dgm:dir/>
          <dgm:resizeHandles val="exact"/>
        </dgm:presLayoutVars>
      </dgm:prSet>
      <dgm:spPr/>
    </dgm:pt>
    <dgm:pt modelId="{0031CF8E-6ED7-4FCA-95FC-E0F86F284292}" type="pres">
      <dgm:prSet presAssocID="{943F922C-2049-4426-86F8-7DB73CDA7EB7}" presName="container" presStyleCnt="0">
        <dgm:presLayoutVars>
          <dgm:dir/>
          <dgm:resizeHandles val="exact"/>
        </dgm:presLayoutVars>
      </dgm:prSet>
      <dgm:spPr/>
    </dgm:pt>
    <dgm:pt modelId="{EBF828E9-F662-40DE-AEA3-EC20248416BD}" type="pres">
      <dgm:prSet presAssocID="{BEF548BA-40D4-42F0-A3C5-127AEBC6286E}" presName="compNode" presStyleCnt="0"/>
      <dgm:spPr/>
    </dgm:pt>
    <dgm:pt modelId="{AD2EF459-3470-4DD4-A308-3B303FE2CBBC}" type="pres">
      <dgm:prSet presAssocID="{BEF548BA-40D4-42F0-A3C5-127AEBC6286E}" presName="iconBgRect" presStyleLbl="bgShp" presStyleIdx="0" presStyleCnt="4"/>
      <dgm:spPr/>
    </dgm:pt>
    <dgm:pt modelId="{F67137A1-25CB-4161-B168-5813C71C4111}" type="pres">
      <dgm:prSet presAssocID="{BEF548BA-40D4-42F0-A3C5-127AEBC6286E}"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oks"/>
        </a:ext>
      </dgm:extLst>
    </dgm:pt>
    <dgm:pt modelId="{50FC8942-DFB9-48B1-9E02-4DF736F669F2}" type="pres">
      <dgm:prSet presAssocID="{BEF548BA-40D4-42F0-A3C5-127AEBC6286E}" presName="spaceRect" presStyleCnt="0"/>
      <dgm:spPr/>
    </dgm:pt>
    <dgm:pt modelId="{F0D4E8EB-BE74-4563-8F9A-434D9081607B}" type="pres">
      <dgm:prSet presAssocID="{BEF548BA-40D4-42F0-A3C5-127AEBC6286E}" presName="textRect" presStyleLbl="revTx" presStyleIdx="0" presStyleCnt="4">
        <dgm:presLayoutVars>
          <dgm:chMax val="1"/>
          <dgm:chPref val="1"/>
        </dgm:presLayoutVars>
      </dgm:prSet>
      <dgm:spPr/>
    </dgm:pt>
    <dgm:pt modelId="{9E1E53D2-7FAE-4BB0-8649-74C07104FF0F}" type="pres">
      <dgm:prSet presAssocID="{523BA8F9-7117-449C-A0C2-CFE00E6720B9}" presName="sibTrans" presStyleLbl="sibTrans2D1" presStyleIdx="0" presStyleCnt="0"/>
      <dgm:spPr/>
    </dgm:pt>
    <dgm:pt modelId="{1F34A345-7314-46AF-9123-8DA4C5D7E166}" type="pres">
      <dgm:prSet presAssocID="{99BDCB58-B3C9-48AF-A90C-9B4D59FC9205}" presName="compNode" presStyleCnt="0"/>
      <dgm:spPr/>
    </dgm:pt>
    <dgm:pt modelId="{5C786B41-37B2-498F-A303-DC003841882E}" type="pres">
      <dgm:prSet presAssocID="{99BDCB58-B3C9-48AF-A90C-9B4D59FC9205}" presName="iconBgRect" presStyleLbl="bgShp" presStyleIdx="1" presStyleCnt="4"/>
      <dgm:spPr/>
    </dgm:pt>
    <dgm:pt modelId="{BDC1C0C3-5580-4D74-84E2-317241701EF2}" type="pres">
      <dgm:prSet presAssocID="{99BDCB58-B3C9-48AF-A90C-9B4D59FC920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Research"/>
        </a:ext>
      </dgm:extLst>
    </dgm:pt>
    <dgm:pt modelId="{E6C8A032-2F54-423B-B464-AAE4C1AE1C1F}" type="pres">
      <dgm:prSet presAssocID="{99BDCB58-B3C9-48AF-A90C-9B4D59FC9205}" presName="spaceRect" presStyleCnt="0"/>
      <dgm:spPr/>
    </dgm:pt>
    <dgm:pt modelId="{8134C970-B284-47AF-AB56-2D33645E6645}" type="pres">
      <dgm:prSet presAssocID="{99BDCB58-B3C9-48AF-A90C-9B4D59FC9205}" presName="textRect" presStyleLbl="revTx" presStyleIdx="1" presStyleCnt="4">
        <dgm:presLayoutVars>
          <dgm:chMax val="1"/>
          <dgm:chPref val="1"/>
        </dgm:presLayoutVars>
      </dgm:prSet>
      <dgm:spPr/>
    </dgm:pt>
    <dgm:pt modelId="{F69C2206-C54B-44A8-A1CC-0340B754FF00}" type="pres">
      <dgm:prSet presAssocID="{4281AD62-5EF2-44B7-BE88-EB8C6430C2EE}" presName="sibTrans" presStyleLbl="sibTrans2D1" presStyleIdx="0" presStyleCnt="0"/>
      <dgm:spPr/>
    </dgm:pt>
    <dgm:pt modelId="{3EF4AD49-56CF-4ACB-8905-94D4CA048480}" type="pres">
      <dgm:prSet presAssocID="{392C8325-1C20-4152-9264-F679F8F31F1C}" presName="compNode" presStyleCnt="0"/>
      <dgm:spPr/>
    </dgm:pt>
    <dgm:pt modelId="{8F52ACF9-5C70-485C-AAEB-AA15C040AC96}" type="pres">
      <dgm:prSet presAssocID="{392C8325-1C20-4152-9264-F679F8F31F1C}" presName="iconBgRect" presStyleLbl="bgShp" presStyleIdx="2" presStyleCnt="4"/>
      <dgm:spPr/>
    </dgm:pt>
    <dgm:pt modelId="{59AF2ACF-7572-441A-B033-C224A99084CE}" type="pres">
      <dgm:prSet presAssocID="{392C8325-1C20-4152-9264-F679F8F31F1C}"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Magnifying glass"/>
        </a:ext>
      </dgm:extLst>
    </dgm:pt>
    <dgm:pt modelId="{574648CA-EA2D-4F90-8E28-A7FD0A0827FD}" type="pres">
      <dgm:prSet presAssocID="{392C8325-1C20-4152-9264-F679F8F31F1C}" presName="spaceRect" presStyleCnt="0"/>
      <dgm:spPr/>
    </dgm:pt>
    <dgm:pt modelId="{64607904-C90C-4C8F-94FE-633132FA5974}" type="pres">
      <dgm:prSet presAssocID="{392C8325-1C20-4152-9264-F679F8F31F1C}" presName="textRect" presStyleLbl="revTx" presStyleIdx="2" presStyleCnt="4">
        <dgm:presLayoutVars>
          <dgm:chMax val="1"/>
          <dgm:chPref val="1"/>
        </dgm:presLayoutVars>
      </dgm:prSet>
      <dgm:spPr/>
    </dgm:pt>
    <dgm:pt modelId="{3053CEE4-4635-4F03-B357-1A97E56DEFB9}" type="pres">
      <dgm:prSet presAssocID="{F2A8FE09-C09B-4DD7-BCC5-E8C99D2F500C}" presName="sibTrans" presStyleLbl="sibTrans2D1" presStyleIdx="0" presStyleCnt="0"/>
      <dgm:spPr/>
    </dgm:pt>
    <dgm:pt modelId="{5FD226BE-CCEF-4E0A-AB3C-87A24C60FEE7}" type="pres">
      <dgm:prSet presAssocID="{8995BF5B-0CA1-4711-A4E2-E4B526B78D79}" presName="compNode" presStyleCnt="0"/>
      <dgm:spPr/>
    </dgm:pt>
    <dgm:pt modelId="{0444CC4A-E09C-483D-AF17-CDF4CC4DAE5A}" type="pres">
      <dgm:prSet presAssocID="{8995BF5B-0CA1-4711-A4E2-E4B526B78D79}" presName="iconBgRect" presStyleLbl="bgShp" presStyleIdx="3" presStyleCnt="4"/>
      <dgm:spPr/>
    </dgm:pt>
    <dgm:pt modelId="{47F24C07-72AA-4F26-829B-6483AAAE7FE2}" type="pres">
      <dgm:prSet presAssocID="{8995BF5B-0CA1-4711-A4E2-E4B526B78D7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arcode"/>
        </a:ext>
      </dgm:extLst>
    </dgm:pt>
    <dgm:pt modelId="{D32C0CEE-608F-4F9A-9A2A-18619285F54A}" type="pres">
      <dgm:prSet presAssocID="{8995BF5B-0CA1-4711-A4E2-E4B526B78D79}" presName="spaceRect" presStyleCnt="0"/>
      <dgm:spPr/>
    </dgm:pt>
    <dgm:pt modelId="{302B604F-E61A-4095-B5B8-FBB8A80CF75D}" type="pres">
      <dgm:prSet presAssocID="{8995BF5B-0CA1-4711-A4E2-E4B526B78D79}" presName="textRect" presStyleLbl="revTx" presStyleIdx="3" presStyleCnt="4">
        <dgm:presLayoutVars>
          <dgm:chMax val="1"/>
          <dgm:chPref val="1"/>
        </dgm:presLayoutVars>
      </dgm:prSet>
      <dgm:spPr/>
    </dgm:pt>
  </dgm:ptLst>
  <dgm:cxnLst>
    <dgm:cxn modelId="{80F5DA11-299D-4859-BC8A-4B0907EEF816}" type="presOf" srcId="{F2A8FE09-C09B-4DD7-BCC5-E8C99D2F500C}" destId="{3053CEE4-4635-4F03-B357-1A97E56DEFB9}" srcOrd="0" destOrd="0" presId="urn:microsoft.com/office/officeart/2018/2/layout/IconCircleList"/>
    <dgm:cxn modelId="{E3B1A061-8D90-497C-A9DC-5890C5A1380E}" type="presOf" srcId="{943F922C-2049-4426-86F8-7DB73CDA7EB7}" destId="{F4D47B0C-8D4D-4BD7-A5A2-68B17BBEAFC2}" srcOrd="0" destOrd="0" presId="urn:microsoft.com/office/officeart/2018/2/layout/IconCircleList"/>
    <dgm:cxn modelId="{138F616D-1C9A-4FE1-A7A9-8378083BF3B7}" srcId="{943F922C-2049-4426-86F8-7DB73CDA7EB7}" destId="{392C8325-1C20-4152-9264-F679F8F31F1C}" srcOrd="2" destOrd="0" parTransId="{DECC71CF-7F4B-4E74-88B0-5F1ACBB33098}" sibTransId="{F2A8FE09-C09B-4DD7-BCC5-E8C99D2F500C}"/>
    <dgm:cxn modelId="{CEE5027B-60EE-4965-8B74-5D65EA3CEB5A}" type="presOf" srcId="{99BDCB58-B3C9-48AF-A90C-9B4D59FC9205}" destId="{8134C970-B284-47AF-AB56-2D33645E6645}" srcOrd="0" destOrd="0" presId="urn:microsoft.com/office/officeart/2018/2/layout/IconCircleList"/>
    <dgm:cxn modelId="{2D15D57B-1BB0-4EC5-9BFF-B03DA656E5DB}" srcId="{943F922C-2049-4426-86F8-7DB73CDA7EB7}" destId="{BEF548BA-40D4-42F0-A3C5-127AEBC6286E}" srcOrd="0" destOrd="0" parTransId="{520C65AE-F5D6-4C4D-87B0-0DE77D2D3786}" sibTransId="{523BA8F9-7117-449C-A0C2-CFE00E6720B9}"/>
    <dgm:cxn modelId="{9E93FD7C-94BF-48B6-9CD6-3BC4BC1CD108}" type="presOf" srcId="{4281AD62-5EF2-44B7-BE88-EB8C6430C2EE}" destId="{F69C2206-C54B-44A8-A1CC-0340B754FF00}" srcOrd="0" destOrd="0" presId="urn:microsoft.com/office/officeart/2018/2/layout/IconCircleList"/>
    <dgm:cxn modelId="{3FAB0594-5BFB-4362-A708-925736B21550}" type="presOf" srcId="{8995BF5B-0CA1-4711-A4E2-E4B526B78D79}" destId="{302B604F-E61A-4095-B5B8-FBB8A80CF75D}" srcOrd="0" destOrd="0" presId="urn:microsoft.com/office/officeart/2018/2/layout/IconCircleList"/>
    <dgm:cxn modelId="{7D48C4AD-4B9E-4C74-AD33-06CF93D44E2F}" type="presOf" srcId="{392C8325-1C20-4152-9264-F679F8F31F1C}" destId="{64607904-C90C-4C8F-94FE-633132FA5974}" srcOrd="0" destOrd="0" presId="urn:microsoft.com/office/officeart/2018/2/layout/IconCircleList"/>
    <dgm:cxn modelId="{74B16AC4-982F-4D19-8676-7A5D356AAA73}" srcId="{943F922C-2049-4426-86F8-7DB73CDA7EB7}" destId="{8995BF5B-0CA1-4711-A4E2-E4B526B78D79}" srcOrd="3" destOrd="0" parTransId="{E259DE9B-82A1-4F11-BAD8-17F9F7B5926B}" sibTransId="{DAFA8282-1117-4810-90A6-0AF19F27EC44}"/>
    <dgm:cxn modelId="{1275C7E8-2629-43AB-A278-0F37ACE9C805}" type="presOf" srcId="{523BA8F9-7117-449C-A0C2-CFE00E6720B9}" destId="{9E1E53D2-7FAE-4BB0-8649-74C07104FF0F}" srcOrd="0" destOrd="0" presId="urn:microsoft.com/office/officeart/2018/2/layout/IconCircleList"/>
    <dgm:cxn modelId="{255464EF-CDF2-46A9-AE31-DCD0A2B26DCC}" type="presOf" srcId="{BEF548BA-40D4-42F0-A3C5-127AEBC6286E}" destId="{F0D4E8EB-BE74-4563-8F9A-434D9081607B}" srcOrd="0" destOrd="0" presId="urn:microsoft.com/office/officeart/2018/2/layout/IconCircleList"/>
    <dgm:cxn modelId="{00662AF0-D9A4-4E87-B3B3-D4B4817B3A2D}" srcId="{943F922C-2049-4426-86F8-7DB73CDA7EB7}" destId="{99BDCB58-B3C9-48AF-A90C-9B4D59FC9205}" srcOrd="1" destOrd="0" parTransId="{75B2FB78-3BCA-4287-9C98-005ECAB13A19}" sibTransId="{4281AD62-5EF2-44B7-BE88-EB8C6430C2EE}"/>
    <dgm:cxn modelId="{0AE28570-6FD2-44F0-ACAA-AE64FF95271F}" type="presParOf" srcId="{F4D47B0C-8D4D-4BD7-A5A2-68B17BBEAFC2}" destId="{0031CF8E-6ED7-4FCA-95FC-E0F86F284292}" srcOrd="0" destOrd="0" presId="urn:microsoft.com/office/officeart/2018/2/layout/IconCircleList"/>
    <dgm:cxn modelId="{3D0ECBF9-23C4-4520-BC95-CDED8AD4FCFA}" type="presParOf" srcId="{0031CF8E-6ED7-4FCA-95FC-E0F86F284292}" destId="{EBF828E9-F662-40DE-AEA3-EC20248416BD}" srcOrd="0" destOrd="0" presId="urn:microsoft.com/office/officeart/2018/2/layout/IconCircleList"/>
    <dgm:cxn modelId="{B38B65AD-6E30-4B81-9A5C-9BAAAD873A46}" type="presParOf" srcId="{EBF828E9-F662-40DE-AEA3-EC20248416BD}" destId="{AD2EF459-3470-4DD4-A308-3B303FE2CBBC}" srcOrd="0" destOrd="0" presId="urn:microsoft.com/office/officeart/2018/2/layout/IconCircleList"/>
    <dgm:cxn modelId="{9FC60218-9EF2-4662-9900-069FF7205F0B}" type="presParOf" srcId="{EBF828E9-F662-40DE-AEA3-EC20248416BD}" destId="{F67137A1-25CB-4161-B168-5813C71C4111}" srcOrd="1" destOrd="0" presId="urn:microsoft.com/office/officeart/2018/2/layout/IconCircleList"/>
    <dgm:cxn modelId="{2F15B705-FB7C-4D26-9862-6D56C5FA50BF}" type="presParOf" srcId="{EBF828E9-F662-40DE-AEA3-EC20248416BD}" destId="{50FC8942-DFB9-48B1-9E02-4DF736F669F2}" srcOrd="2" destOrd="0" presId="urn:microsoft.com/office/officeart/2018/2/layout/IconCircleList"/>
    <dgm:cxn modelId="{4ADACCFD-AF77-47AA-9950-C8281C890701}" type="presParOf" srcId="{EBF828E9-F662-40DE-AEA3-EC20248416BD}" destId="{F0D4E8EB-BE74-4563-8F9A-434D9081607B}" srcOrd="3" destOrd="0" presId="urn:microsoft.com/office/officeart/2018/2/layout/IconCircleList"/>
    <dgm:cxn modelId="{E98C5361-63DB-4A56-AA33-5D643ED1DBB9}" type="presParOf" srcId="{0031CF8E-6ED7-4FCA-95FC-E0F86F284292}" destId="{9E1E53D2-7FAE-4BB0-8649-74C07104FF0F}" srcOrd="1" destOrd="0" presId="urn:microsoft.com/office/officeart/2018/2/layout/IconCircleList"/>
    <dgm:cxn modelId="{C8A8549D-BDEE-41A5-9289-94B4DC3E7136}" type="presParOf" srcId="{0031CF8E-6ED7-4FCA-95FC-E0F86F284292}" destId="{1F34A345-7314-46AF-9123-8DA4C5D7E166}" srcOrd="2" destOrd="0" presId="urn:microsoft.com/office/officeart/2018/2/layout/IconCircleList"/>
    <dgm:cxn modelId="{87025495-589D-4F1E-A41F-15308A0BFA90}" type="presParOf" srcId="{1F34A345-7314-46AF-9123-8DA4C5D7E166}" destId="{5C786B41-37B2-498F-A303-DC003841882E}" srcOrd="0" destOrd="0" presId="urn:microsoft.com/office/officeart/2018/2/layout/IconCircleList"/>
    <dgm:cxn modelId="{1742E6B7-D283-4881-8E69-201184247D58}" type="presParOf" srcId="{1F34A345-7314-46AF-9123-8DA4C5D7E166}" destId="{BDC1C0C3-5580-4D74-84E2-317241701EF2}" srcOrd="1" destOrd="0" presId="urn:microsoft.com/office/officeart/2018/2/layout/IconCircleList"/>
    <dgm:cxn modelId="{1ADA1E05-A15B-4551-BE8A-12BE4B1CCBCE}" type="presParOf" srcId="{1F34A345-7314-46AF-9123-8DA4C5D7E166}" destId="{E6C8A032-2F54-423B-B464-AAE4C1AE1C1F}" srcOrd="2" destOrd="0" presId="urn:microsoft.com/office/officeart/2018/2/layout/IconCircleList"/>
    <dgm:cxn modelId="{D288BEF9-6A02-44F8-98FD-7FFAEB70214E}" type="presParOf" srcId="{1F34A345-7314-46AF-9123-8DA4C5D7E166}" destId="{8134C970-B284-47AF-AB56-2D33645E6645}" srcOrd="3" destOrd="0" presId="urn:microsoft.com/office/officeart/2018/2/layout/IconCircleList"/>
    <dgm:cxn modelId="{1A2A3FAB-1455-4E80-8D07-C2D52C67A8C1}" type="presParOf" srcId="{0031CF8E-6ED7-4FCA-95FC-E0F86F284292}" destId="{F69C2206-C54B-44A8-A1CC-0340B754FF00}" srcOrd="3" destOrd="0" presId="urn:microsoft.com/office/officeart/2018/2/layout/IconCircleList"/>
    <dgm:cxn modelId="{00D34CA7-B345-4CFF-A837-4011C6E5E6F2}" type="presParOf" srcId="{0031CF8E-6ED7-4FCA-95FC-E0F86F284292}" destId="{3EF4AD49-56CF-4ACB-8905-94D4CA048480}" srcOrd="4" destOrd="0" presId="urn:microsoft.com/office/officeart/2018/2/layout/IconCircleList"/>
    <dgm:cxn modelId="{81E8E096-134A-43DF-9B5B-55627BB5871E}" type="presParOf" srcId="{3EF4AD49-56CF-4ACB-8905-94D4CA048480}" destId="{8F52ACF9-5C70-485C-AAEB-AA15C040AC96}" srcOrd="0" destOrd="0" presId="urn:microsoft.com/office/officeart/2018/2/layout/IconCircleList"/>
    <dgm:cxn modelId="{43D84877-0FF7-469C-98C5-D122A6C4F976}" type="presParOf" srcId="{3EF4AD49-56CF-4ACB-8905-94D4CA048480}" destId="{59AF2ACF-7572-441A-B033-C224A99084CE}" srcOrd="1" destOrd="0" presId="urn:microsoft.com/office/officeart/2018/2/layout/IconCircleList"/>
    <dgm:cxn modelId="{4ED847BA-D4E9-4A81-8EA9-F9C08B4A43CB}" type="presParOf" srcId="{3EF4AD49-56CF-4ACB-8905-94D4CA048480}" destId="{574648CA-EA2D-4F90-8E28-A7FD0A0827FD}" srcOrd="2" destOrd="0" presId="urn:microsoft.com/office/officeart/2018/2/layout/IconCircleList"/>
    <dgm:cxn modelId="{2A55C4F5-6203-4692-B7DC-FF21042F2FAB}" type="presParOf" srcId="{3EF4AD49-56CF-4ACB-8905-94D4CA048480}" destId="{64607904-C90C-4C8F-94FE-633132FA5974}" srcOrd="3" destOrd="0" presId="urn:microsoft.com/office/officeart/2018/2/layout/IconCircleList"/>
    <dgm:cxn modelId="{D63F1C2F-E020-49B2-A786-A8C52F2E20C1}" type="presParOf" srcId="{0031CF8E-6ED7-4FCA-95FC-E0F86F284292}" destId="{3053CEE4-4635-4F03-B357-1A97E56DEFB9}" srcOrd="5" destOrd="0" presId="urn:microsoft.com/office/officeart/2018/2/layout/IconCircleList"/>
    <dgm:cxn modelId="{625A36E1-0BC8-4D9B-A9FF-DACDD51BB38D}" type="presParOf" srcId="{0031CF8E-6ED7-4FCA-95FC-E0F86F284292}" destId="{5FD226BE-CCEF-4E0A-AB3C-87A24C60FEE7}" srcOrd="6" destOrd="0" presId="urn:microsoft.com/office/officeart/2018/2/layout/IconCircleList"/>
    <dgm:cxn modelId="{9AE242DC-803D-4FB0-9F28-4736FEF8EB01}" type="presParOf" srcId="{5FD226BE-CCEF-4E0A-AB3C-87A24C60FEE7}" destId="{0444CC4A-E09C-483D-AF17-CDF4CC4DAE5A}" srcOrd="0" destOrd="0" presId="urn:microsoft.com/office/officeart/2018/2/layout/IconCircleList"/>
    <dgm:cxn modelId="{6C40634A-2554-4BD5-80F5-7E9745E24C85}" type="presParOf" srcId="{5FD226BE-CCEF-4E0A-AB3C-87A24C60FEE7}" destId="{47F24C07-72AA-4F26-829B-6483AAAE7FE2}" srcOrd="1" destOrd="0" presId="urn:microsoft.com/office/officeart/2018/2/layout/IconCircleList"/>
    <dgm:cxn modelId="{318D46C4-6DDC-4DEC-A5D8-A9E38CE8A933}" type="presParOf" srcId="{5FD226BE-CCEF-4E0A-AB3C-87A24C60FEE7}" destId="{D32C0CEE-608F-4F9A-9A2A-18619285F54A}" srcOrd="2" destOrd="0" presId="urn:microsoft.com/office/officeart/2018/2/layout/IconCircleList"/>
    <dgm:cxn modelId="{C188563F-CA8E-488A-BBAE-8146EF876FCC}" type="presParOf" srcId="{5FD226BE-CCEF-4E0A-AB3C-87A24C60FEE7}" destId="{302B604F-E61A-4095-B5B8-FBB8A80CF75D}"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FBA29113-7A70-4E0E-B036-871C49B835F1}" type="doc">
      <dgm:prSet loTypeId="urn:microsoft.com/office/officeart/2009/3/layout/RandomtoResultProcess" loCatId="process" qsTypeId="urn:microsoft.com/office/officeart/2005/8/quickstyle/simple2" qsCatId="simple" csTypeId="urn:microsoft.com/office/officeart/2005/8/colors/accent3_2" csCatId="accent3" phldr="1"/>
      <dgm:spPr/>
      <dgm:t>
        <a:bodyPr/>
        <a:lstStyle/>
        <a:p>
          <a:endParaRPr lang="en-US"/>
        </a:p>
      </dgm:t>
    </dgm:pt>
    <dgm:pt modelId="{A6406C01-7E83-4650-8EF5-394419DCB348}">
      <dgm:prSet phldrT="[Text]"/>
      <dgm:spPr/>
      <dgm:t>
        <a:bodyPr/>
        <a:lstStyle/>
        <a:p>
          <a:pPr algn="l"/>
          <a:r>
            <a:rPr lang="en-US"/>
            <a:t>Step 1 </a:t>
          </a:r>
          <a:endParaRPr lang="en-US" dirty="0"/>
        </a:p>
      </dgm:t>
      <dgm:extLst>
        <a:ext uri="{E40237B7-FDA0-4F09-8148-C483321AD2D9}">
          <dgm14:cNvPr xmlns:dgm14="http://schemas.microsoft.com/office/drawing/2010/diagram" id="0" name="" title="Step 1 title"/>
        </a:ext>
      </dgm:extLst>
    </dgm:pt>
    <dgm:pt modelId="{2586B3BB-DA8B-42DF-AC9A-77CE21607FD0}" type="parTrans" cxnId="{4D956F8D-5727-488A-93AF-F33602655A44}">
      <dgm:prSet/>
      <dgm:spPr/>
      <dgm:t>
        <a:bodyPr/>
        <a:lstStyle/>
        <a:p>
          <a:endParaRPr lang="en-US"/>
        </a:p>
      </dgm:t>
    </dgm:pt>
    <dgm:pt modelId="{7C5B61F0-A4F6-4FCA-B552-36151F31051E}" type="sibTrans" cxnId="{4D956F8D-5727-488A-93AF-F33602655A44}">
      <dgm:prSet/>
      <dgm:spPr/>
      <dgm:t>
        <a:bodyPr/>
        <a:lstStyle/>
        <a:p>
          <a:endParaRPr lang="en-US"/>
        </a:p>
      </dgm:t>
    </dgm:pt>
    <dgm:pt modelId="{E4E9F0D0-FF23-4B59-9B97-973BCBE5DC65}">
      <dgm:prSet phldrT="[Text]" custT="1"/>
      <dgm:spPr/>
      <dgm:t>
        <a:bodyPr/>
        <a:lstStyle/>
        <a:p>
          <a:pPr algn="l">
            <a:buNone/>
          </a:pPr>
          <a:r>
            <a:rPr lang="en-IN" sz="1400" dirty="0">
              <a:latin typeface="Times New Roman" panose="02020603050405020304" pitchFamily="18" charset="0"/>
              <a:cs typeface="Times New Roman" panose="02020603050405020304" pitchFamily="18" charset="0"/>
            </a:rPr>
            <a:t>Title of studies were skimmed based on results run out from the search terms in each database</a:t>
          </a:r>
          <a:endParaRPr lang="en-US" sz="1400" dirty="0">
            <a:latin typeface="Times New Roman" panose="02020603050405020304" pitchFamily="18" charset="0"/>
            <a:cs typeface="Times New Roman" panose="02020603050405020304" pitchFamily="18" charset="0"/>
          </a:endParaRPr>
        </a:p>
      </dgm:t>
      <dgm:extLst>
        <a:ext uri="{E40237B7-FDA0-4F09-8148-C483321AD2D9}">
          <dgm14:cNvPr xmlns:dgm14="http://schemas.microsoft.com/office/drawing/2010/diagram" id="0" name="" title="Step 1 - task description"/>
        </a:ext>
      </dgm:extLst>
    </dgm:pt>
    <dgm:pt modelId="{E9237435-F938-45D4-8BF4-6D5D4DFF850F}" type="parTrans" cxnId="{37A3A996-9723-4BDB-8959-9D9B7799BD9A}">
      <dgm:prSet/>
      <dgm:spPr/>
      <dgm:t>
        <a:bodyPr/>
        <a:lstStyle/>
        <a:p>
          <a:endParaRPr lang="en-US"/>
        </a:p>
      </dgm:t>
    </dgm:pt>
    <dgm:pt modelId="{D32B195A-7CAD-474B-B79C-BE4BB171E742}" type="sibTrans" cxnId="{37A3A996-9723-4BDB-8959-9D9B7799BD9A}">
      <dgm:prSet/>
      <dgm:spPr/>
      <dgm:t>
        <a:bodyPr/>
        <a:lstStyle/>
        <a:p>
          <a:endParaRPr lang="en-US"/>
        </a:p>
      </dgm:t>
    </dgm:pt>
    <dgm:pt modelId="{5D952622-A79E-41E4-BBC2-6212DEFFA91C}">
      <dgm:prSet phldrT="[Text]"/>
      <dgm:spPr/>
      <dgm:t>
        <a:bodyPr/>
        <a:lstStyle/>
        <a:p>
          <a:pPr algn="l"/>
          <a:r>
            <a:rPr lang="en-US"/>
            <a:t>Step 2 </a:t>
          </a:r>
          <a:endParaRPr lang="en-US" dirty="0"/>
        </a:p>
      </dgm:t>
      <dgm:extLst>
        <a:ext uri="{E40237B7-FDA0-4F09-8148-C483321AD2D9}">
          <dgm14:cNvPr xmlns:dgm14="http://schemas.microsoft.com/office/drawing/2010/diagram" id="0" name="" title="Step 2 title"/>
        </a:ext>
      </dgm:extLst>
    </dgm:pt>
    <dgm:pt modelId="{10627A68-BE4B-4A4A-9EC9-4CFEF1E4DF39}" type="parTrans" cxnId="{A22BDB9A-90BB-4DA2-8850-00D4F1D3B898}">
      <dgm:prSet/>
      <dgm:spPr/>
      <dgm:t>
        <a:bodyPr/>
        <a:lstStyle/>
        <a:p>
          <a:endParaRPr lang="en-US"/>
        </a:p>
      </dgm:t>
    </dgm:pt>
    <dgm:pt modelId="{092BAEF3-D9F2-476B-9A0B-6F14CC814529}" type="sibTrans" cxnId="{A22BDB9A-90BB-4DA2-8850-00D4F1D3B898}">
      <dgm:prSet/>
      <dgm:spPr/>
      <dgm:t>
        <a:bodyPr/>
        <a:lstStyle/>
        <a:p>
          <a:endParaRPr lang="en-US"/>
        </a:p>
      </dgm:t>
    </dgm:pt>
    <dgm:pt modelId="{5248D9DA-6444-46F6-8D28-C8BB2253AAD1}">
      <dgm:prSet phldrT="[Text]" custT="1"/>
      <dgm:spPr/>
      <dgm:t>
        <a:bodyPr/>
        <a:lstStyle/>
        <a:p>
          <a:pPr algn="l">
            <a:buNone/>
          </a:pPr>
          <a:r>
            <a:rPr lang="en-IN" sz="1400" dirty="0">
              <a:latin typeface="Times New Roman" panose="02020603050405020304" pitchFamily="18" charset="0"/>
              <a:cs typeface="Times New Roman" panose="02020603050405020304" pitchFamily="18" charset="0"/>
            </a:rPr>
            <a:t>Inclusion and exclusion criteria helped to filter ineligible studies.</a:t>
          </a:r>
          <a:endParaRPr lang="en-US" sz="1400" dirty="0">
            <a:latin typeface="Times New Roman" panose="02020603050405020304" pitchFamily="18" charset="0"/>
            <a:cs typeface="Times New Roman" panose="02020603050405020304" pitchFamily="18" charset="0"/>
          </a:endParaRPr>
        </a:p>
      </dgm:t>
      <dgm:extLst>
        <a:ext uri="{E40237B7-FDA0-4F09-8148-C483321AD2D9}">
          <dgm14:cNvPr xmlns:dgm14="http://schemas.microsoft.com/office/drawing/2010/diagram" id="0" name="" title="Step 2 - task description"/>
        </a:ext>
      </dgm:extLst>
    </dgm:pt>
    <dgm:pt modelId="{A8533F77-F094-4EDB-BCC7-35E0D6A46B71}" type="parTrans" cxnId="{35AF286C-A401-4C08-B8A3-F38B03322BD8}">
      <dgm:prSet/>
      <dgm:spPr/>
      <dgm:t>
        <a:bodyPr/>
        <a:lstStyle/>
        <a:p>
          <a:endParaRPr lang="en-US"/>
        </a:p>
      </dgm:t>
    </dgm:pt>
    <dgm:pt modelId="{011B552E-515A-4C41-B810-0D2552861422}" type="sibTrans" cxnId="{35AF286C-A401-4C08-B8A3-F38B03322BD8}">
      <dgm:prSet/>
      <dgm:spPr/>
      <dgm:t>
        <a:bodyPr/>
        <a:lstStyle/>
        <a:p>
          <a:endParaRPr lang="en-US"/>
        </a:p>
      </dgm:t>
    </dgm:pt>
    <dgm:pt modelId="{50706FFE-8A00-485D-9FF7-8D310692C602}">
      <dgm:prSet phldrT="[Text]"/>
      <dgm:spPr/>
      <dgm:t>
        <a:bodyPr/>
        <a:lstStyle/>
        <a:p>
          <a:pPr algn="l"/>
          <a:r>
            <a:rPr lang="en-US"/>
            <a:t>Step 3</a:t>
          </a:r>
          <a:endParaRPr lang="en-US" dirty="0"/>
        </a:p>
      </dgm:t>
      <dgm:extLst>
        <a:ext uri="{E40237B7-FDA0-4F09-8148-C483321AD2D9}">
          <dgm14:cNvPr xmlns:dgm14="http://schemas.microsoft.com/office/drawing/2010/diagram" id="0" name="" title="Step 3 title"/>
        </a:ext>
      </dgm:extLst>
    </dgm:pt>
    <dgm:pt modelId="{EF44BD91-19A4-424B-BA32-4A5492B6E40B}" type="parTrans" cxnId="{7599CECE-5293-4C57-A979-D096C99254C7}">
      <dgm:prSet/>
      <dgm:spPr/>
      <dgm:t>
        <a:bodyPr/>
        <a:lstStyle/>
        <a:p>
          <a:endParaRPr lang="en-US"/>
        </a:p>
      </dgm:t>
    </dgm:pt>
    <dgm:pt modelId="{CD03DFF4-D962-46D6-AFFA-2A87FD08403E}" type="sibTrans" cxnId="{7599CECE-5293-4C57-A979-D096C99254C7}">
      <dgm:prSet/>
      <dgm:spPr/>
      <dgm:t>
        <a:bodyPr/>
        <a:lstStyle/>
        <a:p>
          <a:endParaRPr lang="en-US"/>
        </a:p>
      </dgm:t>
    </dgm:pt>
    <dgm:pt modelId="{3A9B5D84-CB00-4BC9-ADB2-5CF832F36763}">
      <dgm:prSet phldrT="[Text]" custT="1"/>
      <dgm:spPr/>
      <dgm:t>
        <a:bodyPr/>
        <a:lstStyle/>
        <a:p>
          <a:pPr algn="l">
            <a:buNone/>
          </a:pPr>
          <a:endParaRPr lang="en-US" sz="1400" dirty="0">
            <a:latin typeface="Times New Roman" panose="02020603050405020304" pitchFamily="18" charset="0"/>
            <a:cs typeface="Times New Roman" panose="02020603050405020304" pitchFamily="18" charset="0"/>
          </a:endParaRPr>
        </a:p>
      </dgm:t>
      <dgm:extLst>
        <a:ext uri="{E40237B7-FDA0-4F09-8148-C483321AD2D9}">
          <dgm14:cNvPr xmlns:dgm14="http://schemas.microsoft.com/office/drawing/2010/diagram" id="0" name="" title="Step 3 - task description"/>
        </a:ext>
      </dgm:extLst>
    </dgm:pt>
    <dgm:pt modelId="{BD57EC4A-052D-4824-8820-064BAC997A9B}" type="parTrans" cxnId="{11A0AF47-4BCA-470E-92BF-7B388FFB0DE8}">
      <dgm:prSet/>
      <dgm:spPr/>
      <dgm:t>
        <a:bodyPr/>
        <a:lstStyle/>
        <a:p>
          <a:endParaRPr lang="en-US"/>
        </a:p>
      </dgm:t>
    </dgm:pt>
    <dgm:pt modelId="{98E878CF-4A49-4E76-BD23-AE7C5290BAFD}" type="sibTrans" cxnId="{11A0AF47-4BCA-470E-92BF-7B388FFB0DE8}">
      <dgm:prSet/>
      <dgm:spPr/>
      <dgm:t>
        <a:bodyPr/>
        <a:lstStyle/>
        <a:p>
          <a:endParaRPr lang="en-US"/>
        </a:p>
      </dgm:t>
    </dgm:pt>
    <dgm:pt modelId="{BB1497CB-02F8-45F5-8DB7-6D8EC0A504E2}">
      <dgm:prSet phldrT="[Text]" custT="1"/>
      <dgm:spPr/>
      <dgm:t>
        <a:bodyPr/>
        <a:lstStyle/>
        <a:p>
          <a:pPr algn="just"/>
          <a:endParaRPr lang="en-US" sz="1400" dirty="0">
            <a:latin typeface="Times New Roman" panose="02020603050405020304" pitchFamily="18" charset="0"/>
            <a:cs typeface="Times New Roman" panose="02020603050405020304" pitchFamily="18" charset="0"/>
          </a:endParaRPr>
        </a:p>
      </dgm:t>
    </dgm:pt>
    <dgm:pt modelId="{3418841E-2B9E-4731-9FEC-7B7382B900B8}" type="parTrans" cxnId="{5AAACAAA-488A-429B-8150-D3019D685D57}">
      <dgm:prSet/>
      <dgm:spPr/>
      <dgm:t>
        <a:bodyPr/>
        <a:lstStyle/>
        <a:p>
          <a:endParaRPr lang="en-IN"/>
        </a:p>
      </dgm:t>
    </dgm:pt>
    <dgm:pt modelId="{89B0DAEE-22A2-47A8-AD64-ED4A71F0D098}" type="sibTrans" cxnId="{5AAACAAA-488A-429B-8150-D3019D685D57}">
      <dgm:prSet/>
      <dgm:spPr/>
      <dgm:t>
        <a:bodyPr/>
        <a:lstStyle/>
        <a:p>
          <a:endParaRPr lang="en-IN"/>
        </a:p>
      </dgm:t>
    </dgm:pt>
    <dgm:pt modelId="{17A06882-E5D9-4EAC-9E55-84E8BB1BBCBE}">
      <dgm:prSet phldrT="[Text]"/>
      <dgm:spPr/>
      <dgm:t>
        <a:bodyPr/>
        <a:lstStyle/>
        <a:p>
          <a:pPr algn="l"/>
          <a:r>
            <a:rPr lang="en-US"/>
            <a:t>Step 4</a:t>
          </a:r>
          <a:endParaRPr lang="en-US" dirty="0"/>
        </a:p>
      </dgm:t>
      <dgm:extLst>
        <a:ext uri="{E40237B7-FDA0-4F09-8148-C483321AD2D9}">
          <dgm14:cNvPr xmlns:dgm14="http://schemas.microsoft.com/office/drawing/2010/diagram" id="0" name="" title="Step 3 title"/>
        </a:ext>
      </dgm:extLst>
    </dgm:pt>
    <dgm:pt modelId="{B2CA574A-C966-4DD3-81A4-8B8B1D9F9CD2}" type="parTrans" cxnId="{F607537A-AB01-4249-B002-C00A2731284F}">
      <dgm:prSet/>
      <dgm:spPr/>
      <dgm:t>
        <a:bodyPr/>
        <a:lstStyle/>
        <a:p>
          <a:endParaRPr lang="en-IN"/>
        </a:p>
      </dgm:t>
    </dgm:pt>
    <dgm:pt modelId="{DBE43A9F-7E5B-4991-9DB5-D947FCE2DEE3}" type="sibTrans" cxnId="{F607537A-AB01-4249-B002-C00A2731284F}">
      <dgm:prSet/>
      <dgm:spPr/>
      <dgm:t>
        <a:bodyPr/>
        <a:lstStyle/>
        <a:p>
          <a:endParaRPr lang="en-IN"/>
        </a:p>
      </dgm:t>
    </dgm:pt>
    <dgm:pt modelId="{8945BD15-93CC-476D-BAAB-EC528E8DECF2}">
      <dgm:prSet custT="1"/>
      <dgm:spPr/>
      <dgm:t>
        <a:bodyPr/>
        <a:lstStyle/>
        <a:p>
          <a:pPr algn="l">
            <a:buNone/>
          </a:pPr>
          <a:r>
            <a:rPr lang="en-IN" sz="1400" dirty="0">
              <a:latin typeface="Times New Roman" panose="02020603050405020304" pitchFamily="18" charset="0"/>
              <a:cs typeface="Times New Roman" panose="02020603050405020304" pitchFamily="18" charset="0"/>
            </a:rPr>
            <a:t>Abstracts of these eligible studies were reviewed according to criteria</a:t>
          </a:r>
        </a:p>
      </dgm:t>
    </dgm:pt>
    <dgm:pt modelId="{A0C4A20E-6DA0-47F2-A467-98FEECD0D250}" type="parTrans" cxnId="{E8C63058-4AEB-4165-ACEC-8460942F7A98}">
      <dgm:prSet/>
      <dgm:spPr/>
      <dgm:t>
        <a:bodyPr/>
        <a:lstStyle/>
        <a:p>
          <a:endParaRPr lang="en-IN"/>
        </a:p>
      </dgm:t>
    </dgm:pt>
    <dgm:pt modelId="{C8553C2E-EEAB-41EC-B7B3-B223BE908E78}" type="sibTrans" cxnId="{E8C63058-4AEB-4165-ACEC-8460942F7A98}">
      <dgm:prSet/>
      <dgm:spPr/>
      <dgm:t>
        <a:bodyPr/>
        <a:lstStyle/>
        <a:p>
          <a:endParaRPr lang="en-IN"/>
        </a:p>
      </dgm:t>
    </dgm:pt>
    <dgm:pt modelId="{C8C07865-ACA5-4BA0-A274-DC2E9E0F06B2}">
      <dgm:prSet custT="1"/>
      <dgm:spPr/>
      <dgm:t>
        <a:bodyPr/>
        <a:lstStyle/>
        <a:p>
          <a:pPr algn="l">
            <a:buNone/>
          </a:pPr>
          <a:r>
            <a:rPr lang="en-IN" sz="1400" dirty="0">
              <a:latin typeface="Times New Roman" panose="02020603050405020304" pitchFamily="18" charset="0"/>
              <a:cs typeface="Times New Roman" panose="02020603050405020304" pitchFamily="18" charset="0"/>
            </a:rPr>
            <a:t>Information gathered in step 3 was synthesized systematically and elaborated by summarizing all the findings into 2 mainstreams: Negative and Positive factors</a:t>
          </a:r>
        </a:p>
      </dgm:t>
    </dgm:pt>
    <dgm:pt modelId="{657DC538-9E98-4BF1-B17E-7D81A18A6E07}" type="parTrans" cxnId="{3E7AB3BA-3207-401E-9D93-7B7DDBB9E1FD}">
      <dgm:prSet/>
      <dgm:spPr/>
      <dgm:t>
        <a:bodyPr/>
        <a:lstStyle/>
        <a:p>
          <a:endParaRPr lang="en-IN"/>
        </a:p>
      </dgm:t>
    </dgm:pt>
    <dgm:pt modelId="{529DB339-5FE1-4DD8-9364-35520E9DD32D}" type="sibTrans" cxnId="{3E7AB3BA-3207-401E-9D93-7B7DDBB9E1FD}">
      <dgm:prSet/>
      <dgm:spPr/>
      <dgm:t>
        <a:bodyPr/>
        <a:lstStyle/>
        <a:p>
          <a:endParaRPr lang="en-IN"/>
        </a:p>
      </dgm:t>
    </dgm:pt>
    <dgm:pt modelId="{DDBB2AF3-D27B-4D7C-A63C-BCD8D3587FAC}" type="pres">
      <dgm:prSet presAssocID="{FBA29113-7A70-4E0E-B036-871C49B835F1}" presName="Name0" presStyleCnt="0">
        <dgm:presLayoutVars>
          <dgm:dir/>
          <dgm:animOne val="branch"/>
          <dgm:animLvl val="lvl"/>
        </dgm:presLayoutVars>
      </dgm:prSet>
      <dgm:spPr/>
    </dgm:pt>
    <dgm:pt modelId="{BE8765F0-A0C5-41B2-8FBE-BEFD9CFEDC48}" type="pres">
      <dgm:prSet presAssocID="{A6406C01-7E83-4650-8EF5-394419DCB348}" presName="chaos" presStyleCnt="0"/>
      <dgm:spPr/>
    </dgm:pt>
    <dgm:pt modelId="{8AA5A01B-D4CE-4C72-B646-5E92105DBDD9}" type="pres">
      <dgm:prSet presAssocID="{A6406C01-7E83-4650-8EF5-394419DCB348}" presName="parTx1" presStyleLbl="revTx" presStyleIdx="0" presStyleCnt="7"/>
      <dgm:spPr/>
    </dgm:pt>
    <dgm:pt modelId="{418EE1B3-913F-41EE-A43F-1EB3DEEF762C}" type="pres">
      <dgm:prSet presAssocID="{A6406C01-7E83-4650-8EF5-394419DCB348}" presName="desTx1" presStyleLbl="revTx" presStyleIdx="1" presStyleCnt="7" custScaleX="116537" custLinFactNeighborX="11216" custLinFactNeighborY="16574">
        <dgm:presLayoutVars>
          <dgm:bulletEnabled val="1"/>
        </dgm:presLayoutVars>
      </dgm:prSet>
      <dgm:spPr/>
    </dgm:pt>
    <dgm:pt modelId="{EC1F66C5-8D7D-424A-A241-66EC0ED80870}" type="pres">
      <dgm:prSet presAssocID="{A6406C01-7E83-4650-8EF5-394419DCB348}" presName="c1" presStyleLbl="node1" presStyleIdx="0" presStyleCnt="19"/>
      <dgm:spPr/>
    </dgm:pt>
    <dgm:pt modelId="{E0FCBCE9-BF2B-4BB8-BED1-C870555C496E}" type="pres">
      <dgm:prSet presAssocID="{A6406C01-7E83-4650-8EF5-394419DCB348}" presName="c2" presStyleLbl="node1" presStyleIdx="1" presStyleCnt="19"/>
      <dgm:spPr/>
    </dgm:pt>
    <dgm:pt modelId="{343A4D21-39B0-4BEA-BD83-922F13F084AA}" type="pres">
      <dgm:prSet presAssocID="{A6406C01-7E83-4650-8EF5-394419DCB348}" presName="c3" presStyleLbl="node1" presStyleIdx="2" presStyleCnt="19"/>
      <dgm:spPr/>
    </dgm:pt>
    <dgm:pt modelId="{CAC63B0D-C5DF-4BB6-8B1D-8A0676DBC1BE}" type="pres">
      <dgm:prSet presAssocID="{A6406C01-7E83-4650-8EF5-394419DCB348}" presName="c4" presStyleLbl="node1" presStyleIdx="3" presStyleCnt="19"/>
      <dgm:spPr/>
    </dgm:pt>
    <dgm:pt modelId="{A4311B4B-3AF8-40E2-8204-0A67688025D2}" type="pres">
      <dgm:prSet presAssocID="{A6406C01-7E83-4650-8EF5-394419DCB348}" presName="c5" presStyleLbl="node1" presStyleIdx="4" presStyleCnt="19"/>
      <dgm:spPr/>
    </dgm:pt>
    <dgm:pt modelId="{ADB25325-9634-4ED2-BD63-2585B10D3671}" type="pres">
      <dgm:prSet presAssocID="{A6406C01-7E83-4650-8EF5-394419DCB348}" presName="c6" presStyleLbl="node1" presStyleIdx="5" presStyleCnt="19"/>
      <dgm:spPr/>
    </dgm:pt>
    <dgm:pt modelId="{C464F1E5-AA47-49AF-BDFA-D93BF915930E}" type="pres">
      <dgm:prSet presAssocID="{A6406C01-7E83-4650-8EF5-394419DCB348}" presName="c7" presStyleLbl="node1" presStyleIdx="6" presStyleCnt="19"/>
      <dgm:spPr/>
    </dgm:pt>
    <dgm:pt modelId="{348868B5-CAE6-45C0-995A-627C074BAD1C}" type="pres">
      <dgm:prSet presAssocID="{A6406C01-7E83-4650-8EF5-394419DCB348}" presName="c8" presStyleLbl="node1" presStyleIdx="7" presStyleCnt="19"/>
      <dgm:spPr/>
    </dgm:pt>
    <dgm:pt modelId="{EC56C835-8307-463E-B7F5-9CE6228157DE}" type="pres">
      <dgm:prSet presAssocID="{A6406C01-7E83-4650-8EF5-394419DCB348}" presName="c9" presStyleLbl="node1" presStyleIdx="8" presStyleCnt="19"/>
      <dgm:spPr/>
    </dgm:pt>
    <dgm:pt modelId="{14433A14-3325-4A84-BF7D-B37FCD63487A}" type="pres">
      <dgm:prSet presAssocID="{A6406C01-7E83-4650-8EF5-394419DCB348}" presName="c10" presStyleLbl="node1" presStyleIdx="9" presStyleCnt="19"/>
      <dgm:spPr/>
    </dgm:pt>
    <dgm:pt modelId="{41071E19-A013-48F6-A4D7-1FFF288E0F9F}" type="pres">
      <dgm:prSet presAssocID="{A6406C01-7E83-4650-8EF5-394419DCB348}" presName="c11" presStyleLbl="node1" presStyleIdx="10" presStyleCnt="19"/>
      <dgm:spPr/>
    </dgm:pt>
    <dgm:pt modelId="{95E27F36-88CD-4B68-BE99-86CE8E647546}" type="pres">
      <dgm:prSet presAssocID="{A6406C01-7E83-4650-8EF5-394419DCB348}" presName="c12" presStyleLbl="node1" presStyleIdx="11" presStyleCnt="19"/>
      <dgm:spPr/>
    </dgm:pt>
    <dgm:pt modelId="{1FC96F94-3B92-467D-9B99-7FAA5C54AC27}" type="pres">
      <dgm:prSet presAssocID="{A6406C01-7E83-4650-8EF5-394419DCB348}" presName="c13" presStyleLbl="node1" presStyleIdx="12" presStyleCnt="19"/>
      <dgm:spPr/>
    </dgm:pt>
    <dgm:pt modelId="{1CFD6490-963A-4856-9A98-E4DDE8C62596}" type="pres">
      <dgm:prSet presAssocID="{A6406C01-7E83-4650-8EF5-394419DCB348}" presName="c14" presStyleLbl="node1" presStyleIdx="13" presStyleCnt="19"/>
      <dgm:spPr/>
    </dgm:pt>
    <dgm:pt modelId="{4C192F58-8C08-4444-B3AF-977ADBC5AAB4}" type="pres">
      <dgm:prSet presAssocID="{A6406C01-7E83-4650-8EF5-394419DCB348}" presName="c15" presStyleLbl="node1" presStyleIdx="14" presStyleCnt="19"/>
      <dgm:spPr/>
    </dgm:pt>
    <dgm:pt modelId="{B088AAAC-BE01-46D8-AF8C-A1D53CEA7944}" type="pres">
      <dgm:prSet presAssocID="{A6406C01-7E83-4650-8EF5-394419DCB348}" presName="c16" presStyleLbl="node1" presStyleIdx="15" presStyleCnt="19"/>
      <dgm:spPr/>
    </dgm:pt>
    <dgm:pt modelId="{231DDD07-F5D8-466D-8731-2ADB5CC57802}" type="pres">
      <dgm:prSet presAssocID="{A6406C01-7E83-4650-8EF5-394419DCB348}" presName="c17" presStyleLbl="node1" presStyleIdx="16" presStyleCnt="19"/>
      <dgm:spPr/>
    </dgm:pt>
    <dgm:pt modelId="{3C519698-9E8B-4388-A074-1CBC4301B905}" type="pres">
      <dgm:prSet presAssocID="{A6406C01-7E83-4650-8EF5-394419DCB348}" presName="c18" presStyleLbl="node1" presStyleIdx="17" presStyleCnt="19"/>
      <dgm:spPr/>
    </dgm:pt>
    <dgm:pt modelId="{56A40727-A435-49F0-B294-8E3794419F8D}" type="pres">
      <dgm:prSet presAssocID="{7C5B61F0-A4F6-4FCA-B552-36151F31051E}" presName="chevronComposite1" presStyleCnt="0"/>
      <dgm:spPr/>
    </dgm:pt>
    <dgm:pt modelId="{CA8C6603-F832-440B-93B4-BDAE2F934223}" type="pres">
      <dgm:prSet presAssocID="{7C5B61F0-A4F6-4FCA-B552-36151F31051E}" presName="chevron1" presStyleLbl="sibTrans2D1" presStyleIdx="0" presStyleCnt="3"/>
      <dgm:spPr/>
    </dgm:pt>
    <dgm:pt modelId="{05B5F5B1-262F-4D34-9EA6-B8F39468FF4B}" type="pres">
      <dgm:prSet presAssocID="{7C5B61F0-A4F6-4FCA-B552-36151F31051E}" presName="spChevron1" presStyleCnt="0"/>
      <dgm:spPr/>
    </dgm:pt>
    <dgm:pt modelId="{291E2B7A-3E98-469F-8D2F-A8C74AC0C326}" type="pres">
      <dgm:prSet presAssocID="{5D952622-A79E-41E4-BBC2-6212DEFFA91C}" presName="middle" presStyleCnt="0"/>
      <dgm:spPr/>
    </dgm:pt>
    <dgm:pt modelId="{1B647D06-11C0-46E9-8A77-2E3F3375A8AF}" type="pres">
      <dgm:prSet presAssocID="{5D952622-A79E-41E4-BBC2-6212DEFFA91C}" presName="parTxMid" presStyleLbl="revTx" presStyleIdx="2" presStyleCnt="7"/>
      <dgm:spPr/>
    </dgm:pt>
    <dgm:pt modelId="{964E586D-68D8-40B3-A980-7D6EEF2E7C04}" type="pres">
      <dgm:prSet presAssocID="{5D952622-A79E-41E4-BBC2-6212DEFFA91C}" presName="desTxMid" presStyleLbl="revTx" presStyleIdx="3" presStyleCnt="7" custScaleX="120203" custScaleY="120023" custLinFactNeighborX="-1" custLinFactNeighborY="47977">
        <dgm:presLayoutVars>
          <dgm:bulletEnabled val="1"/>
        </dgm:presLayoutVars>
      </dgm:prSet>
      <dgm:spPr/>
    </dgm:pt>
    <dgm:pt modelId="{FE8D4D63-E19B-472C-AAE3-214E4E610EB8}" type="pres">
      <dgm:prSet presAssocID="{5D952622-A79E-41E4-BBC2-6212DEFFA91C}" presName="spMid" presStyleCnt="0"/>
      <dgm:spPr/>
    </dgm:pt>
    <dgm:pt modelId="{23CE9AFC-6DF2-4CD9-839F-83E5FE972AF4}" type="pres">
      <dgm:prSet presAssocID="{092BAEF3-D9F2-476B-9A0B-6F14CC814529}" presName="chevronComposite1" presStyleCnt="0"/>
      <dgm:spPr/>
    </dgm:pt>
    <dgm:pt modelId="{44B60B95-20B1-4F9A-8AC9-95DE10109534}" type="pres">
      <dgm:prSet presAssocID="{092BAEF3-D9F2-476B-9A0B-6F14CC814529}" presName="chevron1" presStyleLbl="sibTrans2D1" presStyleIdx="1" presStyleCnt="3"/>
      <dgm:spPr/>
    </dgm:pt>
    <dgm:pt modelId="{D0C5B96A-F0F8-44F5-A64C-7F4156765E80}" type="pres">
      <dgm:prSet presAssocID="{092BAEF3-D9F2-476B-9A0B-6F14CC814529}" presName="spChevron1" presStyleCnt="0"/>
      <dgm:spPr/>
    </dgm:pt>
    <dgm:pt modelId="{88F766EF-8100-426B-889B-F914B2368132}" type="pres">
      <dgm:prSet presAssocID="{50706FFE-8A00-485D-9FF7-8D310692C602}" presName="middle" presStyleCnt="0"/>
      <dgm:spPr/>
    </dgm:pt>
    <dgm:pt modelId="{319D82B8-6B50-4E61-9E36-1E38A1116146}" type="pres">
      <dgm:prSet presAssocID="{50706FFE-8A00-485D-9FF7-8D310692C602}" presName="parTxMid" presStyleLbl="revTx" presStyleIdx="4" presStyleCnt="7"/>
      <dgm:spPr/>
    </dgm:pt>
    <dgm:pt modelId="{FD639873-9F31-4F04-B578-82540E493569}" type="pres">
      <dgm:prSet presAssocID="{50706FFE-8A00-485D-9FF7-8D310692C602}" presName="desTxMid" presStyleLbl="revTx" presStyleIdx="5" presStyleCnt="7" custLinFactNeighborX="-5228" custLinFactNeighborY="14152">
        <dgm:presLayoutVars>
          <dgm:bulletEnabled val="1"/>
        </dgm:presLayoutVars>
      </dgm:prSet>
      <dgm:spPr/>
    </dgm:pt>
    <dgm:pt modelId="{DE1B6CDC-7D54-4C93-A54F-07A9E4C352E1}" type="pres">
      <dgm:prSet presAssocID="{50706FFE-8A00-485D-9FF7-8D310692C602}" presName="spMid" presStyleCnt="0"/>
      <dgm:spPr/>
    </dgm:pt>
    <dgm:pt modelId="{C85EABEC-C568-49DB-B668-3B6004ACAE44}" type="pres">
      <dgm:prSet presAssocID="{CD03DFF4-D962-46D6-AFFA-2A87FD08403E}" presName="chevronComposite1" presStyleCnt="0"/>
      <dgm:spPr/>
    </dgm:pt>
    <dgm:pt modelId="{74BC88EC-8BA7-4663-B2DD-7DCB6F5540B5}" type="pres">
      <dgm:prSet presAssocID="{CD03DFF4-D962-46D6-AFFA-2A87FD08403E}" presName="chevron1" presStyleLbl="sibTrans2D1" presStyleIdx="2" presStyleCnt="3"/>
      <dgm:spPr/>
    </dgm:pt>
    <dgm:pt modelId="{4F628B22-61A0-4CB6-BB56-22EC6D454007}" type="pres">
      <dgm:prSet presAssocID="{CD03DFF4-D962-46D6-AFFA-2A87FD08403E}" presName="spChevron1" presStyleCnt="0"/>
      <dgm:spPr/>
    </dgm:pt>
    <dgm:pt modelId="{657788A7-675B-4988-A99D-A9479CDC2439}" type="pres">
      <dgm:prSet presAssocID="{17A06882-E5D9-4EAC-9E55-84E8BB1BBCBE}" presName="last" presStyleCnt="0"/>
      <dgm:spPr/>
    </dgm:pt>
    <dgm:pt modelId="{1DDBF9A3-75AC-4AD1-B6E4-355B8DE5110B}" type="pres">
      <dgm:prSet presAssocID="{17A06882-E5D9-4EAC-9E55-84E8BB1BBCBE}" presName="circleTx" presStyleLbl="node1" presStyleIdx="18" presStyleCnt="19"/>
      <dgm:spPr/>
    </dgm:pt>
    <dgm:pt modelId="{A9169F04-01A4-4D82-AFFE-1E7325ED823E}" type="pres">
      <dgm:prSet presAssocID="{17A06882-E5D9-4EAC-9E55-84E8BB1BBCBE}" presName="desTxN" presStyleLbl="revTx" presStyleIdx="6" presStyleCnt="7" custLinFactNeighborX="1494" custLinFactNeighborY="18166">
        <dgm:presLayoutVars>
          <dgm:bulletEnabled val="1"/>
        </dgm:presLayoutVars>
      </dgm:prSet>
      <dgm:spPr/>
    </dgm:pt>
    <dgm:pt modelId="{1BC30678-DB1E-4A7E-8EC9-87088C5A795A}" type="pres">
      <dgm:prSet presAssocID="{17A06882-E5D9-4EAC-9E55-84E8BB1BBCBE}" presName="spN" presStyleCnt="0"/>
      <dgm:spPr/>
    </dgm:pt>
  </dgm:ptLst>
  <dgm:cxnLst>
    <dgm:cxn modelId="{CBE0C40F-8674-494C-B8EC-94A419F22B9C}" type="presOf" srcId="{17A06882-E5D9-4EAC-9E55-84E8BB1BBCBE}" destId="{1DDBF9A3-75AC-4AD1-B6E4-355B8DE5110B}" srcOrd="0" destOrd="0" presId="urn:microsoft.com/office/officeart/2009/3/layout/RandomtoResultProcess"/>
    <dgm:cxn modelId="{5DC13332-05C6-44DC-A893-9F55CAA55490}" type="presOf" srcId="{50706FFE-8A00-485D-9FF7-8D310692C602}" destId="{319D82B8-6B50-4E61-9E36-1E38A1116146}" srcOrd="0" destOrd="0" presId="urn:microsoft.com/office/officeart/2009/3/layout/RandomtoResultProcess"/>
    <dgm:cxn modelId="{AFDAE63A-F131-41D6-82A6-3BB3BB9DEE4B}" type="presOf" srcId="{5248D9DA-6444-46F6-8D28-C8BB2253AAD1}" destId="{964E586D-68D8-40B3-A980-7D6EEF2E7C04}" srcOrd="0" destOrd="0" presId="urn:microsoft.com/office/officeart/2009/3/layout/RandomtoResultProcess"/>
    <dgm:cxn modelId="{EEA81A45-55C3-4B99-A333-1C2BA55C9870}" type="presOf" srcId="{5D952622-A79E-41E4-BBC2-6212DEFFA91C}" destId="{1B647D06-11C0-46E9-8A77-2E3F3375A8AF}" srcOrd="0" destOrd="0" presId="urn:microsoft.com/office/officeart/2009/3/layout/RandomtoResultProcess"/>
    <dgm:cxn modelId="{11A0AF47-4BCA-470E-92BF-7B388FFB0DE8}" srcId="{50706FFE-8A00-485D-9FF7-8D310692C602}" destId="{3A9B5D84-CB00-4BC9-ADB2-5CF832F36763}" srcOrd="0" destOrd="0" parTransId="{BD57EC4A-052D-4824-8820-064BAC997A9B}" sibTransId="{98E878CF-4A49-4E76-BD23-AE7C5290BAFD}"/>
    <dgm:cxn modelId="{35AF286C-A401-4C08-B8A3-F38B03322BD8}" srcId="{5D952622-A79E-41E4-BBC2-6212DEFFA91C}" destId="{5248D9DA-6444-46F6-8D28-C8BB2253AAD1}" srcOrd="0" destOrd="0" parTransId="{A8533F77-F094-4EDB-BCC7-35E0D6A46B71}" sibTransId="{011B552E-515A-4C41-B810-0D2552861422}"/>
    <dgm:cxn modelId="{5382DE6E-92E6-42A5-9F31-6D48B1B0A1EB}" type="presOf" srcId="{E4E9F0D0-FF23-4B59-9B97-973BCBE5DC65}" destId="{418EE1B3-913F-41EE-A43F-1EB3DEEF762C}" srcOrd="0" destOrd="0" presId="urn:microsoft.com/office/officeart/2009/3/layout/RandomtoResultProcess"/>
    <dgm:cxn modelId="{EDC77B75-1166-48CD-851A-CB00A5292B4B}" type="presOf" srcId="{3A9B5D84-CB00-4BC9-ADB2-5CF832F36763}" destId="{FD639873-9F31-4F04-B578-82540E493569}" srcOrd="0" destOrd="0" presId="urn:microsoft.com/office/officeart/2009/3/layout/RandomtoResultProcess"/>
    <dgm:cxn modelId="{E8C63058-4AEB-4165-ACEC-8460942F7A98}" srcId="{50706FFE-8A00-485D-9FF7-8D310692C602}" destId="{8945BD15-93CC-476D-BAAB-EC528E8DECF2}" srcOrd="1" destOrd="0" parTransId="{A0C4A20E-6DA0-47F2-A467-98FEECD0D250}" sibTransId="{C8553C2E-EEAB-41EC-B7B3-B223BE908E78}"/>
    <dgm:cxn modelId="{F607537A-AB01-4249-B002-C00A2731284F}" srcId="{FBA29113-7A70-4E0E-B036-871C49B835F1}" destId="{17A06882-E5D9-4EAC-9E55-84E8BB1BBCBE}" srcOrd="3" destOrd="0" parTransId="{B2CA574A-C966-4DD3-81A4-8B8B1D9F9CD2}" sibTransId="{DBE43A9F-7E5B-4991-9DB5-D947FCE2DEE3}"/>
    <dgm:cxn modelId="{0D4D2D88-8E8F-4415-9E02-0330A1EFDC12}" type="presOf" srcId="{A6406C01-7E83-4650-8EF5-394419DCB348}" destId="{8AA5A01B-D4CE-4C72-B646-5E92105DBDD9}" srcOrd="0" destOrd="0" presId="urn:microsoft.com/office/officeart/2009/3/layout/RandomtoResultProcess"/>
    <dgm:cxn modelId="{4D956F8D-5727-488A-93AF-F33602655A44}" srcId="{FBA29113-7A70-4E0E-B036-871C49B835F1}" destId="{A6406C01-7E83-4650-8EF5-394419DCB348}" srcOrd="0" destOrd="0" parTransId="{2586B3BB-DA8B-42DF-AC9A-77CE21607FD0}" sibTransId="{7C5B61F0-A4F6-4FCA-B552-36151F31051E}"/>
    <dgm:cxn modelId="{37A3A996-9723-4BDB-8959-9D9B7799BD9A}" srcId="{A6406C01-7E83-4650-8EF5-394419DCB348}" destId="{E4E9F0D0-FF23-4B59-9B97-973BCBE5DC65}" srcOrd="0" destOrd="0" parTransId="{E9237435-F938-45D4-8BF4-6D5D4DFF850F}" sibTransId="{D32B195A-7CAD-474B-B79C-BE4BB171E742}"/>
    <dgm:cxn modelId="{630E4798-0CD0-4161-9E63-B4F9BD1BFE6D}" type="presOf" srcId="{BB1497CB-02F8-45F5-8DB7-6D8EC0A504E2}" destId="{964E586D-68D8-40B3-A980-7D6EEF2E7C04}" srcOrd="0" destOrd="1" presId="urn:microsoft.com/office/officeart/2009/3/layout/RandomtoResultProcess"/>
    <dgm:cxn modelId="{A22BDB9A-90BB-4DA2-8850-00D4F1D3B898}" srcId="{FBA29113-7A70-4E0E-B036-871C49B835F1}" destId="{5D952622-A79E-41E4-BBC2-6212DEFFA91C}" srcOrd="1" destOrd="0" parTransId="{10627A68-BE4B-4A4A-9EC9-4CFEF1E4DF39}" sibTransId="{092BAEF3-D9F2-476B-9A0B-6F14CC814529}"/>
    <dgm:cxn modelId="{5AAACAAA-488A-429B-8150-D3019D685D57}" srcId="{5D952622-A79E-41E4-BBC2-6212DEFFA91C}" destId="{BB1497CB-02F8-45F5-8DB7-6D8EC0A504E2}" srcOrd="1" destOrd="0" parTransId="{3418841E-2B9E-4731-9FEC-7B7382B900B8}" sibTransId="{89B0DAEE-22A2-47A8-AD64-ED4A71F0D098}"/>
    <dgm:cxn modelId="{558587AF-BC59-402F-B6F5-C5181C7323E8}" type="presOf" srcId="{FBA29113-7A70-4E0E-B036-871C49B835F1}" destId="{DDBB2AF3-D27B-4D7C-A63C-BCD8D3587FAC}" srcOrd="0" destOrd="0" presId="urn:microsoft.com/office/officeart/2009/3/layout/RandomtoResultProcess"/>
    <dgm:cxn modelId="{3E7AB3BA-3207-401E-9D93-7B7DDBB9E1FD}" srcId="{17A06882-E5D9-4EAC-9E55-84E8BB1BBCBE}" destId="{C8C07865-ACA5-4BA0-A274-DC2E9E0F06B2}" srcOrd="0" destOrd="0" parTransId="{657DC538-9E98-4BF1-B17E-7D81A18A6E07}" sibTransId="{529DB339-5FE1-4DD8-9364-35520E9DD32D}"/>
    <dgm:cxn modelId="{3AA0EDBD-8ED5-4BDA-BBF3-B16E81544EF6}" type="presOf" srcId="{8945BD15-93CC-476D-BAAB-EC528E8DECF2}" destId="{FD639873-9F31-4F04-B578-82540E493569}" srcOrd="0" destOrd="1" presId="urn:microsoft.com/office/officeart/2009/3/layout/RandomtoResultProcess"/>
    <dgm:cxn modelId="{C88530CD-5BC0-4C01-B773-02CDAC47243E}" type="presOf" srcId="{C8C07865-ACA5-4BA0-A274-DC2E9E0F06B2}" destId="{A9169F04-01A4-4D82-AFFE-1E7325ED823E}" srcOrd="0" destOrd="0" presId="urn:microsoft.com/office/officeart/2009/3/layout/RandomtoResultProcess"/>
    <dgm:cxn modelId="{7599CECE-5293-4C57-A979-D096C99254C7}" srcId="{FBA29113-7A70-4E0E-B036-871C49B835F1}" destId="{50706FFE-8A00-485D-9FF7-8D310692C602}" srcOrd="2" destOrd="0" parTransId="{EF44BD91-19A4-424B-BA32-4A5492B6E40B}" sibTransId="{CD03DFF4-D962-46D6-AFFA-2A87FD08403E}"/>
    <dgm:cxn modelId="{81F1984C-16E3-41EC-83B0-93415EC65052}" type="presParOf" srcId="{DDBB2AF3-D27B-4D7C-A63C-BCD8D3587FAC}" destId="{BE8765F0-A0C5-41B2-8FBE-BEFD9CFEDC48}" srcOrd="0" destOrd="0" presId="urn:microsoft.com/office/officeart/2009/3/layout/RandomtoResultProcess"/>
    <dgm:cxn modelId="{2AF0DE5F-630F-4D14-B3AA-3C80F0B952B2}" type="presParOf" srcId="{BE8765F0-A0C5-41B2-8FBE-BEFD9CFEDC48}" destId="{8AA5A01B-D4CE-4C72-B646-5E92105DBDD9}" srcOrd="0" destOrd="0" presId="urn:microsoft.com/office/officeart/2009/3/layout/RandomtoResultProcess"/>
    <dgm:cxn modelId="{B180CBAC-7848-464E-9B2D-6A307AFD25B1}" type="presParOf" srcId="{BE8765F0-A0C5-41B2-8FBE-BEFD9CFEDC48}" destId="{418EE1B3-913F-41EE-A43F-1EB3DEEF762C}" srcOrd="1" destOrd="0" presId="urn:microsoft.com/office/officeart/2009/3/layout/RandomtoResultProcess"/>
    <dgm:cxn modelId="{B6504BAE-4593-495A-8A0D-8C70D34B6C17}" type="presParOf" srcId="{BE8765F0-A0C5-41B2-8FBE-BEFD9CFEDC48}" destId="{EC1F66C5-8D7D-424A-A241-66EC0ED80870}" srcOrd="2" destOrd="0" presId="urn:microsoft.com/office/officeart/2009/3/layout/RandomtoResultProcess"/>
    <dgm:cxn modelId="{6B86D40E-17F2-45CF-9DA3-2CC704D0813C}" type="presParOf" srcId="{BE8765F0-A0C5-41B2-8FBE-BEFD9CFEDC48}" destId="{E0FCBCE9-BF2B-4BB8-BED1-C870555C496E}" srcOrd="3" destOrd="0" presId="urn:microsoft.com/office/officeart/2009/3/layout/RandomtoResultProcess"/>
    <dgm:cxn modelId="{DECD1F19-3A6C-4324-944C-34E7CBDC8D9E}" type="presParOf" srcId="{BE8765F0-A0C5-41B2-8FBE-BEFD9CFEDC48}" destId="{343A4D21-39B0-4BEA-BD83-922F13F084AA}" srcOrd="4" destOrd="0" presId="urn:microsoft.com/office/officeart/2009/3/layout/RandomtoResultProcess"/>
    <dgm:cxn modelId="{E33C5882-FD1D-4A53-9E14-4133264DD24B}" type="presParOf" srcId="{BE8765F0-A0C5-41B2-8FBE-BEFD9CFEDC48}" destId="{CAC63B0D-C5DF-4BB6-8B1D-8A0676DBC1BE}" srcOrd="5" destOrd="0" presId="urn:microsoft.com/office/officeart/2009/3/layout/RandomtoResultProcess"/>
    <dgm:cxn modelId="{0F2DA928-D417-4AC5-9562-E65E462DEFC5}" type="presParOf" srcId="{BE8765F0-A0C5-41B2-8FBE-BEFD9CFEDC48}" destId="{A4311B4B-3AF8-40E2-8204-0A67688025D2}" srcOrd="6" destOrd="0" presId="urn:microsoft.com/office/officeart/2009/3/layout/RandomtoResultProcess"/>
    <dgm:cxn modelId="{8CC07DAA-94A6-4E04-80B7-4A9D4D84875A}" type="presParOf" srcId="{BE8765F0-A0C5-41B2-8FBE-BEFD9CFEDC48}" destId="{ADB25325-9634-4ED2-BD63-2585B10D3671}" srcOrd="7" destOrd="0" presId="urn:microsoft.com/office/officeart/2009/3/layout/RandomtoResultProcess"/>
    <dgm:cxn modelId="{868D2915-1688-4CD0-9273-14C676A60089}" type="presParOf" srcId="{BE8765F0-A0C5-41B2-8FBE-BEFD9CFEDC48}" destId="{C464F1E5-AA47-49AF-BDFA-D93BF915930E}" srcOrd="8" destOrd="0" presId="urn:microsoft.com/office/officeart/2009/3/layout/RandomtoResultProcess"/>
    <dgm:cxn modelId="{437E023E-5B50-44CA-8C45-8B8679ABF938}" type="presParOf" srcId="{BE8765F0-A0C5-41B2-8FBE-BEFD9CFEDC48}" destId="{348868B5-CAE6-45C0-995A-627C074BAD1C}" srcOrd="9" destOrd="0" presId="urn:microsoft.com/office/officeart/2009/3/layout/RandomtoResultProcess"/>
    <dgm:cxn modelId="{F542532C-BC1C-48F7-80D2-DB2892AF9425}" type="presParOf" srcId="{BE8765F0-A0C5-41B2-8FBE-BEFD9CFEDC48}" destId="{EC56C835-8307-463E-B7F5-9CE6228157DE}" srcOrd="10" destOrd="0" presId="urn:microsoft.com/office/officeart/2009/3/layout/RandomtoResultProcess"/>
    <dgm:cxn modelId="{BDC4C6C1-EF17-43D9-8F26-BB875C98B1B3}" type="presParOf" srcId="{BE8765F0-A0C5-41B2-8FBE-BEFD9CFEDC48}" destId="{14433A14-3325-4A84-BF7D-B37FCD63487A}" srcOrd="11" destOrd="0" presId="urn:microsoft.com/office/officeart/2009/3/layout/RandomtoResultProcess"/>
    <dgm:cxn modelId="{378071C3-6E46-42A4-8B19-279B1319A28D}" type="presParOf" srcId="{BE8765F0-A0C5-41B2-8FBE-BEFD9CFEDC48}" destId="{41071E19-A013-48F6-A4D7-1FFF288E0F9F}" srcOrd="12" destOrd="0" presId="urn:microsoft.com/office/officeart/2009/3/layout/RandomtoResultProcess"/>
    <dgm:cxn modelId="{9DB353DF-5E4B-4ED1-BCE1-B84EB715CFB4}" type="presParOf" srcId="{BE8765F0-A0C5-41B2-8FBE-BEFD9CFEDC48}" destId="{95E27F36-88CD-4B68-BE99-86CE8E647546}" srcOrd="13" destOrd="0" presId="urn:microsoft.com/office/officeart/2009/3/layout/RandomtoResultProcess"/>
    <dgm:cxn modelId="{ACF1EA96-E0E5-43D9-BD0C-675790EA6EB5}" type="presParOf" srcId="{BE8765F0-A0C5-41B2-8FBE-BEFD9CFEDC48}" destId="{1FC96F94-3B92-467D-9B99-7FAA5C54AC27}" srcOrd="14" destOrd="0" presId="urn:microsoft.com/office/officeart/2009/3/layout/RandomtoResultProcess"/>
    <dgm:cxn modelId="{D5F7E5B5-A7C3-41D9-9EE7-112B2666B09D}" type="presParOf" srcId="{BE8765F0-A0C5-41B2-8FBE-BEFD9CFEDC48}" destId="{1CFD6490-963A-4856-9A98-E4DDE8C62596}" srcOrd="15" destOrd="0" presId="urn:microsoft.com/office/officeart/2009/3/layout/RandomtoResultProcess"/>
    <dgm:cxn modelId="{4227CBB7-568F-449D-ADE5-B4B75F809CC8}" type="presParOf" srcId="{BE8765F0-A0C5-41B2-8FBE-BEFD9CFEDC48}" destId="{4C192F58-8C08-4444-B3AF-977ADBC5AAB4}" srcOrd="16" destOrd="0" presId="urn:microsoft.com/office/officeart/2009/3/layout/RandomtoResultProcess"/>
    <dgm:cxn modelId="{3BC43731-F1B1-4718-B84D-FD351579EB9C}" type="presParOf" srcId="{BE8765F0-A0C5-41B2-8FBE-BEFD9CFEDC48}" destId="{B088AAAC-BE01-46D8-AF8C-A1D53CEA7944}" srcOrd="17" destOrd="0" presId="urn:microsoft.com/office/officeart/2009/3/layout/RandomtoResultProcess"/>
    <dgm:cxn modelId="{C9E702CC-9D3D-4488-896A-C6FB05058224}" type="presParOf" srcId="{BE8765F0-A0C5-41B2-8FBE-BEFD9CFEDC48}" destId="{231DDD07-F5D8-466D-8731-2ADB5CC57802}" srcOrd="18" destOrd="0" presId="urn:microsoft.com/office/officeart/2009/3/layout/RandomtoResultProcess"/>
    <dgm:cxn modelId="{E4939EBF-EFC8-49B8-8F14-2006AB6F3F6C}" type="presParOf" srcId="{BE8765F0-A0C5-41B2-8FBE-BEFD9CFEDC48}" destId="{3C519698-9E8B-4388-A074-1CBC4301B905}" srcOrd="19" destOrd="0" presId="urn:microsoft.com/office/officeart/2009/3/layout/RandomtoResultProcess"/>
    <dgm:cxn modelId="{E78058B5-B09A-4C46-AA69-E03708B701A9}" type="presParOf" srcId="{DDBB2AF3-D27B-4D7C-A63C-BCD8D3587FAC}" destId="{56A40727-A435-49F0-B294-8E3794419F8D}" srcOrd="1" destOrd="0" presId="urn:microsoft.com/office/officeart/2009/3/layout/RandomtoResultProcess"/>
    <dgm:cxn modelId="{E5953F61-373B-47E6-8D80-044098B95B36}" type="presParOf" srcId="{56A40727-A435-49F0-B294-8E3794419F8D}" destId="{CA8C6603-F832-440B-93B4-BDAE2F934223}" srcOrd="0" destOrd="0" presId="urn:microsoft.com/office/officeart/2009/3/layout/RandomtoResultProcess"/>
    <dgm:cxn modelId="{16890FB5-63AB-4F70-8A85-F7C29EA8D0D1}" type="presParOf" srcId="{56A40727-A435-49F0-B294-8E3794419F8D}" destId="{05B5F5B1-262F-4D34-9EA6-B8F39468FF4B}" srcOrd="1" destOrd="0" presId="urn:microsoft.com/office/officeart/2009/3/layout/RandomtoResultProcess"/>
    <dgm:cxn modelId="{5B678F41-053B-4459-8F5F-B7934CDB4603}" type="presParOf" srcId="{DDBB2AF3-D27B-4D7C-A63C-BCD8D3587FAC}" destId="{291E2B7A-3E98-469F-8D2F-A8C74AC0C326}" srcOrd="2" destOrd="0" presId="urn:microsoft.com/office/officeart/2009/3/layout/RandomtoResultProcess"/>
    <dgm:cxn modelId="{D64205A2-2428-462A-A09B-6FD9E517E59C}" type="presParOf" srcId="{291E2B7A-3E98-469F-8D2F-A8C74AC0C326}" destId="{1B647D06-11C0-46E9-8A77-2E3F3375A8AF}" srcOrd="0" destOrd="0" presId="urn:microsoft.com/office/officeart/2009/3/layout/RandomtoResultProcess"/>
    <dgm:cxn modelId="{93B5B3CB-59A1-4EE9-AE15-D2C31DD48675}" type="presParOf" srcId="{291E2B7A-3E98-469F-8D2F-A8C74AC0C326}" destId="{964E586D-68D8-40B3-A980-7D6EEF2E7C04}" srcOrd="1" destOrd="0" presId="urn:microsoft.com/office/officeart/2009/3/layout/RandomtoResultProcess"/>
    <dgm:cxn modelId="{A52EBF78-8D12-480D-8C50-3C2E1BCB3B33}" type="presParOf" srcId="{291E2B7A-3E98-469F-8D2F-A8C74AC0C326}" destId="{FE8D4D63-E19B-472C-AAE3-214E4E610EB8}" srcOrd="2" destOrd="0" presId="urn:microsoft.com/office/officeart/2009/3/layout/RandomtoResultProcess"/>
    <dgm:cxn modelId="{7FD373BF-FB3D-4D97-9492-5B69637A9D79}" type="presParOf" srcId="{DDBB2AF3-D27B-4D7C-A63C-BCD8D3587FAC}" destId="{23CE9AFC-6DF2-4CD9-839F-83E5FE972AF4}" srcOrd="3" destOrd="0" presId="urn:microsoft.com/office/officeart/2009/3/layout/RandomtoResultProcess"/>
    <dgm:cxn modelId="{7DD353A1-FF0D-4D26-B5AE-1E8E90DC09CE}" type="presParOf" srcId="{23CE9AFC-6DF2-4CD9-839F-83E5FE972AF4}" destId="{44B60B95-20B1-4F9A-8AC9-95DE10109534}" srcOrd="0" destOrd="0" presId="urn:microsoft.com/office/officeart/2009/3/layout/RandomtoResultProcess"/>
    <dgm:cxn modelId="{B461F08B-A732-4041-BE74-08D4B564822F}" type="presParOf" srcId="{23CE9AFC-6DF2-4CD9-839F-83E5FE972AF4}" destId="{D0C5B96A-F0F8-44F5-A64C-7F4156765E80}" srcOrd="1" destOrd="0" presId="urn:microsoft.com/office/officeart/2009/3/layout/RandomtoResultProcess"/>
    <dgm:cxn modelId="{5FD1593D-BA79-4804-8A66-DC05B1C3CD95}" type="presParOf" srcId="{DDBB2AF3-D27B-4D7C-A63C-BCD8D3587FAC}" destId="{88F766EF-8100-426B-889B-F914B2368132}" srcOrd="4" destOrd="0" presId="urn:microsoft.com/office/officeart/2009/3/layout/RandomtoResultProcess"/>
    <dgm:cxn modelId="{8CEE00EC-8559-4989-9648-13666FFC6ED5}" type="presParOf" srcId="{88F766EF-8100-426B-889B-F914B2368132}" destId="{319D82B8-6B50-4E61-9E36-1E38A1116146}" srcOrd="0" destOrd="0" presId="urn:microsoft.com/office/officeart/2009/3/layout/RandomtoResultProcess"/>
    <dgm:cxn modelId="{37E3519A-346E-419D-8DCB-FBAEC2EC8565}" type="presParOf" srcId="{88F766EF-8100-426B-889B-F914B2368132}" destId="{FD639873-9F31-4F04-B578-82540E493569}" srcOrd="1" destOrd="0" presId="urn:microsoft.com/office/officeart/2009/3/layout/RandomtoResultProcess"/>
    <dgm:cxn modelId="{B55C1BBD-F78C-4D44-9CB4-70B4A830C0CC}" type="presParOf" srcId="{88F766EF-8100-426B-889B-F914B2368132}" destId="{DE1B6CDC-7D54-4C93-A54F-07A9E4C352E1}" srcOrd="2" destOrd="0" presId="urn:microsoft.com/office/officeart/2009/3/layout/RandomtoResultProcess"/>
    <dgm:cxn modelId="{EE99BF63-DE01-43C4-A039-3C94622964FF}" type="presParOf" srcId="{DDBB2AF3-D27B-4D7C-A63C-BCD8D3587FAC}" destId="{C85EABEC-C568-49DB-B668-3B6004ACAE44}" srcOrd="5" destOrd="0" presId="urn:microsoft.com/office/officeart/2009/3/layout/RandomtoResultProcess"/>
    <dgm:cxn modelId="{EFD59A60-C1F8-4F42-8677-58A309B5B772}" type="presParOf" srcId="{C85EABEC-C568-49DB-B668-3B6004ACAE44}" destId="{74BC88EC-8BA7-4663-B2DD-7DCB6F5540B5}" srcOrd="0" destOrd="0" presId="urn:microsoft.com/office/officeart/2009/3/layout/RandomtoResultProcess"/>
    <dgm:cxn modelId="{8AA65577-3EB5-43C0-B681-686527742FBC}" type="presParOf" srcId="{C85EABEC-C568-49DB-B668-3B6004ACAE44}" destId="{4F628B22-61A0-4CB6-BB56-22EC6D454007}" srcOrd="1" destOrd="0" presId="urn:microsoft.com/office/officeart/2009/3/layout/RandomtoResultProcess"/>
    <dgm:cxn modelId="{420D4558-A943-40BD-8BF0-14BCE07B279F}" type="presParOf" srcId="{DDBB2AF3-D27B-4D7C-A63C-BCD8D3587FAC}" destId="{657788A7-675B-4988-A99D-A9479CDC2439}" srcOrd="6" destOrd="0" presId="urn:microsoft.com/office/officeart/2009/3/layout/RandomtoResultProcess"/>
    <dgm:cxn modelId="{3E95C3A7-57E5-4A71-9073-697E37C5EBB1}" type="presParOf" srcId="{657788A7-675B-4988-A99D-A9479CDC2439}" destId="{1DDBF9A3-75AC-4AD1-B6E4-355B8DE5110B}" srcOrd="0" destOrd="0" presId="urn:microsoft.com/office/officeart/2009/3/layout/RandomtoResultProcess"/>
    <dgm:cxn modelId="{6D102DBD-50F8-46B7-8426-1284959ABE38}" type="presParOf" srcId="{657788A7-675B-4988-A99D-A9479CDC2439}" destId="{A9169F04-01A4-4D82-AFFE-1E7325ED823E}" srcOrd="1" destOrd="0" presId="urn:microsoft.com/office/officeart/2009/3/layout/RandomtoResultProcess"/>
    <dgm:cxn modelId="{05EA17CD-66E1-473E-A5E3-1AF3DC81E2B6}" type="presParOf" srcId="{657788A7-675B-4988-A99D-A9479CDC2439}" destId="{1BC30678-DB1E-4A7E-8EC9-87088C5A795A}" srcOrd="2" destOrd="0" presId="urn:microsoft.com/office/officeart/2009/3/layout/RandomtoResult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FBA29113-7A70-4E0E-B036-871C49B835F1}" type="doc">
      <dgm:prSet loTypeId="urn:microsoft.com/office/officeart/2005/8/layout/hProcess9" loCatId="process" qsTypeId="urn:microsoft.com/office/officeart/2005/8/quickstyle/simple1" qsCatId="simple" csTypeId="urn:microsoft.com/office/officeart/2005/8/colors/colorful2" csCatId="colorful" phldr="1"/>
      <dgm:spPr/>
      <dgm:t>
        <a:bodyPr/>
        <a:lstStyle/>
        <a:p>
          <a:endParaRPr lang="en-US"/>
        </a:p>
      </dgm:t>
    </dgm:pt>
    <dgm:pt modelId="{A6406C01-7E83-4650-8EF5-394419DCB348}">
      <dgm:prSet phldrT="[Text]"/>
      <dgm:spPr/>
      <dgm:t>
        <a:bodyPr/>
        <a:lstStyle/>
        <a:p>
          <a:r>
            <a:rPr lang="en-US" dirty="0"/>
            <a:t> Total “300” papers found after mesh term </a:t>
          </a:r>
        </a:p>
      </dgm:t>
      <dgm:extLst>
        <a:ext uri="{E40237B7-FDA0-4F09-8148-C483321AD2D9}">
          <dgm14:cNvPr xmlns:dgm14="http://schemas.microsoft.com/office/drawing/2010/diagram" id="0" name="" title="Step 1 title"/>
        </a:ext>
      </dgm:extLst>
    </dgm:pt>
    <dgm:pt modelId="{2586B3BB-DA8B-42DF-AC9A-77CE21607FD0}" type="parTrans" cxnId="{4D956F8D-5727-488A-93AF-F33602655A44}">
      <dgm:prSet/>
      <dgm:spPr/>
      <dgm:t>
        <a:bodyPr/>
        <a:lstStyle/>
        <a:p>
          <a:endParaRPr lang="en-US"/>
        </a:p>
      </dgm:t>
    </dgm:pt>
    <dgm:pt modelId="{7C5B61F0-A4F6-4FCA-B552-36151F31051E}" type="sibTrans" cxnId="{4D956F8D-5727-488A-93AF-F33602655A44}">
      <dgm:prSet/>
      <dgm:spPr/>
      <dgm:t>
        <a:bodyPr/>
        <a:lstStyle/>
        <a:p>
          <a:endParaRPr lang="en-US"/>
        </a:p>
      </dgm:t>
    </dgm:pt>
    <dgm:pt modelId="{17A06882-E5D9-4EAC-9E55-84E8BB1BBCBE}">
      <dgm:prSet phldrT="[Text]"/>
      <dgm:spPr/>
      <dgm:t>
        <a:bodyPr/>
        <a:lstStyle/>
        <a:p>
          <a:r>
            <a:rPr lang="en-US" dirty="0"/>
            <a:t>“30” Papers were included in the final review</a:t>
          </a:r>
        </a:p>
      </dgm:t>
      <dgm:extLst>
        <a:ext uri="{E40237B7-FDA0-4F09-8148-C483321AD2D9}">
          <dgm14:cNvPr xmlns:dgm14="http://schemas.microsoft.com/office/drawing/2010/diagram" id="0" name="" title="Step 3 title"/>
        </a:ext>
      </dgm:extLst>
    </dgm:pt>
    <dgm:pt modelId="{B2CA574A-C966-4DD3-81A4-8B8B1D9F9CD2}" type="parTrans" cxnId="{F607537A-AB01-4249-B002-C00A2731284F}">
      <dgm:prSet/>
      <dgm:spPr/>
      <dgm:t>
        <a:bodyPr/>
        <a:lstStyle/>
        <a:p>
          <a:endParaRPr lang="en-IN"/>
        </a:p>
      </dgm:t>
    </dgm:pt>
    <dgm:pt modelId="{DBE43A9F-7E5B-4991-9DB5-D947FCE2DEE3}" type="sibTrans" cxnId="{F607537A-AB01-4249-B002-C00A2731284F}">
      <dgm:prSet/>
      <dgm:spPr/>
      <dgm:t>
        <a:bodyPr/>
        <a:lstStyle/>
        <a:p>
          <a:endParaRPr lang="en-IN"/>
        </a:p>
      </dgm:t>
    </dgm:pt>
    <dgm:pt modelId="{2BA7189F-9523-4214-88DC-BC018A65129B}">
      <dgm:prSet phldrT="[Text]"/>
      <dgm:spPr/>
      <dgm:t>
        <a:bodyPr/>
        <a:lstStyle/>
        <a:p>
          <a:r>
            <a:rPr lang="en-US" dirty="0"/>
            <a:t> After removing duplicates “90” papers left</a:t>
          </a:r>
        </a:p>
      </dgm:t>
      <dgm:extLst>
        <a:ext uri="{E40237B7-FDA0-4F09-8148-C483321AD2D9}">
          <dgm14:cNvPr xmlns:dgm14="http://schemas.microsoft.com/office/drawing/2010/diagram" id="0" name="" title="Step 1 title"/>
        </a:ext>
      </dgm:extLst>
    </dgm:pt>
    <dgm:pt modelId="{869DDFA3-D96B-4105-B35A-2F281FD0CEA9}" type="parTrans" cxnId="{97D34536-BDDC-40DA-932A-5E98BE3593E5}">
      <dgm:prSet/>
      <dgm:spPr/>
      <dgm:t>
        <a:bodyPr/>
        <a:lstStyle/>
        <a:p>
          <a:endParaRPr lang="en-IN"/>
        </a:p>
      </dgm:t>
    </dgm:pt>
    <dgm:pt modelId="{0F9F0E51-521D-4B44-8B76-EE78CE0D33B8}" type="sibTrans" cxnId="{97D34536-BDDC-40DA-932A-5E98BE3593E5}">
      <dgm:prSet/>
      <dgm:spPr/>
      <dgm:t>
        <a:bodyPr/>
        <a:lstStyle/>
        <a:p>
          <a:endParaRPr lang="en-IN"/>
        </a:p>
      </dgm:t>
    </dgm:pt>
    <dgm:pt modelId="{50706FFE-8A00-485D-9FF7-8D310692C602}">
      <dgm:prSet phldrT="[Text]"/>
      <dgm:spPr/>
      <dgm:t>
        <a:bodyPr/>
        <a:lstStyle/>
        <a:p>
          <a:r>
            <a:rPr lang="en-US" dirty="0"/>
            <a:t>after reading abstract and introduction “30” papers left</a:t>
          </a:r>
        </a:p>
      </dgm:t>
      <dgm:extLst>
        <a:ext uri="{E40237B7-FDA0-4F09-8148-C483321AD2D9}">
          <dgm14:cNvPr xmlns:dgm14="http://schemas.microsoft.com/office/drawing/2010/diagram" id="0" name="" title="Step 3 title"/>
        </a:ext>
      </dgm:extLst>
    </dgm:pt>
    <dgm:pt modelId="{CD03DFF4-D962-46D6-AFFA-2A87FD08403E}" type="sibTrans" cxnId="{7599CECE-5293-4C57-A979-D096C99254C7}">
      <dgm:prSet/>
      <dgm:spPr/>
      <dgm:t>
        <a:bodyPr/>
        <a:lstStyle/>
        <a:p>
          <a:endParaRPr lang="en-US"/>
        </a:p>
      </dgm:t>
    </dgm:pt>
    <dgm:pt modelId="{EF44BD91-19A4-424B-BA32-4A5492B6E40B}" type="parTrans" cxnId="{7599CECE-5293-4C57-A979-D096C99254C7}">
      <dgm:prSet/>
      <dgm:spPr/>
      <dgm:t>
        <a:bodyPr/>
        <a:lstStyle/>
        <a:p>
          <a:endParaRPr lang="en-US"/>
        </a:p>
      </dgm:t>
    </dgm:pt>
    <dgm:pt modelId="{5D952622-A79E-41E4-BBC2-6212DEFFA91C}">
      <dgm:prSet phldrT="[Text]"/>
      <dgm:spPr/>
      <dgm:t>
        <a:bodyPr/>
        <a:lstStyle/>
        <a:p>
          <a:r>
            <a:rPr lang="en-US" baseline="0" dirty="0"/>
            <a:t>after exclusion on the basis of title and key word “50” papers left </a:t>
          </a:r>
          <a:endParaRPr lang="en-US" dirty="0"/>
        </a:p>
      </dgm:t>
      <dgm:extLst>
        <a:ext uri="{E40237B7-FDA0-4F09-8148-C483321AD2D9}">
          <dgm14:cNvPr xmlns:dgm14="http://schemas.microsoft.com/office/drawing/2010/diagram" id="0" name="" title="Step 2 title"/>
        </a:ext>
      </dgm:extLst>
    </dgm:pt>
    <dgm:pt modelId="{092BAEF3-D9F2-476B-9A0B-6F14CC814529}" type="sibTrans" cxnId="{A22BDB9A-90BB-4DA2-8850-00D4F1D3B898}">
      <dgm:prSet/>
      <dgm:spPr/>
      <dgm:t>
        <a:bodyPr/>
        <a:lstStyle/>
        <a:p>
          <a:endParaRPr lang="en-US"/>
        </a:p>
      </dgm:t>
    </dgm:pt>
    <dgm:pt modelId="{10627A68-BE4B-4A4A-9EC9-4CFEF1E4DF39}" type="parTrans" cxnId="{A22BDB9A-90BB-4DA2-8850-00D4F1D3B898}">
      <dgm:prSet/>
      <dgm:spPr/>
      <dgm:t>
        <a:bodyPr/>
        <a:lstStyle/>
        <a:p>
          <a:endParaRPr lang="en-US"/>
        </a:p>
      </dgm:t>
    </dgm:pt>
    <dgm:pt modelId="{E28D52FC-18FA-4B02-B7F2-B34A6B5B36F9}" type="pres">
      <dgm:prSet presAssocID="{FBA29113-7A70-4E0E-B036-871C49B835F1}" presName="CompostProcess" presStyleCnt="0">
        <dgm:presLayoutVars>
          <dgm:dir/>
          <dgm:resizeHandles val="exact"/>
        </dgm:presLayoutVars>
      </dgm:prSet>
      <dgm:spPr/>
    </dgm:pt>
    <dgm:pt modelId="{4FEE3989-9CBF-4242-8B75-B3A1C1D69CF0}" type="pres">
      <dgm:prSet presAssocID="{FBA29113-7A70-4E0E-B036-871C49B835F1}" presName="arrow" presStyleLbl="bgShp" presStyleIdx="0" presStyleCnt="1" custLinFactNeighborX="17" custLinFactNeighborY="-8758"/>
      <dgm:spPr/>
    </dgm:pt>
    <dgm:pt modelId="{98D431F1-013A-4F7B-8687-7970C76B0CC9}" type="pres">
      <dgm:prSet presAssocID="{FBA29113-7A70-4E0E-B036-871C49B835F1}" presName="linearProcess" presStyleCnt="0"/>
      <dgm:spPr/>
    </dgm:pt>
    <dgm:pt modelId="{5BA7170B-FDE6-4358-93D5-982ECDC2BF35}" type="pres">
      <dgm:prSet presAssocID="{A6406C01-7E83-4650-8EF5-394419DCB348}" presName="textNode" presStyleLbl="node1" presStyleIdx="0" presStyleCnt="5">
        <dgm:presLayoutVars>
          <dgm:bulletEnabled val="1"/>
        </dgm:presLayoutVars>
      </dgm:prSet>
      <dgm:spPr/>
    </dgm:pt>
    <dgm:pt modelId="{DDE32146-EE80-4C0B-9102-94F3A53A3987}" type="pres">
      <dgm:prSet presAssocID="{7C5B61F0-A4F6-4FCA-B552-36151F31051E}" presName="sibTrans" presStyleCnt="0"/>
      <dgm:spPr/>
    </dgm:pt>
    <dgm:pt modelId="{D4720F53-1711-4C0A-9C37-595BB9AB160E}" type="pres">
      <dgm:prSet presAssocID="{2BA7189F-9523-4214-88DC-BC018A65129B}" presName="textNode" presStyleLbl="node1" presStyleIdx="1" presStyleCnt="5">
        <dgm:presLayoutVars>
          <dgm:bulletEnabled val="1"/>
        </dgm:presLayoutVars>
      </dgm:prSet>
      <dgm:spPr/>
    </dgm:pt>
    <dgm:pt modelId="{21F82876-4678-48F7-870E-973E048D69F2}" type="pres">
      <dgm:prSet presAssocID="{0F9F0E51-521D-4B44-8B76-EE78CE0D33B8}" presName="sibTrans" presStyleCnt="0"/>
      <dgm:spPr/>
    </dgm:pt>
    <dgm:pt modelId="{8110472B-F7AB-48A5-82D6-F53767E5D6C2}" type="pres">
      <dgm:prSet presAssocID="{5D952622-A79E-41E4-BBC2-6212DEFFA91C}" presName="textNode" presStyleLbl="node1" presStyleIdx="2" presStyleCnt="5">
        <dgm:presLayoutVars>
          <dgm:bulletEnabled val="1"/>
        </dgm:presLayoutVars>
      </dgm:prSet>
      <dgm:spPr/>
    </dgm:pt>
    <dgm:pt modelId="{46E1C31E-5450-496A-B1FE-3DC40B0034E3}" type="pres">
      <dgm:prSet presAssocID="{092BAEF3-D9F2-476B-9A0B-6F14CC814529}" presName="sibTrans" presStyleCnt="0"/>
      <dgm:spPr/>
    </dgm:pt>
    <dgm:pt modelId="{30EF0EDA-6684-437D-8D78-030935A84076}" type="pres">
      <dgm:prSet presAssocID="{50706FFE-8A00-485D-9FF7-8D310692C602}" presName="textNode" presStyleLbl="node1" presStyleIdx="3" presStyleCnt="5">
        <dgm:presLayoutVars>
          <dgm:bulletEnabled val="1"/>
        </dgm:presLayoutVars>
      </dgm:prSet>
      <dgm:spPr/>
    </dgm:pt>
    <dgm:pt modelId="{11750469-D265-453B-8E31-E8488427A946}" type="pres">
      <dgm:prSet presAssocID="{CD03DFF4-D962-46D6-AFFA-2A87FD08403E}" presName="sibTrans" presStyleCnt="0"/>
      <dgm:spPr/>
    </dgm:pt>
    <dgm:pt modelId="{D24E1D59-1297-41D3-8E08-67CD7AB12E4E}" type="pres">
      <dgm:prSet presAssocID="{17A06882-E5D9-4EAC-9E55-84E8BB1BBCBE}" presName="textNode" presStyleLbl="node1" presStyleIdx="4" presStyleCnt="5">
        <dgm:presLayoutVars>
          <dgm:bulletEnabled val="1"/>
        </dgm:presLayoutVars>
      </dgm:prSet>
      <dgm:spPr/>
    </dgm:pt>
  </dgm:ptLst>
  <dgm:cxnLst>
    <dgm:cxn modelId="{97D34536-BDDC-40DA-932A-5E98BE3593E5}" srcId="{FBA29113-7A70-4E0E-B036-871C49B835F1}" destId="{2BA7189F-9523-4214-88DC-BC018A65129B}" srcOrd="1" destOrd="0" parTransId="{869DDFA3-D96B-4105-B35A-2F281FD0CEA9}" sibTransId="{0F9F0E51-521D-4B44-8B76-EE78CE0D33B8}"/>
    <dgm:cxn modelId="{60CC4B5A-4874-4BED-B1AD-D173B3CE1A5D}" type="presOf" srcId="{5D952622-A79E-41E4-BBC2-6212DEFFA91C}" destId="{8110472B-F7AB-48A5-82D6-F53767E5D6C2}" srcOrd="0" destOrd="0" presId="urn:microsoft.com/office/officeart/2005/8/layout/hProcess9"/>
    <dgm:cxn modelId="{F607537A-AB01-4249-B002-C00A2731284F}" srcId="{FBA29113-7A70-4E0E-B036-871C49B835F1}" destId="{17A06882-E5D9-4EAC-9E55-84E8BB1BBCBE}" srcOrd="4" destOrd="0" parTransId="{B2CA574A-C966-4DD3-81A4-8B8B1D9F9CD2}" sibTransId="{DBE43A9F-7E5B-4991-9DB5-D947FCE2DEE3}"/>
    <dgm:cxn modelId="{88F7E785-D65B-4BDC-B57D-5F3802A7A98C}" type="presOf" srcId="{2BA7189F-9523-4214-88DC-BC018A65129B}" destId="{D4720F53-1711-4C0A-9C37-595BB9AB160E}" srcOrd="0" destOrd="0" presId="urn:microsoft.com/office/officeart/2005/8/layout/hProcess9"/>
    <dgm:cxn modelId="{4D956F8D-5727-488A-93AF-F33602655A44}" srcId="{FBA29113-7A70-4E0E-B036-871C49B835F1}" destId="{A6406C01-7E83-4650-8EF5-394419DCB348}" srcOrd="0" destOrd="0" parTransId="{2586B3BB-DA8B-42DF-AC9A-77CE21607FD0}" sibTransId="{7C5B61F0-A4F6-4FCA-B552-36151F31051E}"/>
    <dgm:cxn modelId="{A22BDB9A-90BB-4DA2-8850-00D4F1D3B898}" srcId="{FBA29113-7A70-4E0E-B036-871C49B835F1}" destId="{5D952622-A79E-41E4-BBC2-6212DEFFA91C}" srcOrd="2" destOrd="0" parTransId="{10627A68-BE4B-4A4A-9EC9-4CFEF1E4DF39}" sibTransId="{092BAEF3-D9F2-476B-9A0B-6F14CC814529}"/>
    <dgm:cxn modelId="{D17FE7CC-C1E2-43B2-8F79-11C4393BD4D9}" type="presOf" srcId="{A6406C01-7E83-4650-8EF5-394419DCB348}" destId="{5BA7170B-FDE6-4358-93D5-982ECDC2BF35}" srcOrd="0" destOrd="0" presId="urn:microsoft.com/office/officeart/2005/8/layout/hProcess9"/>
    <dgm:cxn modelId="{7599CECE-5293-4C57-A979-D096C99254C7}" srcId="{FBA29113-7A70-4E0E-B036-871C49B835F1}" destId="{50706FFE-8A00-485D-9FF7-8D310692C602}" srcOrd="3" destOrd="0" parTransId="{EF44BD91-19A4-424B-BA32-4A5492B6E40B}" sibTransId="{CD03DFF4-D962-46D6-AFFA-2A87FD08403E}"/>
    <dgm:cxn modelId="{FEA7FEE5-8971-4502-B494-95A626AEAB98}" type="presOf" srcId="{FBA29113-7A70-4E0E-B036-871C49B835F1}" destId="{E28D52FC-18FA-4B02-B7F2-B34A6B5B36F9}" srcOrd="0" destOrd="0" presId="urn:microsoft.com/office/officeart/2005/8/layout/hProcess9"/>
    <dgm:cxn modelId="{6F30A9E8-BC51-49F6-B7B9-66FA13ADDA8E}" type="presOf" srcId="{17A06882-E5D9-4EAC-9E55-84E8BB1BBCBE}" destId="{D24E1D59-1297-41D3-8E08-67CD7AB12E4E}" srcOrd="0" destOrd="0" presId="urn:microsoft.com/office/officeart/2005/8/layout/hProcess9"/>
    <dgm:cxn modelId="{BD5F8EEF-50E3-4004-8084-EBDBCFD26619}" type="presOf" srcId="{50706FFE-8A00-485D-9FF7-8D310692C602}" destId="{30EF0EDA-6684-437D-8D78-030935A84076}" srcOrd="0" destOrd="0" presId="urn:microsoft.com/office/officeart/2005/8/layout/hProcess9"/>
    <dgm:cxn modelId="{5D3DED72-6A17-4847-AF9C-5AE67DCA6C12}" type="presParOf" srcId="{E28D52FC-18FA-4B02-B7F2-B34A6B5B36F9}" destId="{4FEE3989-9CBF-4242-8B75-B3A1C1D69CF0}" srcOrd="0" destOrd="0" presId="urn:microsoft.com/office/officeart/2005/8/layout/hProcess9"/>
    <dgm:cxn modelId="{9ED9FE83-1348-4B29-A866-F58BEEDC463A}" type="presParOf" srcId="{E28D52FC-18FA-4B02-B7F2-B34A6B5B36F9}" destId="{98D431F1-013A-4F7B-8687-7970C76B0CC9}" srcOrd="1" destOrd="0" presId="urn:microsoft.com/office/officeart/2005/8/layout/hProcess9"/>
    <dgm:cxn modelId="{3B278E90-C1F7-4E3B-9B55-5F9B055B5BD8}" type="presParOf" srcId="{98D431F1-013A-4F7B-8687-7970C76B0CC9}" destId="{5BA7170B-FDE6-4358-93D5-982ECDC2BF35}" srcOrd="0" destOrd="0" presId="urn:microsoft.com/office/officeart/2005/8/layout/hProcess9"/>
    <dgm:cxn modelId="{0E2D0E82-ED31-4F80-B172-6AC7E488F734}" type="presParOf" srcId="{98D431F1-013A-4F7B-8687-7970C76B0CC9}" destId="{DDE32146-EE80-4C0B-9102-94F3A53A3987}" srcOrd="1" destOrd="0" presId="urn:microsoft.com/office/officeart/2005/8/layout/hProcess9"/>
    <dgm:cxn modelId="{564B02F8-322C-4504-B53A-049E0F65345B}" type="presParOf" srcId="{98D431F1-013A-4F7B-8687-7970C76B0CC9}" destId="{D4720F53-1711-4C0A-9C37-595BB9AB160E}" srcOrd="2" destOrd="0" presId="urn:microsoft.com/office/officeart/2005/8/layout/hProcess9"/>
    <dgm:cxn modelId="{B364FECE-E753-43F9-B7A2-BBCA8B278026}" type="presParOf" srcId="{98D431F1-013A-4F7B-8687-7970C76B0CC9}" destId="{21F82876-4678-48F7-870E-973E048D69F2}" srcOrd="3" destOrd="0" presId="urn:microsoft.com/office/officeart/2005/8/layout/hProcess9"/>
    <dgm:cxn modelId="{5CC1DE04-E364-4FB5-A33F-E23B79B3ED0C}" type="presParOf" srcId="{98D431F1-013A-4F7B-8687-7970C76B0CC9}" destId="{8110472B-F7AB-48A5-82D6-F53767E5D6C2}" srcOrd="4" destOrd="0" presId="urn:microsoft.com/office/officeart/2005/8/layout/hProcess9"/>
    <dgm:cxn modelId="{8559875D-D62A-48A6-B411-A43BD486FA15}" type="presParOf" srcId="{98D431F1-013A-4F7B-8687-7970C76B0CC9}" destId="{46E1C31E-5450-496A-B1FE-3DC40B0034E3}" srcOrd="5" destOrd="0" presId="urn:microsoft.com/office/officeart/2005/8/layout/hProcess9"/>
    <dgm:cxn modelId="{CE9F887E-F2B2-4034-98A3-5FA1F623C55E}" type="presParOf" srcId="{98D431F1-013A-4F7B-8687-7970C76B0CC9}" destId="{30EF0EDA-6684-437D-8D78-030935A84076}" srcOrd="6" destOrd="0" presId="urn:microsoft.com/office/officeart/2005/8/layout/hProcess9"/>
    <dgm:cxn modelId="{86AF3416-1F5B-4B56-A7B8-704A6035B7FA}" type="presParOf" srcId="{98D431F1-013A-4F7B-8687-7970C76B0CC9}" destId="{11750469-D265-453B-8E31-E8488427A946}" srcOrd="7" destOrd="0" presId="urn:microsoft.com/office/officeart/2005/8/layout/hProcess9"/>
    <dgm:cxn modelId="{86575763-44FA-4593-98A4-7CBF0359C160}" type="presParOf" srcId="{98D431F1-013A-4F7B-8687-7970C76B0CC9}" destId="{D24E1D59-1297-41D3-8E08-67CD7AB12E4E}" srcOrd="8"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8C455A0-5BB9-41EE-8201-8BAB34220EA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2B06A573-B711-480B-A0BE-EE7A029A5BCF}">
      <dgm:prSet/>
      <dgm:spPr/>
      <dgm:t>
        <a:bodyPr/>
        <a:lstStyle/>
        <a:p>
          <a:r>
            <a:rPr lang="en-US" b="0" i="0"/>
            <a:t>However, the study also identifies the immediate factors that encourage medical staff to use electronic medication administration records. These factors could be perceived benefits in accuracy and efficiency, improved teamwork and communication within the healthcare system, and the possibility of improved patient outcomes from fewer drug errors. </a:t>
          </a:r>
          <a:endParaRPr lang="en-US"/>
        </a:p>
      </dgm:t>
    </dgm:pt>
    <dgm:pt modelId="{B97D5C14-1F7D-422C-AFD0-235563D27B91}" type="parTrans" cxnId="{B32609D5-128A-4115-AC81-E2701ED6F6F7}">
      <dgm:prSet/>
      <dgm:spPr/>
      <dgm:t>
        <a:bodyPr/>
        <a:lstStyle/>
        <a:p>
          <a:endParaRPr lang="en-US"/>
        </a:p>
      </dgm:t>
    </dgm:pt>
    <dgm:pt modelId="{78EAF15F-2CC6-4D95-94FB-9F463882147F}" type="sibTrans" cxnId="{B32609D5-128A-4115-AC81-E2701ED6F6F7}">
      <dgm:prSet/>
      <dgm:spPr/>
      <dgm:t>
        <a:bodyPr/>
        <a:lstStyle/>
        <a:p>
          <a:endParaRPr lang="en-US"/>
        </a:p>
      </dgm:t>
    </dgm:pt>
    <dgm:pt modelId="{5A6188A5-B294-40B3-BD9C-FF2C9EBDAFE3}">
      <dgm:prSet/>
      <dgm:spPr/>
      <dgm:t>
        <a:bodyPr/>
        <a:lstStyle/>
        <a:p>
          <a:r>
            <a:rPr lang="en-US" b="0" i="0"/>
            <a:t>The main challenges to adoption and implementation were time, change-aversion, and computer literacy. In evaluating the adoption of EMR and eMAR, it may be helpful to evaluate a person's comfort level with computers in addition to their skill level. </a:t>
          </a:r>
          <a:endParaRPr lang="en-US"/>
        </a:p>
      </dgm:t>
    </dgm:pt>
    <dgm:pt modelId="{6D9E666D-941C-4121-84C9-C414F2ED6D81}" type="parTrans" cxnId="{7FFD14EE-9E58-4627-B0D3-71AD91096957}">
      <dgm:prSet/>
      <dgm:spPr/>
      <dgm:t>
        <a:bodyPr/>
        <a:lstStyle/>
        <a:p>
          <a:endParaRPr lang="en-US"/>
        </a:p>
      </dgm:t>
    </dgm:pt>
    <dgm:pt modelId="{532A360A-05CE-4DF6-B45A-09C477C5312D}" type="sibTrans" cxnId="{7FFD14EE-9E58-4627-B0D3-71AD91096957}">
      <dgm:prSet/>
      <dgm:spPr/>
      <dgm:t>
        <a:bodyPr/>
        <a:lstStyle/>
        <a:p>
          <a:endParaRPr lang="en-US"/>
        </a:p>
      </dgm:t>
    </dgm:pt>
    <dgm:pt modelId="{9247CEE2-FC7D-487F-8B22-B11DF5D489D2}">
      <dgm:prSet/>
      <dgm:spPr/>
      <dgm:t>
        <a:bodyPr/>
        <a:lstStyle/>
        <a:p>
          <a:r>
            <a:rPr lang="en-IN" b="0" i="0"/>
            <a:t>Lack of time, knowledge, and experience to oversee the process, according to studies, is another obstacle to adoption</a:t>
          </a:r>
          <a:endParaRPr lang="en-US"/>
        </a:p>
      </dgm:t>
    </dgm:pt>
    <dgm:pt modelId="{B35DF584-C3AA-438B-A835-5721380B70E7}" type="parTrans" cxnId="{B3065144-80B3-4817-A20A-B272B97903BD}">
      <dgm:prSet/>
      <dgm:spPr/>
      <dgm:t>
        <a:bodyPr/>
        <a:lstStyle/>
        <a:p>
          <a:endParaRPr lang="en-US"/>
        </a:p>
      </dgm:t>
    </dgm:pt>
    <dgm:pt modelId="{3C50EC6A-CC3E-4D21-9516-B35A40D73279}" type="sibTrans" cxnId="{B3065144-80B3-4817-A20A-B272B97903BD}">
      <dgm:prSet/>
      <dgm:spPr/>
      <dgm:t>
        <a:bodyPr/>
        <a:lstStyle/>
        <a:p>
          <a:endParaRPr lang="en-US"/>
        </a:p>
      </dgm:t>
    </dgm:pt>
    <dgm:pt modelId="{D35ABFC8-77DA-41DE-ABCC-8F3F4C59C53C}">
      <dgm:prSet/>
      <dgm:spPr/>
      <dgm:t>
        <a:bodyPr/>
        <a:lstStyle/>
        <a:p>
          <a:r>
            <a:rPr lang="en-US" b="0" i="0"/>
            <a:t>Also, adoption of eMAR systems hampered by technical and usability issues, despite the possible advantages. Technical problems like software bugs, system outages, downtime and trouble integrating eMAR with other medical information systems are major obstacles</a:t>
          </a:r>
          <a:endParaRPr lang="en-US"/>
        </a:p>
      </dgm:t>
    </dgm:pt>
    <dgm:pt modelId="{38AE0F84-A588-4DA5-97B0-F80582FB0D16}" type="parTrans" cxnId="{86410E96-8552-417F-B151-F63B43D849A8}">
      <dgm:prSet/>
      <dgm:spPr/>
      <dgm:t>
        <a:bodyPr/>
        <a:lstStyle/>
        <a:p>
          <a:endParaRPr lang="en-US"/>
        </a:p>
      </dgm:t>
    </dgm:pt>
    <dgm:pt modelId="{FAB36036-532B-49F8-AE29-17C14ECAE7E3}" type="sibTrans" cxnId="{86410E96-8552-417F-B151-F63B43D849A8}">
      <dgm:prSet/>
      <dgm:spPr/>
      <dgm:t>
        <a:bodyPr/>
        <a:lstStyle/>
        <a:p>
          <a:endParaRPr lang="en-US"/>
        </a:p>
      </dgm:t>
    </dgm:pt>
    <dgm:pt modelId="{9AEA6CC6-6483-4624-893C-D8E8F7B5DE89}" type="pres">
      <dgm:prSet presAssocID="{48C455A0-5BB9-41EE-8201-8BAB34220EA3}" presName="root" presStyleCnt="0">
        <dgm:presLayoutVars>
          <dgm:dir/>
          <dgm:resizeHandles val="exact"/>
        </dgm:presLayoutVars>
      </dgm:prSet>
      <dgm:spPr/>
    </dgm:pt>
    <dgm:pt modelId="{163A0854-B0A5-4CB2-908C-ABA3618EC2F5}" type="pres">
      <dgm:prSet presAssocID="{2B06A573-B711-480B-A0BE-EE7A029A5BCF}" presName="compNode" presStyleCnt="0"/>
      <dgm:spPr/>
    </dgm:pt>
    <dgm:pt modelId="{79BCEB56-FCAA-4633-B2B2-5C8B634BF85E}" type="pres">
      <dgm:prSet presAssocID="{2B06A573-B711-480B-A0BE-EE7A029A5BCF}" presName="bgRect" presStyleLbl="bgShp" presStyleIdx="0" presStyleCnt="4"/>
      <dgm:spPr/>
    </dgm:pt>
    <dgm:pt modelId="{F5B3FA9D-9517-4339-81C0-130C283FA5AA}" type="pres">
      <dgm:prSet presAssocID="{2B06A573-B711-480B-A0BE-EE7A029A5BC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ine"/>
        </a:ext>
      </dgm:extLst>
    </dgm:pt>
    <dgm:pt modelId="{3D6D3377-BB83-48B2-87C8-51719CDC5043}" type="pres">
      <dgm:prSet presAssocID="{2B06A573-B711-480B-A0BE-EE7A029A5BCF}" presName="spaceRect" presStyleCnt="0"/>
      <dgm:spPr/>
    </dgm:pt>
    <dgm:pt modelId="{B3773728-6D48-4402-AAF8-826A25301382}" type="pres">
      <dgm:prSet presAssocID="{2B06A573-B711-480B-A0BE-EE7A029A5BCF}" presName="parTx" presStyleLbl="revTx" presStyleIdx="0" presStyleCnt="4">
        <dgm:presLayoutVars>
          <dgm:chMax val="0"/>
          <dgm:chPref val="0"/>
        </dgm:presLayoutVars>
      </dgm:prSet>
      <dgm:spPr/>
    </dgm:pt>
    <dgm:pt modelId="{B3587860-8C2A-4F98-AFB4-209593E40ADD}" type="pres">
      <dgm:prSet presAssocID="{78EAF15F-2CC6-4D95-94FB-9F463882147F}" presName="sibTrans" presStyleCnt="0"/>
      <dgm:spPr/>
    </dgm:pt>
    <dgm:pt modelId="{A1D16AEA-3629-4EE8-AEB9-0BA05BB5F803}" type="pres">
      <dgm:prSet presAssocID="{5A6188A5-B294-40B3-BD9C-FF2C9EBDAFE3}" presName="compNode" presStyleCnt="0"/>
      <dgm:spPr/>
    </dgm:pt>
    <dgm:pt modelId="{CC5049DC-A5D1-4878-87A6-8205DE45D631}" type="pres">
      <dgm:prSet presAssocID="{5A6188A5-B294-40B3-BD9C-FF2C9EBDAFE3}" presName="bgRect" presStyleLbl="bgShp" presStyleIdx="1" presStyleCnt="4"/>
      <dgm:spPr/>
    </dgm:pt>
    <dgm:pt modelId="{DFA2049E-DDA2-47A5-8BA9-86CBE7D2DF7D}" type="pres">
      <dgm:prSet presAssocID="{5A6188A5-B294-40B3-BD9C-FF2C9EBDAFE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Programmer"/>
        </a:ext>
      </dgm:extLst>
    </dgm:pt>
    <dgm:pt modelId="{C7451824-93EB-45C2-91E2-94547E2B8C26}" type="pres">
      <dgm:prSet presAssocID="{5A6188A5-B294-40B3-BD9C-FF2C9EBDAFE3}" presName="spaceRect" presStyleCnt="0"/>
      <dgm:spPr/>
    </dgm:pt>
    <dgm:pt modelId="{6D8E5E52-2814-450A-8C4B-B99A528B21F9}" type="pres">
      <dgm:prSet presAssocID="{5A6188A5-B294-40B3-BD9C-FF2C9EBDAFE3}" presName="parTx" presStyleLbl="revTx" presStyleIdx="1" presStyleCnt="4">
        <dgm:presLayoutVars>
          <dgm:chMax val="0"/>
          <dgm:chPref val="0"/>
        </dgm:presLayoutVars>
      </dgm:prSet>
      <dgm:spPr/>
    </dgm:pt>
    <dgm:pt modelId="{637CCAC1-3C79-4171-8DC3-45D6602D27CF}" type="pres">
      <dgm:prSet presAssocID="{532A360A-05CE-4DF6-B45A-09C477C5312D}" presName="sibTrans" presStyleCnt="0"/>
      <dgm:spPr/>
    </dgm:pt>
    <dgm:pt modelId="{57C1EBC5-0655-4586-9D0B-5EAA580BEEF4}" type="pres">
      <dgm:prSet presAssocID="{9247CEE2-FC7D-487F-8B22-B11DF5D489D2}" presName="compNode" presStyleCnt="0"/>
      <dgm:spPr/>
    </dgm:pt>
    <dgm:pt modelId="{F5D85527-47F2-4850-B116-3F9EB34D124E}" type="pres">
      <dgm:prSet presAssocID="{9247CEE2-FC7D-487F-8B22-B11DF5D489D2}" presName="bgRect" presStyleLbl="bgShp" presStyleIdx="2" presStyleCnt="4"/>
      <dgm:spPr/>
    </dgm:pt>
    <dgm:pt modelId="{3A593516-662A-4435-AE76-8254D1DE51CD}" type="pres">
      <dgm:prSet presAssocID="{9247CEE2-FC7D-487F-8B22-B11DF5D489D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Speed Bump"/>
        </a:ext>
      </dgm:extLst>
    </dgm:pt>
    <dgm:pt modelId="{D948FDD1-DA1D-4FB4-8284-CAF9BD9CD8E6}" type="pres">
      <dgm:prSet presAssocID="{9247CEE2-FC7D-487F-8B22-B11DF5D489D2}" presName="spaceRect" presStyleCnt="0"/>
      <dgm:spPr/>
    </dgm:pt>
    <dgm:pt modelId="{CD2592C7-1E25-4658-B7C3-70DE5DB84F6F}" type="pres">
      <dgm:prSet presAssocID="{9247CEE2-FC7D-487F-8B22-B11DF5D489D2}" presName="parTx" presStyleLbl="revTx" presStyleIdx="2" presStyleCnt="4">
        <dgm:presLayoutVars>
          <dgm:chMax val="0"/>
          <dgm:chPref val="0"/>
        </dgm:presLayoutVars>
      </dgm:prSet>
      <dgm:spPr/>
    </dgm:pt>
    <dgm:pt modelId="{D811415C-24B0-4807-B61D-E6084DFCAEAD}" type="pres">
      <dgm:prSet presAssocID="{3C50EC6A-CC3E-4D21-9516-B35A40D73279}" presName="sibTrans" presStyleCnt="0"/>
      <dgm:spPr/>
    </dgm:pt>
    <dgm:pt modelId="{F9F639A6-8630-40BC-AE94-C1A1EB6576C2}" type="pres">
      <dgm:prSet presAssocID="{D35ABFC8-77DA-41DE-ABCC-8F3F4C59C53C}" presName="compNode" presStyleCnt="0"/>
      <dgm:spPr/>
    </dgm:pt>
    <dgm:pt modelId="{D370E313-AF5C-43DC-9E84-44B326112EA5}" type="pres">
      <dgm:prSet presAssocID="{D35ABFC8-77DA-41DE-ABCC-8F3F4C59C53C}" presName="bgRect" presStyleLbl="bgShp" presStyleIdx="3" presStyleCnt="4"/>
      <dgm:spPr/>
    </dgm:pt>
    <dgm:pt modelId="{96F31532-B545-4EEA-8A47-D52AE2733D21}" type="pres">
      <dgm:prSet presAssocID="{D35ABFC8-77DA-41DE-ABCC-8F3F4C59C53C}"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ug"/>
        </a:ext>
      </dgm:extLst>
    </dgm:pt>
    <dgm:pt modelId="{45EA2920-1EFE-4930-99C6-53D532CAADFA}" type="pres">
      <dgm:prSet presAssocID="{D35ABFC8-77DA-41DE-ABCC-8F3F4C59C53C}" presName="spaceRect" presStyleCnt="0"/>
      <dgm:spPr/>
    </dgm:pt>
    <dgm:pt modelId="{757A59BF-DE14-4AC4-84B6-8FE5B5605D80}" type="pres">
      <dgm:prSet presAssocID="{D35ABFC8-77DA-41DE-ABCC-8F3F4C59C53C}" presName="parTx" presStyleLbl="revTx" presStyleIdx="3" presStyleCnt="4">
        <dgm:presLayoutVars>
          <dgm:chMax val="0"/>
          <dgm:chPref val="0"/>
        </dgm:presLayoutVars>
      </dgm:prSet>
      <dgm:spPr/>
    </dgm:pt>
  </dgm:ptLst>
  <dgm:cxnLst>
    <dgm:cxn modelId="{066AFC29-38F9-4538-AFA4-18AB2AEADBA5}" type="presOf" srcId="{9247CEE2-FC7D-487F-8B22-B11DF5D489D2}" destId="{CD2592C7-1E25-4658-B7C3-70DE5DB84F6F}" srcOrd="0" destOrd="0" presId="urn:microsoft.com/office/officeart/2018/2/layout/IconVerticalSolidList"/>
    <dgm:cxn modelId="{840C7D40-8D5F-4D78-8250-C3FE7350D575}" type="presOf" srcId="{5A6188A5-B294-40B3-BD9C-FF2C9EBDAFE3}" destId="{6D8E5E52-2814-450A-8C4B-B99A528B21F9}" srcOrd="0" destOrd="0" presId="urn:microsoft.com/office/officeart/2018/2/layout/IconVerticalSolidList"/>
    <dgm:cxn modelId="{B3065144-80B3-4817-A20A-B272B97903BD}" srcId="{48C455A0-5BB9-41EE-8201-8BAB34220EA3}" destId="{9247CEE2-FC7D-487F-8B22-B11DF5D489D2}" srcOrd="2" destOrd="0" parTransId="{B35DF584-C3AA-438B-A835-5721380B70E7}" sibTransId="{3C50EC6A-CC3E-4D21-9516-B35A40D73279}"/>
    <dgm:cxn modelId="{86410E96-8552-417F-B151-F63B43D849A8}" srcId="{48C455A0-5BB9-41EE-8201-8BAB34220EA3}" destId="{D35ABFC8-77DA-41DE-ABCC-8F3F4C59C53C}" srcOrd="3" destOrd="0" parTransId="{38AE0F84-A588-4DA5-97B0-F80582FB0D16}" sibTransId="{FAB36036-532B-49F8-AE29-17C14ECAE7E3}"/>
    <dgm:cxn modelId="{CC425CAB-6245-45BF-9637-9B2D9852D4F0}" type="presOf" srcId="{48C455A0-5BB9-41EE-8201-8BAB34220EA3}" destId="{9AEA6CC6-6483-4624-893C-D8E8F7B5DE89}" srcOrd="0" destOrd="0" presId="urn:microsoft.com/office/officeart/2018/2/layout/IconVerticalSolidList"/>
    <dgm:cxn modelId="{B32609D5-128A-4115-AC81-E2701ED6F6F7}" srcId="{48C455A0-5BB9-41EE-8201-8BAB34220EA3}" destId="{2B06A573-B711-480B-A0BE-EE7A029A5BCF}" srcOrd="0" destOrd="0" parTransId="{B97D5C14-1F7D-422C-AFD0-235563D27B91}" sibTransId="{78EAF15F-2CC6-4D95-94FB-9F463882147F}"/>
    <dgm:cxn modelId="{313EC6E0-0BEA-441A-BA99-30F6B3801E11}" type="presOf" srcId="{2B06A573-B711-480B-A0BE-EE7A029A5BCF}" destId="{B3773728-6D48-4402-AAF8-826A25301382}" srcOrd="0" destOrd="0" presId="urn:microsoft.com/office/officeart/2018/2/layout/IconVerticalSolidList"/>
    <dgm:cxn modelId="{A290FEED-2B52-4040-8B0C-F5516F621BA0}" type="presOf" srcId="{D35ABFC8-77DA-41DE-ABCC-8F3F4C59C53C}" destId="{757A59BF-DE14-4AC4-84B6-8FE5B5605D80}" srcOrd="0" destOrd="0" presId="urn:microsoft.com/office/officeart/2018/2/layout/IconVerticalSolidList"/>
    <dgm:cxn modelId="{7FFD14EE-9E58-4627-B0D3-71AD91096957}" srcId="{48C455A0-5BB9-41EE-8201-8BAB34220EA3}" destId="{5A6188A5-B294-40B3-BD9C-FF2C9EBDAFE3}" srcOrd="1" destOrd="0" parTransId="{6D9E666D-941C-4121-84C9-C414F2ED6D81}" sibTransId="{532A360A-05CE-4DF6-B45A-09C477C5312D}"/>
    <dgm:cxn modelId="{1986C947-91CB-442E-BAC2-6018F200FCB2}" type="presParOf" srcId="{9AEA6CC6-6483-4624-893C-D8E8F7B5DE89}" destId="{163A0854-B0A5-4CB2-908C-ABA3618EC2F5}" srcOrd="0" destOrd="0" presId="urn:microsoft.com/office/officeart/2018/2/layout/IconVerticalSolidList"/>
    <dgm:cxn modelId="{DFCD43A7-B715-422C-B157-5DE525183377}" type="presParOf" srcId="{163A0854-B0A5-4CB2-908C-ABA3618EC2F5}" destId="{79BCEB56-FCAA-4633-B2B2-5C8B634BF85E}" srcOrd="0" destOrd="0" presId="urn:microsoft.com/office/officeart/2018/2/layout/IconVerticalSolidList"/>
    <dgm:cxn modelId="{4A6F61EA-24F6-4118-9C86-06358CF16D7F}" type="presParOf" srcId="{163A0854-B0A5-4CB2-908C-ABA3618EC2F5}" destId="{F5B3FA9D-9517-4339-81C0-130C283FA5AA}" srcOrd="1" destOrd="0" presId="urn:microsoft.com/office/officeart/2018/2/layout/IconVerticalSolidList"/>
    <dgm:cxn modelId="{7E20197D-17B3-49BA-8482-EB96435C7CBC}" type="presParOf" srcId="{163A0854-B0A5-4CB2-908C-ABA3618EC2F5}" destId="{3D6D3377-BB83-48B2-87C8-51719CDC5043}" srcOrd="2" destOrd="0" presId="urn:microsoft.com/office/officeart/2018/2/layout/IconVerticalSolidList"/>
    <dgm:cxn modelId="{64B419CE-BBC5-4AA3-BDA6-8097485658BC}" type="presParOf" srcId="{163A0854-B0A5-4CB2-908C-ABA3618EC2F5}" destId="{B3773728-6D48-4402-AAF8-826A25301382}" srcOrd="3" destOrd="0" presId="urn:microsoft.com/office/officeart/2018/2/layout/IconVerticalSolidList"/>
    <dgm:cxn modelId="{1C18BE9E-9A9C-4950-A573-A5F5A794B697}" type="presParOf" srcId="{9AEA6CC6-6483-4624-893C-D8E8F7B5DE89}" destId="{B3587860-8C2A-4F98-AFB4-209593E40ADD}" srcOrd="1" destOrd="0" presId="urn:microsoft.com/office/officeart/2018/2/layout/IconVerticalSolidList"/>
    <dgm:cxn modelId="{0F14D855-E036-4B22-90D1-27ED3A9BC53E}" type="presParOf" srcId="{9AEA6CC6-6483-4624-893C-D8E8F7B5DE89}" destId="{A1D16AEA-3629-4EE8-AEB9-0BA05BB5F803}" srcOrd="2" destOrd="0" presId="urn:microsoft.com/office/officeart/2018/2/layout/IconVerticalSolidList"/>
    <dgm:cxn modelId="{99975FD9-8663-4E1C-91BF-714926258C0C}" type="presParOf" srcId="{A1D16AEA-3629-4EE8-AEB9-0BA05BB5F803}" destId="{CC5049DC-A5D1-4878-87A6-8205DE45D631}" srcOrd="0" destOrd="0" presId="urn:microsoft.com/office/officeart/2018/2/layout/IconVerticalSolidList"/>
    <dgm:cxn modelId="{3152893F-1368-45C6-84E9-458382EDBB5C}" type="presParOf" srcId="{A1D16AEA-3629-4EE8-AEB9-0BA05BB5F803}" destId="{DFA2049E-DDA2-47A5-8BA9-86CBE7D2DF7D}" srcOrd="1" destOrd="0" presId="urn:microsoft.com/office/officeart/2018/2/layout/IconVerticalSolidList"/>
    <dgm:cxn modelId="{7CECC5C7-D368-41D8-9AF1-505B553818E6}" type="presParOf" srcId="{A1D16AEA-3629-4EE8-AEB9-0BA05BB5F803}" destId="{C7451824-93EB-45C2-91E2-94547E2B8C26}" srcOrd="2" destOrd="0" presId="urn:microsoft.com/office/officeart/2018/2/layout/IconVerticalSolidList"/>
    <dgm:cxn modelId="{A96A1538-9F0B-48A1-A34A-036D2B05C549}" type="presParOf" srcId="{A1D16AEA-3629-4EE8-AEB9-0BA05BB5F803}" destId="{6D8E5E52-2814-450A-8C4B-B99A528B21F9}" srcOrd="3" destOrd="0" presId="urn:microsoft.com/office/officeart/2018/2/layout/IconVerticalSolidList"/>
    <dgm:cxn modelId="{8CCC6475-3D38-48F6-AED8-BF1B5363313F}" type="presParOf" srcId="{9AEA6CC6-6483-4624-893C-D8E8F7B5DE89}" destId="{637CCAC1-3C79-4171-8DC3-45D6602D27CF}" srcOrd="3" destOrd="0" presId="urn:microsoft.com/office/officeart/2018/2/layout/IconVerticalSolidList"/>
    <dgm:cxn modelId="{E8A918E2-55D5-40F3-894C-F984D9BE58A5}" type="presParOf" srcId="{9AEA6CC6-6483-4624-893C-D8E8F7B5DE89}" destId="{57C1EBC5-0655-4586-9D0B-5EAA580BEEF4}" srcOrd="4" destOrd="0" presId="urn:microsoft.com/office/officeart/2018/2/layout/IconVerticalSolidList"/>
    <dgm:cxn modelId="{D6F0AB96-7AAD-4523-A2A5-BCBD57A5D5B7}" type="presParOf" srcId="{57C1EBC5-0655-4586-9D0B-5EAA580BEEF4}" destId="{F5D85527-47F2-4850-B116-3F9EB34D124E}" srcOrd="0" destOrd="0" presId="urn:microsoft.com/office/officeart/2018/2/layout/IconVerticalSolidList"/>
    <dgm:cxn modelId="{06584968-B48D-4F2F-8CE5-AB32B0636F89}" type="presParOf" srcId="{57C1EBC5-0655-4586-9D0B-5EAA580BEEF4}" destId="{3A593516-662A-4435-AE76-8254D1DE51CD}" srcOrd="1" destOrd="0" presId="urn:microsoft.com/office/officeart/2018/2/layout/IconVerticalSolidList"/>
    <dgm:cxn modelId="{C1EC6379-0B5F-4539-A420-E74E1C3CFDC6}" type="presParOf" srcId="{57C1EBC5-0655-4586-9D0B-5EAA580BEEF4}" destId="{D948FDD1-DA1D-4FB4-8284-CAF9BD9CD8E6}" srcOrd="2" destOrd="0" presId="urn:microsoft.com/office/officeart/2018/2/layout/IconVerticalSolidList"/>
    <dgm:cxn modelId="{10737F6E-68C4-4E2F-A3A0-3D46BB4C05FF}" type="presParOf" srcId="{57C1EBC5-0655-4586-9D0B-5EAA580BEEF4}" destId="{CD2592C7-1E25-4658-B7C3-70DE5DB84F6F}" srcOrd="3" destOrd="0" presId="urn:microsoft.com/office/officeart/2018/2/layout/IconVerticalSolidList"/>
    <dgm:cxn modelId="{63C9F559-DCE6-4F27-BEBA-FC5CCF4F6E6D}" type="presParOf" srcId="{9AEA6CC6-6483-4624-893C-D8E8F7B5DE89}" destId="{D811415C-24B0-4807-B61D-E6084DFCAEAD}" srcOrd="5" destOrd="0" presId="urn:microsoft.com/office/officeart/2018/2/layout/IconVerticalSolidList"/>
    <dgm:cxn modelId="{5D79C904-F0E6-4910-A08C-3D98923C7BFB}" type="presParOf" srcId="{9AEA6CC6-6483-4624-893C-D8E8F7B5DE89}" destId="{F9F639A6-8630-40BC-AE94-C1A1EB6576C2}" srcOrd="6" destOrd="0" presId="urn:microsoft.com/office/officeart/2018/2/layout/IconVerticalSolidList"/>
    <dgm:cxn modelId="{5612BECA-D0D8-467D-A402-F15A96017677}" type="presParOf" srcId="{F9F639A6-8630-40BC-AE94-C1A1EB6576C2}" destId="{D370E313-AF5C-43DC-9E84-44B326112EA5}" srcOrd="0" destOrd="0" presId="urn:microsoft.com/office/officeart/2018/2/layout/IconVerticalSolidList"/>
    <dgm:cxn modelId="{810530D1-D541-40B2-BB28-96A9FB20C8A4}" type="presParOf" srcId="{F9F639A6-8630-40BC-AE94-C1A1EB6576C2}" destId="{96F31532-B545-4EEA-8A47-D52AE2733D21}" srcOrd="1" destOrd="0" presId="urn:microsoft.com/office/officeart/2018/2/layout/IconVerticalSolidList"/>
    <dgm:cxn modelId="{B6E96605-B489-4728-81E0-916CDE25E269}" type="presParOf" srcId="{F9F639A6-8630-40BC-AE94-C1A1EB6576C2}" destId="{45EA2920-1EFE-4930-99C6-53D532CAADFA}" srcOrd="2" destOrd="0" presId="urn:microsoft.com/office/officeart/2018/2/layout/IconVerticalSolidList"/>
    <dgm:cxn modelId="{81EEAD6D-7FEB-48D2-B566-8B36D14D056E}" type="presParOf" srcId="{F9F639A6-8630-40BC-AE94-C1A1EB6576C2}" destId="{757A59BF-DE14-4AC4-84B6-8FE5B5605D8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02DA71-B564-42A2-972A-ADAEF57AC91D}">
      <dsp:nvSpPr>
        <dsp:cNvPr id="0" name=""/>
        <dsp:cNvSpPr/>
      </dsp:nvSpPr>
      <dsp:spPr>
        <a:xfrm>
          <a:off x="0" y="311882"/>
          <a:ext cx="8298885" cy="1734547"/>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i="0" kern="1200" dirty="0"/>
            <a:t>Today, technology is bringing about a global revolution. Healthcare is one of the biggest sectors where these technological interventions have made a significant impact. There are numerous technologies that are being developed in health care to improve patient safety.</a:t>
          </a:r>
          <a:endParaRPr lang="en-US" sz="1700" kern="1200" dirty="0"/>
        </a:p>
      </dsp:txBody>
      <dsp:txXfrm>
        <a:off x="84674" y="396556"/>
        <a:ext cx="8129537" cy="1565199"/>
      </dsp:txXfrm>
    </dsp:sp>
    <dsp:sp modelId="{4B714DEC-F4E0-4AAD-B5F8-34C5379670FF}">
      <dsp:nvSpPr>
        <dsp:cNvPr id="0" name=""/>
        <dsp:cNvSpPr/>
      </dsp:nvSpPr>
      <dsp:spPr>
        <a:xfrm>
          <a:off x="0" y="2095390"/>
          <a:ext cx="8298885" cy="1734547"/>
        </a:xfrm>
        <a:prstGeom prst="roundRect">
          <a:avLst/>
        </a:prstGeom>
        <a:solidFill>
          <a:schemeClr val="accent2">
            <a:hueOff val="-729781"/>
            <a:satOff val="-6367"/>
            <a:lumOff val="-823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b="0" i="0" kern="1200" dirty="0"/>
            <a:t>The healthcare industry is one of the most rapidly changing, and the introduction of Electronic Health Records (EHRs), Personal Health Record (PHR), Electronic Medication Administration Record(</a:t>
          </a:r>
          <a:r>
            <a:rPr lang="en-US" sz="1700" b="0" i="0" kern="1200" dirty="0" err="1"/>
            <a:t>eMAR</a:t>
          </a:r>
          <a:r>
            <a:rPr lang="en-US" sz="1700" b="0" i="0" kern="1200" dirty="0"/>
            <a:t>) </a:t>
          </a:r>
          <a:r>
            <a:rPr lang="en-US" sz="1700" b="0" i="0" kern="1200" dirty="0" err="1"/>
            <a:t>etc</a:t>
          </a:r>
          <a:r>
            <a:rPr lang="en-US" sz="1700" b="0" i="0" kern="1200" dirty="0"/>
            <a:t> has begun a new revolution. Adoption of digital technologies has resulted in more personalized healthcare services. The acceptance of digital technology in healthcare is primarily due to improved functionality and EHRs.</a:t>
          </a:r>
          <a:endParaRPr lang="en-US" sz="1700" kern="1200" dirty="0"/>
        </a:p>
      </dsp:txBody>
      <dsp:txXfrm>
        <a:off x="84674" y="2180064"/>
        <a:ext cx="8129537" cy="1565199"/>
      </dsp:txXfrm>
    </dsp:sp>
    <dsp:sp modelId="{5B5DC547-A696-4519-A6D6-70A8DB93194E}">
      <dsp:nvSpPr>
        <dsp:cNvPr id="0" name=""/>
        <dsp:cNvSpPr/>
      </dsp:nvSpPr>
      <dsp:spPr>
        <a:xfrm>
          <a:off x="0" y="3878897"/>
          <a:ext cx="8298885" cy="1734547"/>
        </a:xfrm>
        <a:prstGeom prst="roundRect">
          <a:avLst/>
        </a:prstGeom>
        <a:solidFill>
          <a:schemeClr val="accent2">
            <a:hueOff val="-1459563"/>
            <a:satOff val="-12734"/>
            <a:lumOff val="-1647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a:t>Electronic medical records (EMR) and medication administration records (MAR) are the digital cornerstones of modern medication management in healthcare. While they serve distinct purposes, they are intricately linked to provide a comprehensive picture of a patient's medication history and current needs. Medication administration is a cornerstone of patient care, yet it is a complex process prone to errors.  These errors can have devastating consequences, leading to patient harm and increased healthcare costs</a:t>
          </a:r>
        </a:p>
      </dsp:txBody>
      <dsp:txXfrm>
        <a:off x="84674" y="3963571"/>
        <a:ext cx="8129537" cy="156519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4E9819-449B-44C3-9786-5860DA85306C}">
      <dsp:nvSpPr>
        <dsp:cNvPr id="0" name=""/>
        <dsp:cNvSpPr/>
      </dsp:nvSpPr>
      <dsp:spPr>
        <a:xfrm>
          <a:off x="0" y="555"/>
          <a:ext cx="11017771" cy="1300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4B2E9A-E9E3-4304-B8BD-3D529EAD382A}">
      <dsp:nvSpPr>
        <dsp:cNvPr id="0" name=""/>
        <dsp:cNvSpPr/>
      </dsp:nvSpPr>
      <dsp:spPr>
        <a:xfrm>
          <a:off x="393327" y="293113"/>
          <a:ext cx="715141" cy="71514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2871A8F7-7B8C-48A9-A0AB-82F1F4B2EBD6}">
      <dsp:nvSpPr>
        <dsp:cNvPr id="0" name=""/>
        <dsp:cNvSpPr/>
      </dsp:nvSpPr>
      <dsp:spPr>
        <a:xfrm>
          <a:off x="1501797" y="555"/>
          <a:ext cx="9515973" cy="1300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611" tIns="137611" rIns="137611" bIns="137611" numCol="1" spcCol="1270" anchor="ctr" anchorCtr="0">
          <a:noAutofit/>
        </a:bodyPr>
        <a:lstStyle/>
        <a:p>
          <a:pPr marL="0" lvl="0" indent="0" algn="l" defTabSz="800100">
            <a:lnSpc>
              <a:spcPct val="90000"/>
            </a:lnSpc>
            <a:spcBef>
              <a:spcPct val="0"/>
            </a:spcBef>
            <a:spcAft>
              <a:spcPct val="35000"/>
            </a:spcAft>
            <a:buNone/>
          </a:pPr>
          <a:r>
            <a:rPr lang="en-US" sz="1800" b="0" i="0" kern="1200"/>
            <a:t>Recent research conducted by the HIMSS revealed that merely 1.1% of hospitals have fully transitioned to paperless systems, while nearly 90% are in the process of shifting from PBMR to EHR. </a:t>
          </a:r>
          <a:endParaRPr lang="en-US" sz="1800" kern="1200"/>
        </a:p>
      </dsp:txBody>
      <dsp:txXfrm>
        <a:off x="1501797" y="555"/>
        <a:ext cx="9515973" cy="1300257"/>
      </dsp:txXfrm>
    </dsp:sp>
    <dsp:sp modelId="{F8F9AF73-D063-4745-8199-613008A506A0}">
      <dsp:nvSpPr>
        <dsp:cNvPr id="0" name=""/>
        <dsp:cNvSpPr/>
      </dsp:nvSpPr>
      <dsp:spPr>
        <a:xfrm>
          <a:off x="0" y="1625877"/>
          <a:ext cx="11017771" cy="1300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44E1A3B-CC7A-40A1-8C01-E4183311DA30}">
      <dsp:nvSpPr>
        <dsp:cNvPr id="0" name=""/>
        <dsp:cNvSpPr/>
      </dsp:nvSpPr>
      <dsp:spPr>
        <a:xfrm>
          <a:off x="393327" y="1918435"/>
          <a:ext cx="715141" cy="71514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5217E1A0-9484-491A-BDD6-076F7A8A6394}">
      <dsp:nvSpPr>
        <dsp:cNvPr id="0" name=""/>
        <dsp:cNvSpPr/>
      </dsp:nvSpPr>
      <dsp:spPr>
        <a:xfrm>
          <a:off x="1501797" y="1625877"/>
          <a:ext cx="9515973" cy="1300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611" tIns="137611" rIns="137611" bIns="137611" numCol="1" spcCol="1270" anchor="ctr" anchorCtr="0">
          <a:noAutofit/>
        </a:bodyPr>
        <a:lstStyle/>
        <a:p>
          <a:pPr marL="0" lvl="0" indent="0" algn="l" defTabSz="800100">
            <a:lnSpc>
              <a:spcPct val="90000"/>
            </a:lnSpc>
            <a:spcBef>
              <a:spcPct val="0"/>
            </a:spcBef>
            <a:spcAft>
              <a:spcPct val="35000"/>
            </a:spcAft>
            <a:buNone/>
          </a:pPr>
          <a:r>
            <a:rPr lang="en-US" sz="1800" b="0" i="0" kern="1200"/>
            <a:t>Similarly, within Canada, no hospital has achieved complete paperless status as of now; however, close to 50% of healthcare facilities have initiated partial integration of EHR systems, with ongoing governmental endeavours to further facilitate this implementation. </a:t>
          </a:r>
          <a:endParaRPr lang="en-US" sz="1800" kern="1200"/>
        </a:p>
      </dsp:txBody>
      <dsp:txXfrm>
        <a:off x="1501797" y="1625877"/>
        <a:ext cx="9515973" cy="1300257"/>
      </dsp:txXfrm>
    </dsp:sp>
    <dsp:sp modelId="{95204525-2FA0-43EA-8D02-BB3B1928B0B6}">
      <dsp:nvSpPr>
        <dsp:cNvPr id="0" name=""/>
        <dsp:cNvSpPr/>
      </dsp:nvSpPr>
      <dsp:spPr>
        <a:xfrm>
          <a:off x="0" y="3251199"/>
          <a:ext cx="11017771" cy="1300257"/>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6F088E9-5044-44B2-BE97-8E4E23C38836}">
      <dsp:nvSpPr>
        <dsp:cNvPr id="0" name=""/>
        <dsp:cNvSpPr/>
      </dsp:nvSpPr>
      <dsp:spPr>
        <a:xfrm>
          <a:off x="393327" y="3543757"/>
          <a:ext cx="715141" cy="71514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D217926D-38C0-4991-BCC3-8FE765E5D247}">
      <dsp:nvSpPr>
        <dsp:cNvPr id="0" name=""/>
        <dsp:cNvSpPr/>
      </dsp:nvSpPr>
      <dsp:spPr>
        <a:xfrm>
          <a:off x="1501797" y="3251199"/>
          <a:ext cx="9515973" cy="130025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611" tIns="137611" rIns="137611" bIns="137611" numCol="1" spcCol="1270" anchor="ctr" anchorCtr="0">
          <a:noAutofit/>
        </a:bodyPr>
        <a:lstStyle/>
        <a:p>
          <a:pPr marL="0" lvl="0" indent="0" algn="l" defTabSz="800100">
            <a:lnSpc>
              <a:spcPct val="90000"/>
            </a:lnSpc>
            <a:spcBef>
              <a:spcPct val="0"/>
            </a:spcBef>
            <a:spcAft>
              <a:spcPct val="35000"/>
            </a:spcAft>
            <a:buNone/>
          </a:pPr>
          <a:r>
            <a:rPr lang="en-US" sz="1800" b="0" i="0" kern="1200"/>
            <a:t>The National Health Service in the United Kingdom established a goal in 1998 to have electronic medical records operational across all its trusts by 2005. Nevertheless, by 2002, only 3% of the trusts had managed to meet this objective, primarily due to financial limitations and a deficiency in essential IT standards.</a:t>
          </a:r>
          <a:endParaRPr lang="en-US" sz="1800" kern="1200"/>
        </a:p>
      </dsp:txBody>
      <dsp:txXfrm>
        <a:off x="1501797" y="3251199"/>
        <a:ext cx="9515973" cy="130025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0E30F6-3A14-4AF4-B4BB-81E5623BB7D6}">
      <dsp:nvSpPr>
        <dsp:cNvPr id="0" name=""/>
        <dsp:cNvSpPr/>
      </dsp:nvSpPr>
      <dsp:spPr>
        <a:xfrm>
          <a:off x="0" y="104716"/>
          <a:ext cx="7641412" cy="142974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dirty="0"/>
            <a:t>1. To study the challenges healthcare institutions, face using pen-and-paper method and </a:t>
          </a:r>
          <a:r>
            <a:rPr lang="en-US" sz="2600" kern="1200" dirty="0" err="1"/>
            <a:t>eMAR</a:t>
          </a:r>
          <a:r>
            <a:rPr lang="en-US" sz="2600" kern="1200" dirty="0"/>
            <a:t> as both are Medication Administration Record.</a:t>
          </a:r>
        </a:p>
      </dsp:txBody>
      <dsp:txXfrm>
        <a:off x="69794" y="174510"/>
        <a:ext cx="7501824" cy="1290152"/>
      </dsp:txXfrm>
    </dsp:sp>
    <dsp:sp modelId="{03172C8C-7688-4F7E-B439-A52E70E01D27}">
      <dsp:nvSpPr>
        <dsp:cNvPr id="0" name=""/>
        <dsp:cNvSpPr/>
      </dsp:nvSpPr>
      <dsp:spPr>
        <a:xfrm>
          <a:off x="0" y="1609336"/>
          <a:ext cx="7641412" cy="1429740"/>
        </a:xfrm>
        <a:prstGeom prst="roundRect">
          <a:avLst/>
        </a:prstGeom>
        <a:solidFill>
          <a:schemeClr val="accent2">
            <a:hueOff val="-729781"/>
            <a:satOff val="-6367"/>
            <a:lumOff val="-823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2. To study the factors (support and challenges) affecting the acceptability or adoption of eMAR in healthcare. </a:t>
          </a:r>
        </a:p>
      </dsp:txBody>
      <dsp:txXfrm>
        <a:off x="69794" y="1679130"/>
        <a:ext cx="7501824" cy="1290152"/>
      </dsp:txXfrm>
    </dsp:sp>
    <dsp:sp modelId="{EC9EAB3A-1D48-41E2-B25D-28F993A60CB5}">
      <dsp:nvSpPr>
        <dsp:cNvPr id="0" name=""/>
        <dsp:cNvSpPr/>
      </dsp:nvSpPr>
      <dsp:spPr>
        <a:xfrm>
          <a:off x="0" y="3113956"/>
          <a:ext cx="7641412" cy="1429740"/>
        </a:xfrm>
        <a:prstGeom prst="roundRect">
          <a:avLst/>
        </a:prstGeom>
        <a:solidFill>
          <a:schemeClr val="accent2">
            <a:hueOff val="-1459563"/>
            <a:satOff val="-12734"/>
            <a:lumOff val="-1647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l" defTabSz="1155700">
            <a:lnSpc>
              <a:spcPct val="90000"/>
            </a:lnSpc>
            <a:spcBef>
              <a:spcPct val="0"/>
            </a:spcBef>
            <a:spcAft>
              <a:spcPct val="35000"/>
            </a:spcAft>
            <a:buNone/>
          </a:pPr>
          <a:r>
            <a:rPr lang="en-US" sz="2600" kern="1200"/>
            <a:t>3. To study the proximate determinants of motivating to use electronic medication administration record (MAR) among healthcare professionals.</a:t>
          </a:r>
        </a:p>
      </dsp:txBody>
      <dsp:txXfrm>
        <a:off x="69794" y="3183750"/>
        <a:ext cx="7501824" cy="12901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2EF459-3470-4DD4-A308-3B303FE2CBBC}">
      <dsp:nvSpPr>
        <dsp:cNvPr id="0" name=""/>
        <dsp:cNvSpPr/>
      </dsp:nvSpPr>
      <dsp:spPr>
        <a:xfrm>
          <a:off x="33390" y="355537"/>
          <a:ext cx="1477559" cy="147755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67137A1-25CB-4161-B168-5813C71C4111}">
      <dsp:nvSpPr>
        <dsp:cNvPr id="0" name=""/>
        <dsp:cNvSpPr/>
      </dsp:nvSpPr>
      <dsp:spPr>
        <a:xfrm>
          <a:off x="343677" y="665825"/>
          <a:ext cx="856984" cy="85698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0D4E8EB-BE74-4563-8F9A-434D9081607B}">
      <dsp:nvSpPr>
        <dsp:cNvPr id="0" name=""/>
        <dsp:cNvSpPr/>
      </dsp:nvSpPr>
      <dsp:spPr>
        <a:xfrm>
          <a:off x="1827569" y="355537"/>
          <a:ext cx="3482819" cy="1477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latin typeface="Calibri" panose="020F0502020204030204" pitchFamily="34" charset="0"/>
              <a:ea typeface="Calibri" panose="020F0502020204030204" pitchFamily="34" charset="0"/>
              <a:cs typeface="Calibri" panose="020F0502020204030204" pitchFamily="34" charset="0"/>
            </a:rPr>
            <a:t>The dissertation utilize the systematic review of literature to justify the objectives of the study. The literatures were searched  using academic and electronic databases such as: </a:t>
          </a:r>
        </a:p>
      </dsp:txBody>
      <dsp:txXfrm>
        <a:off x="1827569" y="355537"/>
        <a:ext cx="3482819" cy="1477559"/>
      </dsp:txXfrm>
    </dsp:sp>
    <dsp:sp modelId="{5C786B41-37B2-498F-A303-DC003841882E}">
      <dsp:nvSpPr>
        <dsp:cNvPr id="0" name=""/>
        <dsp:cNvSpPr/>
      </dsp:nvSpPr>
      <dsp:spPr>
        <a:xfrm>
          <a:off x="5917243" y="355537"/>
          <a:ext cx="1477559" cy="147755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DC1C0C3-5580-4D74-84E2-317241701EF2}">
      <dsp:nvSpPr>
        <dsp:cNvPr id="0" name=""/>
        <dsp:cNvSpPr/>
      </dsp:nvSpPr>
      <dsp:spPr>
        <a:xfrm>
          <a:off x="6227531" y="665825"/>
          <a:ext cx="856984" cy="85698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34C970-B284-47AF-AB56-2D33645E6645}">
      <dsp:nvSpPr>
        <dsp:cNvPr id="0" name=""/>
        <dsp:cNvSpPr/>
      </dsp:nvSpPr>
      <dsp:spPr>
        <a:xfrm>
          <a:off x="7711423" y="355537"/>
          <a:ext cx="3482819" cy="1477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latin typeface="Calibri" panose="020F0502020204030204" pitchFamily="34" charset="0"/>
              <a:ea typeface="Calibri" panose="020F0502020204030204" pitchFamily="34" charset="0"/>
              <a:cs typeface="Calibri" panose="020F0502020204030204" pitchFamily="34" charset="0"/>
            </a:rPr>
            <a:t>PubMed, Science direct, Scopus, </a:t>
          </a:r>
          <a:r>
            <a:rPr lang="en-US" sz="1600" kern="1200" dirty="0" err="1">
              <a:latin typeface="Calibri" panose="020F0502020204030204" pitchFamily="34" charset="0"/>
              <a:ea typeface="Calibri" panose="020F0502020204030204" pitchFamily="34" charset="0"/>
              <a:cs typeface="Calibri" panose="020F0502020204030204" pitchFamily="34" charset="0"/>
            </a:rPr>
            <a:t>JStor</a:t>
          </a:r>
          <a:r>
            <a:rPr lang="en-US" sz="1600" kern="1200" dirty="0">
              <a:latin typeface="Calibri" panose="020F0502020204030204" pitchFamily="34" charset="0"/>
              <a:ea typeface="Calibri" panose="020F0502020204030204" pitchFamily="34" charset="0"/>
              <a:cs typeface="Calibri" panose="020F0502020204030204" pitchFamily="34" charset="0"/>
            </a:rPr>
            <a:t>, Library of various universities and  Google Scholar.  </a:t>
          </a:r>
        </a:p>
      </dsp:txBody>
      <dsp:txXfrm>
        <a:off x="7711423" y="355537"/>
        <a:ext cx="3482819" cy="1477559"/>
      </dsp:txXfrm>
    </dsp:sp>
    <dsp:sp modelId="{8F52ACF9-5C70-485C-AAEB-AA15C040AC96}">
      <dsp:nvSpPr>
        <dsp:cNvPr id="0" name=""/>
        <dsp:cNvSpPr/>
      </dsp:nvSpPr>
      <dsp:spPr>
        <a:xfrm>
          <a:off x="33390" y="2584004"/>
          <a:ext cx="1477559" cy="147755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9AF2ACF-7572-441A-B033-C224A99084CE}">
      <dsp:nvSpPr>
        <dsp:cNvPr id="0" name=""/>
        <dsp:cNvSpPr/>
      </dsp:nvSpPr>
      <dsp:spPr>
        <a:xfrm>
          <a:off x="343677" y="2894292"/>
          <a:ext cx="856984" cy="856984"/>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4607904-C90C-4C8F-94FE-633132FA5974}">
      <dsp:nvSpPr>
        <dsp:cNvPr id="0" name=""/>
        <dsp:cNvSpPr/>
      </dsp:nvSpPr>
      <dsp:spPr>
        <a:xfrm>
          <a:off x="1827569" y="2584004"/>
          <a:ext cx="3482819" cy="1477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latin typeface="Calibri" panose="020F0502020204030204" pitchFamily="34" charset="0"/>
              <a:ea typeface="Calibri" panose="020F0502020204030204" pitchFamily="34" charset="0"/>
              <a:cs typeface="Calibri" panose="020F0502020204030204" pitchFamily="34" charset="0"/>
            </a:rPr>
            <a:t>The key terms were used to search the potential literatures to understand the factors supporting  barriers in adopting the </a:t>
          </a:r>
          <a:r>
            <a:rPr lang="en-US" sz="1600" kern="1200" dirty="0" err="1">
              <a:latin typeface="Calibri" panose="020F0502020204030204" pitchFamily="34" charset="0"/>
              <a:ea typeface="Calibri" panose="020F0502020204030204" pitchFamily="34" charset="0"/>
              <a:cs typeface="Calibri" panose="020F0502020204030204" pitchFamily="34" charset="0"/>
            </a:rPr>
            <a:t>eMAR</a:t>
          </a:r>
          <a:r>
            <a:rPr lang="en-US" sz="1600" kern="1200" dirty="0">
              <a:latin typeface="Calibri" panose="020F0502020204030204" pitchFamily="34" charset="0"/>
              <a:ea typeface="Calibri" panose="020F0502020204030204" pitchFamily="34" charset="0"/>
              <a:cs typeface="Calibri" panose="020F0502020204030204" pitchFamily="34" charset="0"/>
            </a:rPr>
            <a:t>. The following keywords were use to search the literatures. Sometimes the combination of these keywords were also used. Those key terms were: </a:t>
          </a:r>
        </a:p>
      </dsp:txBody>
      <dsp:txXfrm>
        <a:off x="1827569" y="2584004"/>
        <a:ext cx="3482819" cy="1477559"/>
      </dsp:txXfrm>
    </dsp:sp>
    <dsp:sp modelId="{0444CC4A-E09C-483D-AF17-CDF4CC4DAE5A}">
      <dsp:nvSpPr>
        <dsp:cNvPr id="0" name=""/>
        <dsp:cNvSpPr/>
      </dsp:nvSpPr>
      <dsp:spPr>
        <a:xfrm>
          <a:off x="5917243" y="2584004"/>
          <a:ext cx="1477559" cy="1477559"/>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7F24C07-72AA-4F26-829B-6483AAAE7FE2}">
      <dsp:nvSpPr>
        <dsp:cNvPr id="0" name=""/>
        <dsp:cNvSpPr/>
      </dsp:nvSpPr>
      <dsp:spPr>
        <a:xfrm>
          <a:off x="6227531" y="2894292"/>
          <a:ext cx="856984" cy="856984"/>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2B604F-E61A-4095-B5B8-FBB8A80CF75D}">
      <dsp:nvSpPr>
        <dsp:cNvPr id="0" name=""/>
        <dsp:cNvSpPr/>
      </dsp:nvSpPr>
      <dsp:spPr>
        <a:xfrm>
          <a:off x="7711423" y="2584004"/>
          <a:ext cx="3482819" cy="14775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dirty="0">
              <a:latin typeface="Calibri" panose="020F0502020204030204" pitchFamily="34" charset="0"/>
              <a:ea typeface="Calibri" panose="020F0502020204030204" pitchFamily="34" charset="0"/>
              <a:cs typeface="Calibri" panose="020F0502020204030204" pitchFamily="34" charset="0"/>
            </a:rPr>
            <a:t>“Barcode”, “Factors affecting”, “Attitudes affecting”, “Barrier affecting”, “Evaluating affecting”, “Experience affecting”, “Opinion affecting”, “Perception affecting”, “Medical administration Record," "acceptability”,  ”Medication error ”</a:t>
          </a:r>
        </a:p>
      </dsp:txBody>
      <dsp:txXfrm>
        <a:off x="7711423" y="2584004"/>
        <a:ext cx="3482819" cy="147755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AA5A01B-D4CE-4C72-B646-5E92105DBDD9}">
      <dsp:nvSpPr>
        <dsp:cNvPr id="0" name=""/>
        <dsp:cNvSpPr/>
      </dsp:nvSpPr>
      <dsp:spPr>
        <a:xfrm>
          <a:off x="171590" y="1325923"/>
          <a:ext cx="2004488" cy="66056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800" tIns="50800" rIns="50800" bIns="50800" numCol="1" spcCol="1270" anchor="ctr" anchorCtr="0">
          <a:noAutofit/>
        </a:bodyPr>
        <a:lstStyle/>
        <a:p>
          <a:pPr marL="0" lvl="0" indent="0" algn="l" defTabSz="1778000">
            <a:lnSpc>
              <a:spcPct val="90000"/>
            </a:lnSpc>
            <a:spcBef>
              <a:spcPct val="0"/>
            </a:spcBef>
            <a:spcAft>
              <a:spcPct val="35000"/>
            </a:spcAft>
            <a:buNone/>
          </a:pPr>
          <a:r>
            <a:rPr lang="en-US" sz="4000" kern="1200"/>
            <a:t>Step 1 </a:t>
          </a:r>
          <a:endParaRPr lang="en-US" sz="4000" kern="1200" dirty="0"/>
        </a:p>
      </dsp:txBody>
      <dsp:txXfrm>
        <a:off x="171590" y="1325923"/>
        <a:ext cx="2004488" cy="660569"/>
      </dsp:txXfrm>
    </dsp:sp>
    <dsp:sp modelId="{418EE1B3-913F-41EE-A43F-1EB3DEEF762C}">
      <dsp:nvSpPr>
        <dsp:cNvPr id="0" name=""/>
        <dsp:cNvSpPr/>
      </dsp:nvSpPr>
      <dsp:spPr>
        <a:xfrm>
          <a:off x="230672" y="2923955"/>
          <a:ext cx="2335970" cy="12375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35000"/>
            </a:spcAft>
            <a:buNone/>
          </a:pPr>
          <a:r>
            <a:rPr lang="en-IN" sz="1400" kern="1200" dirty="0">
              <a:latin typeface="Times New Roman" panose="02020603050405020304" pitchFamily="18" charset="0"/>
              <a:cs typeface="Times New Roman" panose="02020603050405020304" pitchFamily="18" charset="0"/>
            </a:rPr>
            <a:t>Title of studies were skimmed based on results run out from the search terms in each database</a:t>
          </a:r>
          <a:endParaRPr lang="en-US" sz="1400" kern="1200" dirty="0">
            <a:latin typeface="Times New Roman" panose="02020603050405020304" pitchFamily="18" charset="0"/>
            <a:cs typeface="Times New Roman" panose="02020603050405020304" pitchFamily="18" charset="0"/>
          </a:endParaRPr>
        </a:p>
      </dsp:txBody>
      <dsp:txXfrm>
        <a:off x="230672" y="2923955"/>
        <a:ext cx="2335970" cy="1237586"/>
      </dsp:txXfrm>
    </dsp:sp>
    <dsp:sp modelId="{EC1F66C5-8D7D-424A-A241-66EC0ED80870}">
      <dsp:nvSpPr>
        <dsp:cNvPr id="0" name=""/>
        <dsp:cNvSpPr/>
      </dsp:nvSpPr>
      <dsp:spPr>
        <a:xfrm>
          <a:off x="169312" y="1125019"/>
          <a:ext cx="159447" cy="159447"/>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E0FCBCE9-BF2B-4BB8-BED1-C870555C496E}">
      <dsp:nvSpPr>
        <dsp:cNvPr id="0" name=""/>
        <dsp:cNvSpPr/>
      </dsp:nvSpPr>
      <dsp:spPr>
        <a:xfrm>
          <a:off x="280926" y="901792"/>
          <a:ext cx="159447" cy="159447"/>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43A4D21-39B0-4BEA-BD83-922F13F084AA}">
      <dsp:nvSpPr>
        <dsp:cNvPr id="0" name=""/>
        <dsp:cNvSpPr/>
      </dsp:nvSpPr>
      <dsp:spPr>
        <a:xfrm>
          <a:off x="548798" y="946437"/>
          <a:ext cx="250561" cy="250561"/>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AC63B0D-C5DF-4BB6-8B1D-8A0676DBC1BE}">
      <dsp:nvSpPr>
        <dsp:cNvPr id="0" name=""/>
        <dsp:cNvSpPr/>
      </dsp:nvSpPr>
      <dsp:spPr>
        <a:xfrm>
          <a:off x="772025" y="700887"/>
          <a:ext cx="159447" cy="159447"/>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A4311B4B-3AF8-40E2-8204-0A67688025D2}">
      <dsp:nvSpPr>
        <dsp:cNvPr id="0" name=""/>
        <dsp:cNvSpPr/>
      </dsp:nvSpPr>
      <dsp:spPr>
        <a:xfrm>
          <a:off x="1062220" y="611596"/>
          <a:ext cx="159447" cy="159447"/>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ADB25325-9634-4ED2-BD63-2585B10D3671}">
      <dsp:nvSpPr>
        <dsp:cNvPr id="0" name=""/>
        <dsp:cNvSpPr/>
      </dsp:nvSpPr>
      <dsp:spPr>
        <a:xfrm>
          <a:off x="1419384" y="767855"/>
          <a:ext cx="159447" cy="159447"/>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464F1E5-AA47-49AF-BDFA-D93BF915930E}">
      <dsp:nvSpPr>
        <dsp:cNvPr id="0" name=""/>
        <dsp:cNvSpPr/>
      </dsp:nvSpPr>
      <dsp:spPr>
        <a:xfrm>
          <a:off x="1642611" y="879469"/>
          <a:ext cx="250561" cy="250561"/>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48868B5-CAE6-45C0-995A-627C074BAD1C}">
      <dsp:nvSpPr>
        <dsp:cNvPr id="0" name=""/>
        <dsp:cNvSpPr/>
      </dsp:nvSpPr>
      <dsp:spPr>
        <a:xfrm>
          <a:off x="1955129" y="1125019"/>
          <a:ext cx="159447" cy="159447"/>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EC56C835-8307-463E-B7F5-9CE6228157DE}">
      <dsp:nvSpPr>
        <dsp:cNvPr id="0" name=""/>
        <dsp:cNvSpPr/>
      </dsp:nvSpPr>
      <dsp:spPr>
        <a:xfrm>
          <a:off x="2089065" y="1370568"/>
          <a:ext cx="159447" cy="159447"/>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4433A14-3325-4A84-BF7D-B37FCD63487A}">
      <dsp:nvSpPr>
        <dsp:cNvPr id="0" name=""/>
        <dsp:cNvSpPr/>
      </dsp:nvSpPr>
      <dsp:spPr>
        <a:xfrm>
          <a:off x="928284" y="901792"/>
          <a:ext cx="410008" cy="410008"/>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41071E19-A013-48F6-A4D7-1FFF288E0F9F}">
      <dsp:nvSpPr>
        <dsp:cNvPr id="0" name=""/>
        <dsp:cNvSpPr/>
      </dsp:nvSpPr>
      <dsp:spPr>
        <a:xfrm>
          <a:off x="57699" y="1750055"/>
          <a:ext cx="159447" cy="159447"/>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95E27F36-88CD-4B68-BE99-86CE8E647546}">
      <dsp:nvSpPr>
        <dsp:cNvPr id="0" name=""/>
        <dsp:cNvSpPr/>
      </dsp:nvSpPr>
      <dsp:spPr>
        <a:xfrm>
          <a:off x="191635" y="1950959"/>
          <a:ext cx="250561" cy="250561"/>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FC96F94-3B92-467D-9B99-7FAA5C54AC27}">
      <dsp:nvSpPr>
        <dsp:cNvPr id="0" name=""/>
        <dsp:cNvSpPr/>
      </dsp:nvSpPr>
      <dsp:spPr>
        <a:xfrm>
          <a:off x="526475" y="2129541"/>
          <a:ext cx="364452" cy="364452"/>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CFD6490-963A-4856-9A98-E4DDE8C62596}">
      <dsp:nvSpPr>
        <dsp:cNvPr id="0" name=""/>
        <dsp:cNvSpPr/>
      </dsp:nvSpPr>
      <dsp:spPr>
        <a:xfrm>
          <a:off x="995252" y="2419736"/>
          <a:ext cx="159447" cy="159447"/>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4C192F58-8C08-4444-B3AF-977ADBC5AAB4}">
      <dsp:nvSpPr>
        <dsp:cNvPr id="0" name=""/>
        <dsp:cNvSpPr/>
      </dsp:nvSpPr>
      <dsp:spPr>
        <a:xfrm>
          <a:off x="1084543" y="2129541"/>
          <a:ext cx="250561" cy="250561"/>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B088AAAC-BE01-46D8-AF8C-A1D53CEA7944}">
      <dsp:nvSpPr>
        <dsp:cNvPr id="0" name=""/>
        <dsp:cNvSpPr/>
      </dsp:nvSpPr>
      <dsp:spPr>
        <a:xfrm>
          <a:off x="1307770" y="2442058"/>
          <a:ext cx="159447" cy="159447"/>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231DDD07-F5D8-466D-8731-2ADB5CC57802}">
      <dsp:nvSpPr>
        <dsp:cNvPr id="0" name=""/>
        <dsp:cNvSpPr/>
      </dsp:nvSpPr>
      <dsp:spPr>
        <a:xfrm>
          <a:off x="1508675" y="2084895"/>
          <a:ext cx="364452" cy="364452"/>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3C519698-9E8B-4388-A074-1CBC4301B905}">
      <dsp:nvSpPr>
        <dsp:cNvPr id="0" name=""/>
        <dsp:cNvSpPr/>
      </dsp:nvSpPr>
      <dsp:spPr>
        <a:xfrm>
          <a:off x="1999774" y="1995604"/>
          <a:ext cx="250561" cy="250561"/>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CA8C6603-F832-440B-93B4-BDAE2F934223}">
      <dsp:nvSpPr>
        <dsp:cNvPr id="0" name=""/>
        <dsp:cNvSpPr/>
      </dsp:nvSpPr>
      <dsp:spPr>
        <a:xfrm>
          <a:off x="2341819" y="946066"/>
          <a:ext cx="735861" cy="1404840"/>
        </a:xfrm>
        <a:prstGeom prst="chevron">
          <a:avLst>
            <a:gd name="adj" fmla="val 6231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1B647D06-11C0-46E9-8A77-2E3F3375A8AF}">
      <dsp:nvSpPr>
        <dsp:cNvPr id="0" name=""/>
        <dsp:cNvSpPr/>
      </dsp:nvSpPr>
      <dsp:spPr>
        <a:xfrm>
          <a:off x="3280408" y="946748"/>
          <a:ext cx="2006896" cy="1404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800" tIns="50800" rIns="50800" bIns="50800" numCol="1" spcCol="1270" anchor="ctr" anchorCtr="0">
          <a:noAutofit/>
        </a:bodyPr>
        <a:lstStyle/>
        <a:p>
          <a:pPr marL="0" lvl="0" indent="0" algn="l" defTabSz="1778000">
            <a:lnSpc>
              <a:spcPct val="90000"/>
            </a:lnSpc>
            <a:spcBef>
              <a:spcPct val="0"/>
            </a:spcBef>
            <a:spcAft>
              <a:spcPct val="35000"/>
            </a:spcAft>
            <a:buNone/>
          </a:pPr>
          <a:r>
            <a:rPr lang="en-US" sz="4000" kern="1200"/>
            <a:t>Step 2 </a:t>
          </a:r>
          <a:endParaRPr lang="en-US" sz="4000" kern="1200" dirty="0"/>
        </a:p>
      </dsp:txBody>
      <dsp:txXfrm>
        <a:off x="3280408" y="946748"/>
        <a:ext cx="2006896" cy="1404827"/>
      </dsp:txXfrm>
    </dsp:sp>
    <dsp:sp modelId="{964E586D-68D8-40B3-A980-7D6EEF2E7C04}">
      <dsp:nvSpPr>
        <dsp:cNvPr id="0" name=""/>
        <dsp:cNvSpPr/>
      </dsp:nvSpPr>
      <dsp:spPr>
        <a:xfrm>
          <a:off x="3077661" y="3188693"/>
          <a:ext cx="2412349" cy="14853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marL="114300" lvl="1" indent="-114300" algn="l" defTabSz="622300">
            <a:lnSpc>
              <a:spcPct val="90000"/>
            </a:lnSpc>
            <a:spcBef>
              <a:spcPct val="0"/>
            </a:spcBef>
            <a:spcAft>
              <a:spcPct val="15000"/>
            </a:spcAft>
            <a:buNone/>
          </a:pPr>
          <a:r>
            <a:rPr lang="en-IN" sz="1400" kern="1200" dirty="0">
              <a:latin typeface="Times New Roman" panose="02020603050405020304" pitchFamily="18" charset="0"/>
              <a:cs typeface="Times New Roman" panose="02020603050405020304" pitchFamily="18" charset="0"/>
            </a:rPr>
            <a:t>Inclusion and exclusion criteria helped to filter ineligible studies.</a:t>
          </a:r>
          <a:endParaRPr lang="en-US" sz="1400" kern="1200" dirty="0">
            <a:latin typeface="Times New Roman" panose="02020603050405020304" pitchFamily="18" charset="0"/>
            <a:cs typeface="Times New Roman" panose="02020603050405020304" pitchFamily="18" charset="0"/>
          </a:endParaRPr>
        </a:p>
        <a:p>
          <a:pPr marL="114300" lvl="1" indent="-114300" algn="just" defTabSz="622300">
            <a:lnSpc>
              <a:spcPct val="90000"/>
            </a:lnSpc>
            <a:spcBef>
              <a:spcPct val="0"/>
            </a:spcBef>
            <a:spcAft>
              <a:spcPct val="15000"/>
            </a:spcAft>
            <a:buChar char="•"/>
          </a:pPr>
          <a:endParaRPr lang="en-US" sz="1400" kern="1200" dirty="0">
            <a:latin typeface="Times New Roman" panose="02020603050405020304" pitchFamily="18" charset="0"/>
            <a:cs typeface="Times New Roman" panose="02020603050405020304" pitchFamily="18" charset="0"/>
          </a:endParaRPr>
        </a:p>
      </dsp:txBody>
      <dsp:txXfrm>
        <a:off x="3077661" y="3188693"/>
        <a:ext cx="2412349" cy="1485387"/>
      </dsp:txXfrm>
    </dsp:sp>
    <dsp:sp modelId="{44B60B95-20B1-4F9A-8AC9-95DE10109534}">
      <dsp:nvSpPr>
        <dsp:cNvPr id="0" name=""/>
        <dsp:cNvSpPr/>
      </dsp:nvSpPr>
      <dsp:spPr>
        <a:xfrm>
          <a:off x="5490031" y="946066"/>
          <a:ext cx="735861" cy="1404840"/>
        </a:xfrm>
        <a:prstGeom prst="chevron">
          <a:avLst>
            <a:gd name="adj" fmla="val 6231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319D82B8-6B50-4E61-9E36-1E38A1116146}">
      <dsp:nvSpPr>
        <dsp:cNvPr id="0" name=""/>
        <dsp:cNvSpPr/>
      </dsp:nvSpPr>
      <dsp:spPr>
        <a:xfrm>
          <a:off x="6225893" y="946748"/>
          <a:ext cx="2006896" cy="14048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800" tIns="50800" rIns="50800" bIns="50800" numCol="1" spcCol="1270" anchor="ctr" anchorCtr="0">
          <a:noAutofit/>
        </a:bodyPr>
        <a:lstStyle/>
        <a:p>
          <a:pPr marL="0" lvl="0" indent="0" algn="l" defTabSz="1778000">
            <a:lnSpc>
              <a:spcPct val="90000"/>
            </a:lnSpc>
            <a:spcBef>
              <a:spcPct val="0"/>
            </a:spcBef>
            <a:spcAft>
              <a:spcPct val="35000"/>
            </a:spcAft>
            <a:buNone/>
          </a:pPr>
          <a:r>
            <a:rPr lang="en-US" sz="4000" kern="1200"/>
            <a:t>Step 3</a:t>
          </a:r>
          <a:endParaRPr lang="en-US" sz="4000" kern="1200" dirty="0"/>
        </a:p>
      </dsp:txBody>
      <dsp:txXfrm>
        <a:off x="6225893" y="946748"/>
        <a:ext cx="2006896" cy="1404827"/>
      </dsp:txXfrm>
    </dsp:sp>
    <dsp:sp modelId="{FD639873-9F31-4F04-B578-82540E493569}">
      <dsp:nvSpPr>
        <dsp:cNvPr id="0" name=""/>
        <dsp:cNvSpPr/>
      </dsp:nvSpPr>
      <dsp:spPr>
        <a:xfrm>
          <a:off x="6120972" y="2893981"/>
          <a:ext cx="2006896" cy="12375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t" anchorCtr="0">
          <a:noAutofit/>
        </a:bodyPr>
        <a:lstStyle/>
        <a:p>
          <a:pPr marL="114300" lvl="1" indent="-114300" algn="l" defTabSz="622300">
            <a:lnSpc>
              <a:spcPct val="90000"/>
            </a:lnSpc>
            <a:spcBef>
              <a:spcPct val="0"/>
            </a:spcBef>
            <a:spcAft>
              <a:spcPct val="15000"/>
            </a:spcAft>
            <a:buNone/>
          </a:pPr>
          <a:endParaRPr lang="en-US" sz="1400" kern="1200" dirty="0">
            <a:latin typeface="Times New Roman" panose="02020603050405020304" pitchFamily="18" charset="0"/>
            <a:cs typeface="Times New Roman" panose="02020603050405020304" pitchFamily="18" charset="0"/>
          </a:endParaRPr>
        </a:p>
        <a:p>
          <a:pPr marL="114300" lvl="1" indent="-114300" algn="l" defTabSz="622300">
            <a:lnSpc>
              <a:spcPct val="90000"/>
            </a:lnSpc>
            <a:spcBef>
              <a:spcPct val="0"/>
            </a:spcBef>
            <a:spcAft>
              <a:spcPct val="15000"/>
            </a:spcAft>
            <a:buNone/>
          </a:pPr>
          <a:r>
            <a:rPr lang="en-IN" sz="1400" kern="1200" dirty="0">
              <a:latin typeface="Times New Roman" panose="02020603050405020304" pitchFamily="18" charset="0"/>
              <a:cs typeface="Times New Roman" panose="02020603050405020304" pitchFamily="18" charset="0"/>
            </a:rPr>
            <a:t>Abstracts of these eligible studies were reviewed according to criteria</a:t>
          </a:r>
        </a:p>
      </dsp:txBody>
      <dsp:txXfrm>
        <a:off x="6120972" y="2893981"/>
        <a:ext cx="2006896" cy="1237586"/>
      </dsp:txXfrm>
    </dsp:sp>
    <dsp:sp modelId="{74BC88EC-8BA7-4663-B2DD-7DCB6F5540B5}">
      <dsp:nvSpPr>
        <dsp:cNvPr id="0" name=""/>
        <dsp:cNvSpPr/>
      </dsp:nvSpPr>
      <dsp:spPr>
        <a:xfrm>
          <a:off x="8232789" y="946066"/>
          <a:ext cx="735861" cy="1404840"/>
        </a:xfrm>
        <a:prstGeom prst="chevron">
          <a:avLst>
            <a:gd name="adj" fmla="val 62310"/>
          </a:avLst>
        </a:prstGeom>
        <a:solidFill>
          <a:schemeClr val="accent3">
            <a:tint val="60000"/>
            <a:hueOff val="0"/>
            <a:satOff val="0"/>
            <a:lumOff val="0"/>
            <a:alphaOff val="0"/>
          </a:schemeClr>
        </a:solidFill>
        <a:ln>
          <a:noFill/>
        </a:ln>
        <a:effectLst/>
      </dsp:spPr>
      <dsp:style>
        <a:lnRef idx="0">
          <a:scrgbClr r="0" g="0" b="0"/>
        </a:lnRef>
        <a:fillRef idx="1">
          <a:scrgbClr r="0" g="0" b="0"/>
        </a:fillRef>
        <a:effectRef idx="1">
          <a:scrgbClr r="0" g="0" b="0"/>
        </a:effectRef>
        <a:fontRef idx="minor">
          <a:schemeClr val="lt1"/>
        </a:fontRef>
      </dsp:style>
    </dsp:sp>
    <dsp:sp modelId="{1DDBF9A3-75AC-4AD1-B6E4-355B8DE5110B}">
      <dsp:nvSpPr>
        <dsp:cNvPr id="0" name=""/>
        <dsp:cNvSpPr/>
      </dsp:nvSpPr>
      <dsp:spPr>
        <a:xfrm>
          <a:off x="9119168" y="846403"/>
          <a:ext cx="1705861" cy="1705861"/>
        </a:xfrm>
        <a:prstGeom prst="ellipse">
          <a:avLst/>
        </a:prstGeom>
        <a:solidFill>
          <a:schemeClr val="accent3">
            <a:hueOff val="0"/>
            <a:satOff val="0"/>
            <a:lumOff val="0"/>
            <a:alphaOff val="0"/>
          </a:schemeClr>
        </a:solidFill>
        <a:ln w="53975" cap="flat" cmpd="dbl"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0" tIns="0" rIns="0" bIns="0" numCol="1" spcCol="1270" anchor="ctr" anchorCtr="0">
          <a:noAutofit/>
        </a:bodyPr>
        <a:lstStyle/>
        <a:p>
          <a:pPr marL="0" lvl="0" indent="0" algn="l" defTabSz="1778000">
            <a:lnSpc>
              <a:spcPct val="90000"/>
            </a:lnSpc>
            <a:spcBef>
              <a:spcPct val="0"/>
            </a:spcBef>
            <a:spcAft>
              <a:spcPct val="35000"/>
            </a:spcAft>
            <a:buNone/>
          </a:pPr>
          <a:r>
            <a:rPr lang="en-US" sz="4000" kern="1200"/>
            <a:t>Step 4</a:t>
          </a:r>
          <a:endParaRPr lang="en-US" sz="4000" kern="1200" dirty="0"/>
        </a:p>
      </dsp:txBody>
      <dsp:txXfrm>
        <a:off x="9368986" y="1096221"/>
        <a:ext cx="1206225" cy="1206225"/>
      </dsp:txXfrm>
    </dsp:sp>
    <dsp:sp modelId="{A9169F04-01A4-4D82-AFFE-1E7325ED823E}">
      <dsp:nvSpPr>
        <dsp:cNvPr id="0" name=""/>
        <dsp:cNvSpPr/>
      </dsp:nvSpPr>
      <dsp:spPr>
        <a:xfrm>
          <a:off x="8974500" y="2943657"/>
          <a:ext cx="2006896" cy="12375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780" tIns="17780" rIns="17780" bIns="17780" numCol="1" spcCol="1270" anchor="ctr" anchorCtr="0">
          <a:noAutofit/>
        </a:bodyPr>
        <a:lstStyle/>
        <a:p>
          <a:pPr marL="0" lvl="0" indent="0" algn="l" defTabSz="622300">
            <a:lnSpc>
              <a:spcPct val="90000"/>
            </a:lnSpc>
            <a:spcBef>
              <a:spcPct val="0"/>
            </a:spcBef>
            <a:spcAft>
              <a:spcPct val="35000"/>
            </a:spcAft>
            <a:buNone/>
          </a:pPr>
          <a:r>
            <a:rPr lang="en-IN" sz="1400" kern="1200" dirty="0">
              <a:latin typeface="Times New Roman" panose="02020603050405020304" pitchFamily="18" charset="0"/>
              <a:cs typeface="Times New Roman" panose="02020603050405020304" pitchFamily="18" charset="0"/>
            </a:rPr>
            <a:t>Information gathered in step 3 was synthesized systematically and elaborated by summarizing all the findings into 2 mainstreams: Negative and Positive factors</a:t>
          </a:r>
        </a:p>
      </dsp:txBody>
      <dsp:txXfrm>
        <a:off x="8974500" y="2943657"/>
        <a:ext cx="2006896" cy="123758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EE3989-9CBF-4242-8B75-B3A1C1D69CF0}">
      <dsp:nvSpPr>
        <dsp:cNvPr id="0" name=""/>
        <dsp:cNvSpPr/>
      </dsp:nvSpPr>
      <dsp:spPr>
        <a:xfrm>
          <a:off x="782867" y="0"/>
          <a:ext cx="8855438" cy="3862466"/>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BA7170B-FDE6-4358-93D5-982ECDC2BF35}">
      <dsp:nvSpPr>
        <dsp:cNvPr id="0" name=""/>
        <dsp:cNvSpPr/>
      </dsp:nvSpPr>
      <dsp:spPr>
        <a:xfrm>
          <a:off x="4578" y="1158739"/>
          <a:ext cx="2001732" cy="1544986"/>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 Total “300” papers found after mesh term </a:t>
          </a:r>
        </a:p>
      </dsp:txBody>
      <dsp:txXfrm>
        <a:off x="79998" y="1234159"/>
        <a:ext cx="1850892" cy="1394146"/>
      </dsp:txXfrm>
    </dsp:sp>
    <dsp:sp modelId="{D4720F53-1711-4C0A-9C37-595BB9AB160E}">
      <dsp:nvSpPr>
        <dsp:cNvPr id="0" name=""/>
        <dsp:cNvSpPr/>
      </dsp:nvSpPr>
      <dsp:spPr>
        <a:xfrm>
          <a:off x="2106396" y="1158739"/>
          <a:ext cx="2001732" cy="1544986"/>
        </a:xfrm>
        <a:prstGeom prst="roundRect">
          <a:avLst/>
        </a:prstGeom>
        <a:solidFill>
          <a:schemeClr val="accent2">
            <a:hueOff val="-364891"/>
            <a:satOff val="-3184"/>
            <a:lumOff val="-4118"/>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 After removing duplicates “90” papers left</a:t>
          </a:r>
        </a:p>
      </dsp:txBody>
      <dsp:txXfrm>
        <a:off x="2181816" y="1234159"/>
        <a:ext cx="1850892" cy="1394146"/>
      </dsp:txXfrm>
    </dsp:sp>
    <dsp:sp modelId="{8110472B-F7AB-48A5-82D6-F53767E5D6C2}">
      <dsp:nvSpPr>
        <dsp:cNvPr id="0" name=""/>
        <dsp:cNvSpPr/>
      </dsp:nvSpPr>
      <dsp:spPr>
        <a:xfrm>
          <a:off x="4208215" y="1158739"/>
          <a:ext cx="2001732" cy="1544986"/>
        </a:xfrm>
        <a:prstGeom prst="roundRect">
          <a:avLst/>
        </a:prstGeom>
        <a:solidFill>
          <a:schemeClr val="accent2">
            <a:hueOff val="-729781"/>
            <a:satOff val="-6367"/>
            <a:lumOff val="-8236"/>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baseline="0" dirty="0"/>
            <a:t>after exclusion on the basis of title and key word “50” papers left </a:t>
          </a:r>
          <a:endParaRPr lang="en-US" sz="1800" kern="1200" dirty="0"/>
        </a:p>
      </dsp:txBody>
      <dsp:txXfrm>
        <a:off x="4283635" y="1234159"/>
        <a:ext cx="1850892" cy="1394146"/>
      </dsp:txXfrm>
    </dsp:sp>
    <dsp:sp modelId="{30EF0EDA-6684-437D-8D78-030935A84076}">
      <dsp:nvSpPr>
        <dsp:cNvPr id="0" name=""/>
        <dsp:cNvSpPr/>
      </dsp:nvSpPr>
      <dsp:spPr>
        <a:xfrm>
          <a:off x="6310034" y="1158739"/>
          <a:ext cx="2001732" cy="1544986"/>
        </a:xfrm>
        <a:prstGeom prst="roundRect">
          <a:avLst/>
        </a:prstGeom>
        <a:solidFill>
          <a:schemeClr val="accent2">
            <a:hueOff val="-1094672"/>
            <a:satOff val="-9550"/>
            <a:lumOff val="-12353"/>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after reading abstract and introduction “30” papers left</a:t>
          </a:r>
        </a:p>
      </dsp:txBody>
      <dsp:txXfrm>
        <a:off x="6385454" y="1234159"/>
        <a:ext cx="1850892" cy="1394146"/>
      </dsp:txXfrm>
    </dsp:sp>
    <dsp:sp modelId="{D24E1D59-1297-41D3-8E08-67CD7AB12E4E}">
      <dsp:nvSpPr>
        <dsp:cNvPr id="0" name=""/>
        <dsp:cNvSpPr/>
      </dsp:nvSpPr>
      <dsp:spPr>
        <a:xfrm>
          <a:off x="8411852" y="1158739"/>
          <a:ext cx="2001732" cy="1544986"/>
        </a:xfrm>
        <a:prstGeom prst="roundRect">
          <a:avLst/>
        </a:prstGeom>
        <a:solidFill>
          <a:schemeClr val="accent2">
            <a:hueOff val="-1459563"/>
            <a:satOff val="-12734"/>
            <a:lumOff val="-16471"/>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dirty="0"/>
            <a:t>“30” Papers were included in the final review</a:t>
          </a:r>
        </a:p>
      </dsp:txBody>
      <dsp:txXfrm>
        <a:off x="8487272" y="1234159"/>
        <a:ext cx="1850892" cy="139414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BCEB56-FCAA-4633-B2B2-5C8B634BF85E}">
      <dsp:nvSpPr>
        <dsp:cNvPr id="0" name=""/>
        <dsp:cNvSpPr/>
      </dsp:nvSpPr>
      <dsp:spPr>
        <a:xfrm>
          <a:off x="0" y="1876"/>
          <a:ext cx="11358795" cy="95121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B3FA9D-9517-4339-81C0-130C283FA5AA}">
      <dsp:nvSpPr>
        <dsp:cNvPr id="0" name=""/>
        <dsp:cNvSpPr/>
      </dsp:nvSpPr>
      <dsp:spPr>
        <a:xfrm>
          <a:off x="287743" y="215900"/>
          <a:ext cx="523169" cy="52316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B3773728-6D48-4402-AAF8-826A25301382}">
      <dsp:nvSpPr>
        <dsp:cNvPr id="0" name=""/>
        <dsp:cNvSpPr/>
      </dsp:nvSpPr>
      <dsp:spPr>
        <a:xfrm>
          <a:off x="1098655" y="1876"/>
          <a:ext cx="10260140" cy="9512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670" tIns="100670" rIns="100670" bIns="100670" numCol="1" spcCol="1270" anchor="ctr" anchorCtr="0">
          <a:noAutofit/>
        </a:bodyPr>
        <a:lstStyle/>
        <a:p>
          <a:pPr marL="0" lvl="0" indent="0" algn="l" defTabSz="711200">
            <a:lnSpc>
              <a:spcPct val="90000"/>
            </a:lnSpc>
            <a:spcBef>
              <a:spcPct val="0"/>
            </a:spcBef>
            <a:spcAft>
              <a:spcPct val="35000"/>
            </a:spcAft>
            <a:buNone/>
          </a:pPr>
          <a:r>
            <a:rPr lang="en-US" sz="1600" b="0" i="0" kern="1200"/>
            <a:t>However, the study also identifies the immediate factors that encourage medical staff to use electronic medication administration records. These factors could be perceived benefits in accuracy and efficiency, improved teamwork and communication within the healthcare system, and the possibility of improved patient outcomes from fewer drug errors. </a:t>
          </a:r>
          <a:endParaRPr lang="en-US" sz="1600" kern="1200"/>
        </a:p>
      </dsp:txBody>
      <dsp:txXfrm>
        <a:off x="1098655" y="1876"/>
        <a:ext cx="10260140" cy="951216"/>
      </dsp:txXfrm>
    </dsp:sp>
    <dsp:sp modelId="{CC5049DC-A5D1-4878-87A6-8205DE45D631}">
      <dsp:nvSpPr>
        <dsp:cNvPr id="0" name=""/>
        <dsp:cNvSpPr/>
      </dsp:nvSpPr>
      <dsp:spPr>
        <a:xfrm>
          <a:off x="0" y="1190897"/>
          <a:ext cx="11358795" cy="95121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A2049E-DDA2-47A5-8BA9-86CBE7D2DF7D}">
      <dsp:nvSpPr>
        <dsp:cNvPr id="0" name=""/>
        <dsp:cNvSpPr/>
      </dsp:nvSpPr>
      <dsp:spPr>
        <a:xfrm>
          <a:off x="287743" y="1404921"/>
          <a:ext cx="523169" cy="52316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6D8E5E52-2814-450A-8C4B-B99A528B21F9}">
      <dsp:nvSpPr>
        <dsp:cNvPr id="0" name=""/>
        <dsp:cNvSpPr/>
      </dsp:nvSpPr>
      <dsp:spPr>
        <a:xfrm>
          <a:off x="1098655" y="1190897"/>
          <a:ext cx="10260140" cy="9512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670" tIns="100670" rIns="100670" bIns="100670" numCol="1" spcCol="1270" anchor="ctr" anchorCtr="0">
          <a:noAutofit/>
        </a:bodyPr>
        <a:lstStyle/>
        <a:p>
          <a:pPr marL="0" lvl="0" indent="0" algn="l" defTabSz="711200">
            <a:lnSpc>
              <a:spcPct val="90000"/>
            </a:lnSpc>
            <a:spcBef>
              <a:spcPct val="0"/>
            </a:spcBef>
            <a:spcAft>
              <a:spcPct val="35000"/>
            </a:spcAft>
            <a:buNone/>
          </a:pPr>
          <a:r>
            <a:rPr lang="en-US" sz="1600" b="0" i="0" kern="1200"/>
            <a:t>The main challenges to adoption and implementation were time, change-aversion, and computer literacy. In evaluating the adoption of EMR and eMAR, it may be helpful to evaluate a person's comfort level with computers in addition to their skill level. </a:t>
          </a:r>
          <a:endParaRPr lang="en-US" sz="1600" kern="1200"/>
        </a:p>
      </dsp:txBody>
      <dsp:txXfrm>
        <a:off x="1098655" y="1190897"/>
        <a:ext cx="10260140" cy="951216"/>
      </dsp:txXfrm>
    </dsp:sp>
    <dsp:sp modelId="{F5D85527-47F2-4850-B116-3F9EB34D124E}">
      <dsp:nvSpPr>
        <dsp:cNvPr id="0" name=""/>
        <dsp:cNvSpPr/>
      </dsp:nvSpPr>
      <dsp:spPr>
        <a:xfrm>
          <a:off x="0" y="2379918"/>
          <a:ext cx="11358795" cy="95121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593516-662A-4435-AE76-8254D1DE51CD}">
      <dsp:nvSpPr>
        <dsp:cNvPr id="0" name=""/>
        <dsp:cNvSpPr/>
      </dsp:nvSpPr>
      <dsp:spPr>
        <a:xfrm>
          <a:off x="287743" y="2593942"/>
          <a:ext cx="523169" cy="52316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CD2592C7-1E25-4658-B7C3-70DE5DB84F6F}">
      <dsp:nvSpPr>
        <dsp:cNvPr id="0" name=""/>
        <dsp:cNvSpPr/>
      </dsp:nvSpPr>
      <dsp:spPr>
        <a:xfrm>
          <a:off x="1098655" y="2379918"/>
          <a:ext cx="10260140" cy="9512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670" tIns="100670" rIns="100670" bIns="100670" numCol="1" spcCol="1270" anchor="ctr" anchorCtr="0">
          <a:noAutofit/>
        </a:bodyPr>
        <a:lstStyle/>
        <a:p>
          <a:pPr marL="0" lvl="0" indent="0" algn="l" defTabSz="711200">
            <a:lnSpc>
              <a:spcPct val="90000"/>
            </a:lnSpc>
            <a:spcBef>
              <a:spcPct val="0"/>
            </a:spcBef>
            <a:spcAft>
              <a:spcPct val="35000"/>
            </a:spcAft>
            <a:buNone/>
          </a:pPr>
          <a:r>
            <a:rPr lang="en-IN" sz="1600" b="0" i="0" kern="1200"/>
            <a:t>Lack of time, knowledge, and experience to oversee the process, according to studies, is another obstacle to adoption</a:t>
          </a:r>
          <a:endParaRPr lang="en-US" sz="1600" kern="1200"/>
        </a:p>
      </dsp:txBody>
      <dsp:txXfrm>
        <a:off x="1098655" y="2379918"/>
        <a:ext cx="10260140" cy="951216"/>
      </dsp:txXfrm>
    </dsp:sp>
    <dsp:sp modelId="{D370E313-AF5C-43DC-9E84-44B326112EA5}">
      <dsp:nvSpPr>
        <dsp:cNvPr id="0" name=""/>
        <dsp:cNvSpPr/>
      </dsp:nvSpPr>
      <dsp:spPr>
        <a:xfrm>
          <a:off x="0" y="3568939"/>
          <a:ext cx="11358795" cy="951216"/>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6F31532-B545-4EEA-8A47-D52AE2733D21}">
      <dsp:nvSpPr>
        <dsp:cNvPr id="0" name=""/>
        <dsp:cNvSpPr/>
      </dsp:nvSpPr>
      <dsp:spPr>
        <a:xfrm>
          <a:off x="287743" y="3782963"/>
          <a:ext cx="523169" cy="523169"/>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ln>
        <a:effectLst/>
      </dsp:spPr>
      <dsp:style>
        <a:lnRef idx="2">
          <a:scrgbClr r="0" g="0" b="0"/>
        </a:lnRef>
        <a:fillRef idx="1">
          <a:scrgbClr r="0" g="0" b="0"/>
        </a:fillRef>
        <a:effectRef idx="0">
          <a:scrgbClr r="0" g="0" b="0"/>
        </a:effectRef>
        <a:fontRef idx="minor">
          <a:schemeClr val="lt1"/>
        </a:fontRef>
      </dsp:style>
    </dsp:sp>
    <dsp:sp modelId="{757A59BF-DE14-4AC4-84B6-8FE5B5605D80}">
      <dsp:nvSpPr>
        <dsp:cNvPr id="0" name=""/>
        <dsp:cNvSpPr/>
      </dsp:nvSpPr>
      <dsp:spPr>
        <a:xfrm>
          <a:off x="1098655" y="3568939"/>
          <a:ext cx="10260140" cy="95121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0670" tIns="100670" rIns="100670" bIns="100670" numCol="1" spcCol="1270" anchor="ctr" anchorCtr="0">
          <a:noAutofit/>
        </a:bodyPr>
        <a:lstStyle/>
        <a:p>
          <a:pPr marL="0" lvl="0" indent="0" algn="l" defTabSz="711200">
            <a:lnSpc>
              <a:spcPct val="90000"/>
            </a:lnSpc>
            <a:spcBef>
              <a:spcPct val="0"/>
            </a:spcBef>
            <a:spcAft>
              <a:spcPct val="35000"/>
            </a:spcAft>
            <a:buNone/>
          </a:pPr>
          <a:r>
            <a:rPr lang="en-US" sz="1600" b="0" i="0" kern="1200"/>
            <a:t>Also, adoption of eMAR systems hampered by technical and usability issues, despite the possible advantages. Technical problems like software bugs, system outages, downtime and trouble integrating eMAR with other medical information systems are major obstacles</a:t>
          </a:r>
          <a:endParaRPr lang="en-US" sz="1600" kern="1200"/>
        </a:p>
      </dsp:txBody>
      <dsp:txXfrm>
        <a:off x="1098655" y="3568939"/>
        <a:ext cx="10260140" cy="951216"/>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5.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7.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9041DB8-B66F-4DC8-A96E-33677E0F90FF}" type="datetimeFigureOut">
              <a:rPr lang="en-US" smtClean="0"/>
              <a:t>6/20/2024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604A0D4-B89B-4ADD-AF9E-38636B40EE4E}" type="slidenum">
              <a:rPr lang="en-US" smtClean="0"/>
              <a:t>‹#›</a:t>
            </a:fld>
            <a:endParaRPr lang="en-US"/>
          </a:p>
        </p:txBody>
      </p:sp>
    </p:spTree>
    <p:extLst>
      <p:ext uri="{BB962C8B-B14F-4D97-AF65-F5344CB8AC3E}">
        <p14:creationId xmlns:p14="http://schemas.microsoft.com/office/powerpoint/2010/main" val="42473891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EB49C4A-65AC-492D-9701-81B46C3AD0E4}" type="datetimeFigureOut">
              <a:rPr lang="en-US" smtClean="0"/>
              <a:t>6/20/2024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2869989-EB00-4EE7-BCB5-25BDC5BB29F8}" type="slidenum">
              <a:rPr lang="en-US" smtClean="0"/>
              <a:t>‹#›</a:t>
            </a:fld>
            <a:endParaRPr lang="en-US"/>
          </a:p>
        </p:txBody>
      </p:sp>
    </p:spTree>
    <p:extLst>
      <p:ext uri="{BB962C8B-B14F-4D97-AF65-F5344CB8AC3E}">
        <p14:creationId xmlns:p14="http://schemas.microsoft.com/office/powerpoint/2010/main" val="21936361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2</a:t>
            </a:fld>
            <a:endParaRPr lang="en-US"/>
          </a:p>
        </p:txBody>
      </p:sp>
    </p:spTree>
    <p:extLst>
      <p:ext uri="{BB962C8B-B14F-4D97-AF65-F5344CB8AC3E}">
        <p14:creationId xmlns:p14="http://schemas.microsoft.com/office/powerpoint/2010/main" val="19803039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3</a:t>
            </a:fld>
            <a:endParaRPr lang="en-US"/>
          </a:p>
        </p:txBody>
      </p:sp>
    </p:spTree>
    <p:extLst>
      <p:ext uri="{BB962C8B-B14F-4D97-AF65-F5344CB8AC3E}">
        <p14:creationId xmlns:p14="http://schemas.microsoft.com/office/powerpoint/2010/main" val="39837313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4</a:t>
            </a:fld>
            <a:endParaRPr lang="en-US"/>
          </a:p>
        </p:txBody>
      </p:sp>
    </p:spTree>
    <p:extLst>
      <p:ext uri="{BB962C8B-B14F-4D97-AF65-F5344CB8AC3E}">
        <p14:creationId xmlns:p14="http://schemas.microsoft.com/office/powerpoint/2010/main" val="28410151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2869989-EB00-4EE7-BCB5-25BDC5BB29F8}" type="slidenum">
              <a:rPr lang="en-US" smtClean="0"/>
              <a:t>5</a:t>
            </a:fld>
            <a:endParaRPr lang="en-US"/>
          </a:p>
        </p:txBody>
      </p:sp>
    </p:spTree>
    <p:extLst>
      <p:ext uri="{BB962C8B-B14F-4D97-AF65-F5344CB8AC3E}">
        <p14:creationId xmlns:p14="http://schemas.microsoft.com/office/powerpoint/2010/main" val="15722967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82869989-EB00-4EE7-BCB5-25BDC5BB29F8}" type="slidenum">
              <a:rPr lang="en-US" smtClean="0"/>
              <a:t>8</a:t>
            </a:fld>
            <a:endParaRPr lang="en-US"/>
          </a:p>
        </p:txBody>
      </p:sp>
    </p:spTree>
    <p:extLst>
      <p:ext uri="{BB962C8B-B14F-4D97-AF65-F5344CB8AC3E}">
        <p14:creationId xmlns:p14="http://schemas.microsoft.com/office/powerpoint/2010/main" val="17245741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6/20/2024</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221E7E3A-E42E-ECF8-7508-C5CCF25528F4}"/>
              </a:ext>
            </a:extLst>
          </p:cNvPr>
          <p:cNvGrpSpPr/>
          <p:nvPr userDrawn="1"/>
        </p:nvGrpSpPr>
        <p:grpSpPr bwMode="hidden">
          <a:xfrm>
            <a:off x="-1" y="0"/>
            <a:ext cx="12192002" cy="6858000"/>
            <a:chOff x="-1" y="0"/>
            <a:chExt cx="12192002" cy="6858000"/>
          </a:xfrm>
        </p:grpSpPr>
        <p:cxnSp>
          <p:nvCxnSpPr>
            <p:cNvPr id="10" name="Straight Connector 9">
              <a:extLst>
                <a:ext uri="{FF2B5EF4-FFF2-40B4-BE49-F238E27FC236}">
                  <a16:creationId xmlns:a16="http://schemas.microsoft.com/office/drawing/2014/main" id="{8A05F3F5-6163-FBD2-EBE6-D7B19F520AD9}"/>
                </a:ext>
              </a:extLst>
            </p:cNvPr>
            <p:cNvCxnSpPr/>
            <p:nvPr/>
          </p:nvCxnSpPr>
          <p:spPr bwMode="hidden">
            <a:xfrm>
              <a:off x="61019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33CCDA52-8CF1-A130-4509-8FBB1E67365F}"/>
                </a:ext>
              </a:extLst>
            </p:cNvPr>
            <p:cNvCxnSpPr/>
            <p:nvPr/>
          </p:nvCxnSpPr>
          <p:spPr bwMode="hidden">
            <a:xfrm>
              <a:off x="182933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9FFC145-E756-7670-7334-D15D46B065C3}"/>
                </a:ext>
              </a:extLst>
            </p:cNvPr>
            <p:cNvCxnSpPr/>
            <p:nvPr/>
          </p:nvCxnSpPr>
          <p:spPr bwMode="hidden">
            <a:xfrm>
              <a:off x="304847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47AB137-678D-50DC-150E-B92ADC2516DA}"/>
                </a:ext>
              </a:extLst>
            </p:cNvPr>
            <p:cNvCxnSpPr/>
            <p:nvPr/>
          </p:nvCxnSpPr>
          <p:spPr bwMode="hidden">
            <a:xfrm>
              <a:off x="426760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F6509E8D-B3F7-6778-4BE7-32BC13D295C0}"/>
                </a:ext>
              </a:extLst>
            </p:cNvPr>
            <p:cNvCxnSpPr/>
            <p:nvPr/>
          </p:nvCxnSpPr>
          <p:spPr bwMode="hidden">
            <a:xfrm>
              <a:off x="548674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ED9BC09-E338-A3FA-A75C-5FD4EDED966B}"/>
                </a:ext>
              </a:extLst>
            </p:cNvPr>
            <p:cNvCxnSpPr/>
            <p:nvPr/>
          </p:nvCxnSpPr>
          <p:spPr bwMode="hidden">
            <a:xfrm>
              <a:off x="6705884"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680EBAD-815A-0DA6-A0E3-7C7079B62013}"/>
                </a:ext>
              </a:extLst>
            </p:cNvPr>
            <p:cNvCxnSpPr/>
            <p:nvPr/>
          </p:nvCxnSpPr>
          <p:spPr bwMode="hidden">
            <a:xfrm>
              <a:off x="7925022"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84D78995-EEE0-A6FB-AB2D-1C0A6920BAA6}"/>
                </a:ext>
              </a:extLst>
            </p:cNvPr>
            <p:cNvCxnSpPr/>
            <p:nvPr/>
          </p:nvCxnSpPr>
          <p:spPr bwMode="hidden">
            <a:xfrm>
              <a:off x="914416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6DC52B32-3543-1EAC-21D9-6AACED8C7FAF}"/>
                </a:ext>
              </a:extLst>
            </p:cNvPr>
            <p:cNvCxnSpPr/>
            <p:nvPr/>
          </p:nvCxnSpPr>
          <p:spPr bwMode="hidden">
            <a:xfrm>
              <a:off x="10363298"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1C83FD6B-8EF2-7DC9-B1A7-B92C4F174214}"/>
                </a:ext>
              </a:extLst>
            </p:cNvPr>
            <p:cNvCxnSpPr/>
            <p:nvPr/>
          </p:nvCxnSpPr>
          <p:spPr bwMode="hidden">
            <a:xfrm>
              <a:off x="11582436"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47BCAF9-1741-408C-FA23-CB711E7F4F44}"/>
                </a:ext>
              </a:extLst>
            </p:cNvPr>
            <p:cNvCxnSpPr/>
            <p:nvPr/>
          </p:nvCxnSpPr>
          <p:spPr bwMode="hidden">
            <a:xfrm>
              <a:off x="2819" y="38648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BF52596-CB44-7A60-5854-75AA014C68B3}"/>
                </a:ext>
              </a:extLst>
            </p:cNvPr>
            <p:cNvCxnSpPr/>
            <p:nvPr/>
          </p:nvCxnSpPr>
          <p:spPr bwMode="hidden">
            <a:xfrm>
              <a:off x="2819" y="1611181"/>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6407ED6-B5E1-431F-F6F7-65D0B0A2B3FF}"/>
                </a:ext>
              </a:extLst>
            </p:cNvPr>
            <p:cNvCxnSpPr/>
            <p:nvPr/>
          </p:nvCxnSpPr>
          <p:spPr bwMode="hidden">
            <a:xfrm>
              <a:off x="2819" y="2835877"/>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A2F5DFF-E9D7-CF5C-EB1A-8F03491DE29D}"/>
                </a:ext>
              </a:extLst>
            </p:cNvPr>
            <p:cNvCxnSpPr/>
            <p:nvPr/>
          </p:nvCxnSpPr>
          <p:spPr bwMode="hidden">
            <a:xfrm>
              <a:off x="2819" y="4060573"/>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FFC082A7-D558-468B-0CC9-B6DAC16B7F18}"/>
                </a:ext>
              </a:extLst>
            </p:cNvPr>
            <p:cNvCxnSpPr/>
            <p:nvPr/>
          </p:nvCxnSpPr>
          <p:spPr bwMode="hidden">
            <a:xfrm>
              <a:off x="2819" y="5285269"/>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0AC413E7-B3F7-7036-841A-772F6830CB07}"/>
                </a:ext>
              </a:extLst>
            </p:cNvPr>
            <p:cNvCxnSpPr/>
            <p:nvPr/>
          </p:nvCxnSpPr>
          <p:spPr bwMode="hidden">
            <a:xfrm>
              <a:off x="2819" y="6509965"/>
              <a:ext cx="12188952"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6" name="Group 25">
              <a:extLst>
                <a:ext uri="{FF2B5EF4-FFF2-40B4-BE49-F238E27FC236}">
                  <a16:creationId xmlns:a16="http://schemas.microsoft.com/office/drawing/2014/main" id="{DE7099A5-A9B0-592F-AD41-02743792BC66}"/>
                </a:ext>
              </a:extLst>
            </p:cNvPr>
            <p:cNvGrpSpPr/>
            <p:nvPr userDrawn="1"/>
          </p:nvGrpSpPr>
          <p:grpSpPr bwMode="hidden">
            <a:xfrm>
              <a:off x="-1" y="0"/>
              <a:ext cx="12192001" cy="6858000"/>
              <a:chOff x="-1" y="0"/>
              <a:chExt cx="12192001" cy="6858000"/>
            </a:xfrm>
          </p:grpSpPr>
          <p:cxnSp>
            <p:nvCxnSpPr>
              <p:cNvPr id="44" name="Straight Connector 43">
                <a:extLst>
                  <a:ext uri="{FF2B5EF4-FFF2-40B4-BE49-F238E27FC236}">
                    <a16:creationId xmlns:a16="http://schemas.microsoft.com/office/drawing/2014/main" id="{D499F4FB-96E7-82B4-2EE5-6D04C095527D}"/>
                  </a:ext>
                </a:extLst>
              </p:cNvPr>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11A8A01A-4C1B-F750-A4AE-7A0F2F60704E}"/>
                  </a:ext>
                </a:extLst>
              </p:cNvPr>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00F1E7B-6BD2-8730-CFB1-E42C861EEDAE}"/>
                  </a:ext>
                </a:extLst>
              </p:cNvPr>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23B08766-8E4B-06F7-DA00-B9BC15B33AC9}"/>
                  </a:ext>
                </a:extLst>
              </p:cNvPr>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F91D0C5F-F1D5-BE23-3482-603085D2B264}"/>
                  </a:ext>
                </a:extLst>
              </p:cNvPr>
              <p:cNvCxnSpPr/>
              <p:nvPr/>
            </p:nvCxnSpPr>
            <p:spPr bwMode="hidden">
              <a:xfrm>
                <a:off x="510650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9" name="Group 48">
                <a:extLst>
                  <a:ext uri="{FF2B5EF4-FFF2-40B4-BE49-F238E27FC236}">
                    <a16:creationId xmlns:a16="http://schemas.microsoft.com/office/drawing/2014/main" id="{1E97E4AB-F167-5A4F-3AD8-945F92EE0B76}"/>
                  </a:ext>
                </a:extLst>
              </p:cNvPr>
              <p:cNvGrpSpPr/>
              <p:nvPr/>
            </p:nvGrpSpPr>
            <p:grpSpPr bwMode="hidden">
              <a:xfrm>
                <a:off x="6327885" y="0"/>
                <a:ext cx="5864115" cy="5898673"/>
                <a:chOff x="6327885" y="0"/>
                <a:chExt cx="5864115" cy="5898673"/>
              </a:xfrm>
            </p:grpSpPr>
            <p:cxnSp>
              <p:nvCxnSpPr>
                <p:cNvPr id="55" name="Straight Connector 54">
                  <a:extLst>
                    <a:ext uri="{FF2B5EF4-FFF2-40B4-BE49-F238E27FC236}">
                      <a16:creationId xmlns:a16="http://schemas.microsoft.com/office/drawing/2014/main" id="{EFC7190C-BA7C-AAC9-116E-0A78D974817E}"/>
                    </a:ext>
                  </a:extLst>
                </p:cNvPr>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2C49BFAA-7DF7-8A68-721D-056FB6FE3475}"/>
                    </a:ext>
                  </a:extLst>
                </p:cNvPr>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F919B5D2-06E2-092D-9AF0-D4BBBCAE1564}"/>
                    </a:ext>
                  </a:extLst>
                </p:cNvPr>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97339854-D499-6C01-D4A1-3779612AE491}"/>
                    </a:ext>
                  </a:extLst>
                </p:cNvPr>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07E39B9E-0644-155F-2E66-53F2AAD63369}"/>
                    </a:ext>
                  </a:extLst>
                </p:cNvPr>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50" name="Straight Connector 49">
                <a:extLst>
                  <a:ext uri="{FF2B5EF4-FFF2-40B4-BE49-F238E27FC236}">
                    <a16:creationId xmlns:a16="http://schemas.microsoft.com/office/drawing/2014/main" id="{C7E67544-78A7-B08B-A58F-0AF7102D4EE3}"/>
                  </a:ext>
                </a:extLst>
              </p:cNvPr>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FCF33DFD-7CC7-A66E-ADFC-A1402361293F}"/>
                  </a:ext>
                </a:extLst>
              </p:cNvPr>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D4282F34-6A6A-4B6F-9024-1012EEA9AAF0}"/>
                  </a:ext>
                </a:extLst>
              </p:cNvPr>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B8B52DF9-857C-CD3C-AED3-68BE010ACCC8}"/>
                  </a:ext>
                </a:extLst>
              </p:cNvPr>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B43E9CB0-347B-A2E3-E2C5-3A2C8BBBEA48}"/>
                  </a:ext>
                </a:extLst>
              </p:cNvPr>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1C1FAF24-FEA2-4A09-A4E6-34F20AF10DAB}"/>
                </a:ext>
              </a:extLst>
            </p:cNvPr>
            <p:cNvGrpSpPr/>
            <p:nvPr userDrawn="1"/>
          </p:nvGrpSpPr>
          <p:grpSpPr bwMode="hidden">
            <a:xfrm flipH="1">
              <a:off x="0" y="0"/>
              <a:ext cx="12192001" cy="6858000"/>
              <a:chOff x="-1" y="0"/>
              <a:chExt cx="12192001" cy="6858000"/>
            </a:xfrm>
          </p:grpSpPr>
          <p:cxnSp>
            <p:nvCxnSpPr>
              <p:cNvPr id="28" name="Straight Connector 27">
                <a:extLst>
                  <a:ext uri="{FF2B5EF4-FFF2-40B4-BE49-F238E27FC236}">
                    <a16:creationId xmlns:a16="http://schemas.microsoft.com/office/drawing/2014/main" id="{29EBB9E4-C641-2F83-1FD6-338460131C43}"/>
                  </a:ext>
                </a:extLst>
              </p:cNvPr>
              <p:cNvCxnSpPr/>
              <p:nvPr/>
            </p:nvCxnSpPr>
            <p:spPr bwMode="hidden">
              <a:xfrm>
                <a:off x="225425"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206028B2-EAE1-34A8-424E-4D6DEA13A304}"/>
                  </a:ext>
                </a:extLst>
              </p:cNvPr>
              <p:cNvCxnSpPr/>
              <p:nvPr/>
            </p:nvCxnSpPr>
            <p:spPr bwMode="hidden">
              <a:xfrm>
                <a:off x="144915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3EBB4EA-7DA3-C3DB-D896-7F19A9AF4451}"/>
                  </a:ext>
                </a:extLst>
              </p:cNvPr>
              <p:cNvCxnSpPr/>
              <p:nvPr/>
            </p:nvCxnSpPr>
            <p:spPr bwMode="hidden">
              <a:xfrm>
                <a:off x="2665982"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7F3A8A3-964E-BA1F-832D-826E8326102C}"/>
                  </a:ext>
                </a:extLst>
              </p:cNvPr>
              <p:cNvCxnSpPr/>
              <p:nvPr/>
            </p:nvCxnSpPr>
            <p:spPr bwMode="hidden">
              <a:xfrm>
                <a:off x="3885119"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BB16B40-8C6B-A60C-8299-EEC075AF1C3A}"/>
                  </a:ext>
                </a:extLst>
              </p:cNvPr>
              <p:cNvCxnSpPr/>
              <p:nvPr/>
            </p:nvCxnSpPr>
            <p:spPr bwMode="hidden">
              <a:xfrm>
                <a:off x="5150644" y="0"/>
                <a:ext cx="6815931"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33" name="Group 32">
                <a:extLst>
                  <a:ext uri="{FF2B5EF4-FFF2-40B4-BE49-F238E27FC236}">
                    <a16:creationId xmlns:a16="http://schemas.microsoft.com/office/drawing/2014/main" id="{2E23868D-D97C-69B5-1AF0-0793CDAA38BC}"/>
                  </a:ext>
                </a:extLst>
              </p:cNvPr>
              <p:cNvGrpSpPr/>
              <p:nvPr/>
            </p:nvGrpSpPr>
            <p:grpSpPr bwMode="hidden">
              <a:xfrm>
                <a:off x="6327885" y="0"/>
                <a:ext cx="5864115" cy="5898673"/>
                <a:chOff x="6327885" y="0"/>
                <a:chExt cx="5864115" cy="5898673"/>
              </a:xfrm>
            </p:grpSpPr>
            <p:cxnSp>
              <p:nvCxnSpPr>
                <p:cNvPr id="39" name="Straight Connector 38">
                  <a:extLst>
                    <a:ext uri="{FF2B5EF4-FFF2-40B4-BE49-F238E27FC236}">
                      <a16:creationId xmlns:a16="http://schemas.microsoft.com/office/drawing/2014/main" id="{BF82A4EF-5B9E-FF47-379C-4AA34E4E16D3}"/>
                    </a:ext>
                  </a:extLst>
                </p:cNvPr>
                <p:cNvCxnSpPr/>
                <p:nvPr/>
              </p:nvCxnSpPr>
              <p:spPr bwMode="hidden">
                <a:xfrm>
                  <a:off x="6327885" y="0"/>
                  <a:ext cx="5864115" cy="589867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BB21875-EB5C-CC26-D9BE-2F35AA9EA5CD}"/>
                    </a:ext>
                  </a:extLst>
                </p:cNvPr>
                <p:cNvCxnSpPr/>
                <p:nvPr/>
              </p:nvCxnSpPr>
              <p:spPr bwMode="hidden">
                <a:xfrm>
                  <a:off x="7549268" y="0"/>
                  <a:ext cx="4642732" cy="46724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5C694D71-F72E-6EBD-1F18-A22119081D76}"/>
                    </a:ext>
                  </a:extLst>
                </p:cNvPr>
                <p:cNvCxnSpPr/>
                <p:nvPr/>
              </p:nvCxnSpPr>
              <p:spPr bwMode="hidden">
                <a:xfrm>
                  <a:off x="8772997" y="0"/>
                  <a:ext cx="3419003" cy="34567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69DA48C4-4AFA-605E-4107-EAAB60807ED5}"/>
                    </a:ext>
                  </a:extLst>
                </p:cNvPr>
                <p:cNvCxnSpPr/>
                <p:nvPr/>
              </p:nvCxnSpPr>
              <p:spPr bwMode="hidden">
                <a:xfrm>
                  <a:off x="9982200" y="0"/>
                  <a:ext cx="2209800" cy="222646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57FEA8C5-F2E3-3693-A3F5-253536ABE879}"/>
                    </a:ext>
                  </a:extLst>
                </p:cNvPr>
                <p:cNvCxnSpPr/>
                <p:nvPr/>
              </p:nvCxnSpPr>
              <p:spPr bwMode="hidden">
                <a:xfrm>
                  <a:off x="11199019" y="0"/>
                  <a:ext cx="992981" cy="1002506"/>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34" name="Straight Connector 33">
                <a:extLst>
                  <a:ext uri="{FF2B5EF4-FFF2-40B4-BE49-F238E27FC236}">
                    <a16:creationId xmlns:a16="http://schemas.microsoft.com/office/drawing/2014/main" id="{509070F1-F19D-1CB3-689D-5D1F600D335A}"/>
                  </a:ext>
                </a:extLst>
              </p:cNvPr>
              <p:cNvCxnSpPr/>
              <p:nvPr/>
            </p:nvCxnSpPr>
            <p:spPr bwMode="hidden">
              <a:xfrm flipH="1" flipV="1">
                <a:off x="-1" y="1012053"/>
                <a:ext cx="5828811" cy="58459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5B2051A-5B1D-4E38-C776-EBB3CAF03A6B}"/>
                  </a:ext>
                </a:extLst>
              </p:cNvPr>
              <p:cNvCxnSpPr/>
              <p:nvPr/>
            </p:nvCxnSpPr>
            <p:spPr bwMode="hidden">
              <a:xfrm flipH="1" flipV="1">
                <a:off x="-1" y="2227340"/>
                <a:ext cx="4614781" cy="4630658"/>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204C5B1D-C3C0-244D-14EC-FC73007C56A7}"/>
                  </a:ext>
                </a:extLst>
              </p:cNvPr>
              <p:cNvCxnSpPr/>
              <p:nvPr/>
            </p:nvCxnSpPr>
            <p:spPr bwMode="hidden">
              <a:xfrm flipH="1" flipV="1">
                <a:off x="-1" y="3432149"/>
                <a:ext cx="3398419" cy="3425849"/>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D7A2FA9F-6714-4373-B0FA-C6076E680A13}"/>
                  </a:ext>
                </a:extLst>
              </p:cNvPr>
              <p:cNvCxnSpPr/>
              <p:nvPr/>
            </p:nvCxnSpPr>
            <p:spPr bwMode="hidden">
              <a:xfrm flipH="1" flipV="1">
                <a:off x="-1" y="4651431"/>
                <a:ext cx="2196496" cy="220656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40C1B00C-5105-3E38-94D9-F556643C268F}"/>
                  </a:ext>
                </a:extLst>
              </p:cNvPr>
              <p:cNvCxnSpPr/>
              <p:nvPr/>
            </p:nvCxnSpPr>
            <p:spPr bwMode="hidden">
              <a:xfrm flipH="1" flipV="1">
                <a:off x="-1" y="5864453"/>
                <a:ext cx="987003" cy="99354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cxnSp>
        <p:nvCxnSpPr>
          <p:cNvPr id="60" name="Straight Connector 59">
            <a:extLst>
              <a:ext uri="{FF2B5EF4-FFF2-40B4-BE49-F238E27FC236}">
                <a16:creationId xmlns:a16="http://schemas.microsoft.com/office/drawing/2014/main" id="{48DC25BD-5FFB-4774-63D3-3935FFD9CE04}"/>
              </a:ext>
            </a:extLst>
          </p:cNvPr>
          <p:cNvCxnSpPr/>
          <p:nvPr userDrawn="1"/>
        </p:nvCxnSpPr>
        <p:spPr>
          <a:xfrm>
            <a:off x="1295400" y="5294175"/>
            <a:ext cx="9601200" cy="0"/>
          </a:xfrm>
          <a:prstGeom prst="line">
            <a:avLst/>
          </a:prstGeom>
          <a:ln w="127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77873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84A29A4-78C8-47AB-BA06-22CB45938951}" type="datetime1">
              <a:rPr lang="en-US" smtClean="0"/>
              <a:t>6/20/2024</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2326938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ED4ACF-2D82-46F2-A8E9-23963AA34E86}" type="datetime1">
              <a:rPr lang="en-US" smtClean="0"/>
              <a:t>6/20/2024</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11972839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E374B5B-21A0-4192-BF4C-38187F1A68D8}" type="datetime1">
              <a:rPr lang="en-US" smtClean="0"/>
              <a:t>6/20/2024</a:t>
            </a:fld>
            <a:endParaRPr lang="en-US"/>
          </a:p>
        </p:txBody>
      </p:sp>
      <p:sp>
        <p:nvSpPr>
          <p:cNvPr id="5" name="Footer Placeholder 4"/>
          <p:cNvSpPr>
            <a:spLocks noGrp="1"/>
          </p:cNvSpPr>
          <p:nvPr>
            <p:ph type="ftr" sz="quarter" idx="11"/>
          </p:nvPr>
        </p:nvSpPr>
        <p:spPr/>
        <p:txBody>
          <a:bodyPr/>
          <a:lstStyle/>
          <a:p>
            <a:r>
              <a:rPr lang="en-US"/>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974898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6/20/2024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grpSp>
        <p:nvGrpSpPr>
          <p:cNvPr id="8" name="Group 7">
            <a:extLst>
              <a:ext uri="{FF2B5EF4-FFF2-40B4-BE49-F238E27FC236}">
                <a16:creationId xmlns:a16="http://schemas.microsoft.com/office/drawing/2014/main" id="{DB76F7E2-4F08-A567-42DC-743448B3D0E7}"/>
              </a:ext>
            </a:extLst>
          </p:cNvPr>
          <p:cNvGrpSpPr/>
          <p:nvPr userDrawn="1"/>
        </p:nvGrpSpPr>
        <p:grpSpPr bwMode="hidden">
          <a:xfrm>
            <a:off x="-1" y="0"/>
            <a:ext cx="12192002" cy="6858000"/>
            <a:chOff x="-1" y="0"/>
            <a:chExt cx="12192002" cy="6858000"/>
          </a:xfrm>
        </p:grpSpPr>
        <p:cxnSp>
          <p:nvCxnSpPr>
            <p:cNvPr id="9" name="Straight Connector 8">
              <a:extLst>
                <a:ext uri="{FF2B5EF4-FFF2-40B4-BE49-F238E27FC236}">
                  <a16:creationId xmlns:a16="http://schemas.microsoft.com/office/drawing/2014/main" id="{4C25CBB8-E865-FF06-855B-8BB37F5C38EA}"/>
                </a:ext>
              </a:extLst>
            </p:cNvPr>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00370B55-74C6-4693-A729-294555D87911}"/>
                </a:ext>
              </a:extLst>
            </p:cNvPr>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55A9CC01-1C4E-166A-C553-66538A619721}"/>
                </a:ext>
              </a:extLst>
            </p:cNvPr>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0D056E2A-6E94-875A-9428-A13574238A03}"/>
                </a:ext>
              </a:extLst>
            </p:cNvPr>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49DBE8B8-1BF7-5AB4-C907-E3540140546B}"/>
                </a:ext>
              </a:extLst>
            </p:cNvPr>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39EB6BB8-310C-1497-25CC-83D33B309B21}"/>
                </a:ext>
              </a:extLst>
            </p:cNvPr>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5280182-B7B8-421C-57A0-8E2449E09A9D}"/>
                </a:ext>
              </a:extLst>
            </p:cNvPr>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2FAEFAC-2708-3F13-56BD-9E9BDE915A07}"/>
                </a:ext>
              </a:extLst>
            </p:cNvPr>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4EE0754-397A-CDEF-2E0A-47DB81EE159E}"/>
                </a:ext>
              </a:extLst>
            </p:cNvPr>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CA7E5A0-0098-9E0F-F922-00747592C74E}"/>
                </a:ext>
              </a:extLst>
            </p:cNvPr>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38B9647-731A-F667-3380-C6C6A65B7E2C}"/>
                </a:ext>
              </a:extLst>
            </p:cNvPr>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B7801464-80CA-A0A6-F1FB-DBA8D2957305}"/>
                </a:ext>
              </a:extLst>
            </p:cNvPr>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B7EC940B-E8DB-B433-45CE-47323D9EA825}"/>
                </a:ext>
              </a:extLst>
            </p:cNvPr>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9BD8CBE0-5414-0644-DFC6-186F1478EA91}"/>
                </a:ext>
              </a:extLst>
            </p:cNvPr>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008F2A4-421D-377C-7924-17682C9A29EE}"/>
                </a:ext>
              </a:extLst>
            </p:cNvPr>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D44579F-5768-2432-CDF1-7DF5EF7EF184}"/>
                </a:ext>
              </a:extLst>
            </p:cNvPr>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BD54D2A5-896A-A104-E507-3956C5902FA5}"/>
                </a:ext>
              </a:extLst>
            </p:cNvPr>
            <p:cNvGrpSpPr/>
            <p:nvPr userDrawn="1"/>
          </p:nvGrpSpPr>
          <p:grpSpPr bwMode="hidden">
            <a:xfrm>
              <a:off x="-1" y="0"/>
              <a:ext cx="12192001" cy="6858000"/>
              <a:chOff x="-1" y="0"/>
              <a:chExt cx="12192001" cy="6858000"/>
            </a:xfrm>
          </p:grpSpPr>
          <p:cxnSp>
            <p:nvCxnSpPr>
              <p:cNvPr id="43" name="Straight Connector 42">
                <a:extLst>
                  <a:ext uri="{FF2B5EF4-FFF2-40B4-BE49-F238E27FC236}">
                    <a16:creationId xmlns:a16="http://schemas.microsoft.com/office/drawing/2014/main" id="{92C0C8C0-A9DA-CC50-06F5-091E5085AD8B}"/>
                  </a:ext>
                </a:extLst>
              </p:cNvPr>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28C28F53-C29B-10B7-07F2-0A17D6CF377B}"/>
                  </a:ext>
                </a:extLst>
              </p:cNvPr>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D16CA44-7B65-4A24-0DB7-1E86D185BA74}"/>
                  </a:ext>
                </a:extLst>
              </p:cNvPr>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60C8327-E828-FFD6-3478-264D0BA0A2AF}"/>
                  </a:ext>
                </a:extLst>
              </p:cNvPr>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AD3FB79A-1FBC-34C9-0DDB-08FAF0A7CCC7}"/>
                  </a:ext>
                </a:extLst>
              </p:cNvPr>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a:extLst>
                  <a:ext uri="{FF2B5EF4-FFF2-40B4-BE49-F238E27FC236}">
                    <a16:creationId xmlns:a16="http://schemas.microsoft.com/office/drawing/2014/main" id="{10CC4CFD-E467-29ED-6B2A-545A10CFE8EF}"/>
                  </a:ext>
                </a:extLst>
              </p:cNvPr>
              <p:cNvGrpSpPr/>
              <p:nvPr/>
            </p:nvGrpSpPr>
            <p:grpSpPr bwMode="hidden">
              <a:xfrm>
                <a:off x="6327885" y="0"/>
                <a:ext cx="5864115" cy="5898673"/>
                <a:chOff x="6327885" y="0"/>
                <a:chExt cx="5864115" cy="5898673"/>
              </a:xfrm>
            </p:grpSpPr>
            <p:cxnSp>
              <p:nvCxnSpPr>
                <p:cNvPr id="54" name="Straight Connector 53">
                  <a:extLst>
                    <a:ext uri="{FF2B5EF4-FFF2-40B4-BE49-F238E27FC236}">
                      <a16:creationId xmlns:a16="http://schemas.microsoft.com/office/drawing/2014/main" id="{688CB0D1-9EC6-3786-6504-058DB7C9CC94}"/>
                    </a:ext>
                  </a:extLst>
                </p:cNvPr>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91EF771E-0A53-BCFD-EFDC-C69D79E04546}"/>
                    </a:ext>
                  </a:extLst>
                </p:cNvPr>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EADE5880-3B4B-71DC-C19E-4EFA16A93B59}"/>
                    </a:ext>
                  </a:extLst>
                </p:cNvPr>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BDB79723-DF66-57FE-F4F2-3EF3E4739A79}"/>
                    </a:ext>
                  </a:extLst>
                </p:cNvPr>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B7060846-18CD-5E3C-3040-152CDDF5CD44}"/>
                    </a:ext>
                  </a:extLst>
                </p:cNvPr>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a:extLst>
                  <a:ext uri="{FF2B5EF4-FFF2-40B4-BE49-F238E27FC236}">
                    <a16:creationId xmlns:a16="http://schemas.microsoft.com/office/drawing/2014/main" id="{D1F1FAA1-94E0-EF1A-C120-17C59C584108}"/>
                  </a:ext>
                </a:extLst>
              </p:cNvPr>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28EAD6DF-5A44-0A3B-56E5-B370D2674C54}"/>
                  </a:ext>
                </a:extLst>
              </p:cNvPr>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ED313175-32D4-F307-1854-26E2B3E98BD0}"/>
                  </a:ext>
                </a:extLst>
              </p:cNvPr>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04AD039E-31F5-23F4-8C37-B9190A953F33}"/>
                  </a:ext>
                </a:extLst>
              </p:cNvPr>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59071D19-1619-7253-3A95-303311638C9C}"/>
                  </a:ext>
                </a:extLst>
              </p:cNvPr>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6B40C823-BA67-5053-F5C6-11C7D55D45D3}"/>
                </a:ext>
              </a:extLst>
            </p:cNvPr>
            <p:cNvGrpSpPr/>
            <p:nvPr userDrawn="1"/>
          </p:nvGrpSpPr>
          <p:grpSpPr bwMode="hidden">
            <a:xfrm flipH="1">
              <a:off x="0" y="0"/>
              <a:ext cx="12192001" cy="6858000"/>
              <a:chOff x="-1" y="0"/>
              <a:chExt cx="12192001" cy="6858000"/>
            </a:xfrm>
          </p:grpSpPr>
          <p:cxnSp>
            <p:nvCxnSpPr>
              <p:cNvPr id="27" name="Straight Connector 26">
                <a:extLst>
                  <a:ext uri="{FF2B5EF4-FFF2-40B4-BE49-F238E27FC236}">
                    <a16:creationId xmlns:a16="http://schemas.microsoft.com/office/drawing/2014/main" id="{1ABC541A-3D2B-DBF9-2B2E-CFEC3262E18C}"/>
                  </a:ext>
                </a:extLst>
              </p:cNvPr>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888B89D5-7061-F15E-3564-E117A7E1E6CA}"/>
                  </a:ext>
                </a:extLst>
              </p:cNvPr>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15B93C94-E0DD-033E-CCE4-F269768F69D8}"/>
                  </a:ext>
                </a:extLst>
              </p:cNvPr>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01FA21C3-33BF-94A4-9E0B-AD3E5E4F5C44}"/>
                  </a:ext>
                </a:extLst>
              </p:cNvPr>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F2D99FD5-ADF2-B6A0-9A10-723FE592B7CE}"/>
                  </a:ext>
                </a:extLst>
              </p:cNvPr>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a:extLst>
                  <a:ext uri="{FF2B5EF4-FFF2-40B4-BE49-F238E27FC236}">
                    <a16:creationId xmlns:a16="http://schemas.microsoft.com/office/drawing/2014/main" id="{13E92582-8002-B6FD-13C9-8F55F399318E}"/>
                  </a:ext>
                </a:extLst>
              </p:cNvPr>
              <p:cNvGrpSpPr/>
              <p:nvPr/>
            </p:nvGrpSpPr>
            <p:grpSpPr bwMode="hidden">
              <a:xfrm>
                <a:off x="6327885" y="0"/>
                <a:ext cx="5864115" cy="5898673"/>
                <a:chOff x="6327885" y="0"/>
                <a:chExt cx="5864115" cy="5898673"/>
              </a:xfrm>
            </p:grpSpPr>
            <p:cxnSp>
              <p:nvCxnSpPr>
                <p:cNvPr id="38" name="Straight Connector 37">
                  <a:extLst>
                    <a:ext uri="{FF2B5EF4-FFF2-40B4-BE49-F238E27FC236}">
                      <a16:creationId xmlns:a16="http://schemas.microsoft.com/office/drawing/2014/main" id="{90453830-E993-4D9E-D682-58274F101761}"/>
                    </a:ext>
                  </a:extLst>
                </p:cNvPr>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D099E9F-7531-F445-1304-D3B26DFD5711}"/>
                    </a:ext>
                  </a:extLst>
                </p:cNvPr>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82465D0-7E52-BB88-B2B8-57B418DE9F79}"/>
                    </a:ext>
                  </a:extLst>
                </p:cNvPr>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9AAA0474-B903-F30B-3C70-63B1A62A3A7E}"/>
                    </a:ext>
                  </a:extLst>
                </p:cNvPr>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18ACCCFC-16BC-0EA0-FB85-3638D99D05CF}"/>
                    </a:ext>
                  </a:extLst>
                </p:cNvPr>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a:extLst>
                  <a:ext uri="{FF2B5EF4-FFF2-40B4-BE49-F238E27FC236}">
                    <a16:creationId xmlns:a16="http://schemas.microsoft.com/office/drawing/2014/main" id="{10299D2D-7B6E-91F5-865D-EB1B1C10C3AF}"/>
                  </a:ext>
                </a:extLst>
              </p:cNvPr>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8ED6E40E-54E0-091A-1ADD-6E068DBDAEB1}"/>
                  </a:ext>
                </a:extLst>
              </p:cNvPr>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F0F8EF38-A622-AC8E-93B2-1BABAB7EFF8F}"/>
                  </a:ext>
                </a:extLst>
              </p:cNvPr>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7E012CC9-107E-A384-DFAC-3D141B98A37F}"/>
                  </a:ext>
                </a:extLst>
              </p:cNvPr>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143594BE-55C2-9BDC-E7DE-9B2DEA29C5C8}"/>
                  </a:ext>
                </a:extLst>
              </p:cNvPr>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cxnSp>
        <p:nvCxnSpPr>
          <p:cNvPr id="59" name="Straight Connector 58">
            <a:extLst>
              <a:ext uri="{FF2B5EF4-FFF2-40B4-BE49-F238E27FC236}">
                <a16:creationId xmlns:a16="http://schemas.microsoft.com/office/drawing/2014/main" id="{1A43CE8B-D0F5-6F6A-3BA2-D950F463BCD4}"/>
              </a:ext>
            </a:extLst>
          </p:cNvPr>
          <p:cNvCxnSpPr/>
          <p:nvPr userDrawn="1"/>
        </p:nvCxnSpPr>
        <p:spPr>
          <a:xfrm>
            <a:off x="1295400" y="5294175"/>
            <a:ext cx="96012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828216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B5CF7C-B333-48E1-A4A6-83A3C8B73AC0}" type="datetime1">
              <a:rPr lang="en-US" smtClean="0"/>
              <a:t>6/20/2024</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1415657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E320762-5CBF-4210-AB54-376B091119F8}" type="datetime1">
              <a:rPr lang="en-US" smtClean="0"/>
              <a:t>6/20/2024</a:t>
            </a:fld>
            <a:endParaRPr lang="en-US"/>
          </a:p>
        </p:txBody>
      </p:sp>
      <p:sp>
        <p:nvSpPr>
          <p:cNvPr id="8" name="Footer Placeholder 7"/>
          <p:cNvSpPr>
            <a:spLocks noGrp="1"/>
          </p:cNvSpPr>
          <p:nvPr>
            <p:ph type="ftr" sz="quarter" idx="11"/>
          </p:nvPr>
        </p:nvSpPr>
        <p:spPr/>
        <p:txBody>
          <a:bodyPr/>
          <a:lstStyle/>
          <a:p>
            <a:r>
              <a:rPr lang="en-US"/>
              <a:t>Add a footer</a:t>
            </a:r>
            <a:endParaRPr lang="en-US" dirty="0"/>
          </a:p>
        </p:txBody>
      </p:sp>
      <p:sp>
        <p:nvSpPr>
          <p:cNvPr id="9" name="Slide Number Placeholder 8"/>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32598483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0DB371-BF5F-4058-A212-1A908E4D2674}" type="datetime1">
              <a:rPr lang="en-US" smtClean="0"/>
              <a:t>6/20/2024</a:t>
            </a:fld>
            <a:endParaRPr lang="en-US"/>
          </a:p>
        </p:txBody>
      </p:sp>
      <p:sp>
        <p:nvSpPr>
          <p:cNvPr id="4" name="Footer Placeholder 3"/>
          <p:cNvSpPr>
            <a:spLocks noGrp="1"/>
          </p:cNvSpPr>
          <p:nvPr>
            <p:ph type="ftr" sz="quarter" idx="11"/>
          </p:nvPr>
        </p:nvSpPr>
        <p:spPr/>
        <p:txBody>
          <a:bodyPr/>
          <a:lstStyle/>
          <a:p>
            <a:r>
              <a:rPr lang="en-US"/>
              <a:t>Add a footer</a:t>
            </a:r>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a:p>
        </p:txBody>
      </p:sp>
    </p:spTree>
    <p:extLst>
      <p:ext uri="{BB962C8B-B14F-4D97-AF65-F5344CB8AC3E}">
        <p14:creationId xmlns:p14="http://schemas.microsoft.com/office/powerpoint/2010/main" val="42796202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4083B-90AA-48CF-BAD5-00AA24D7F288}" type="datetime1">
              <a:rPr lang="en-US" smtClean="0"/>
              <a:t>6/20/2024</a:t>
            </a:fld>
            <a:endParaRPr lang="en-US"/>
          </a:p>
        </p:txBody>
      </p:sp>
      <p:sp>
        <p:nvSpPr>
          <p:cNvPr id="3" name="Footer Placeholder 2"/>
          <p:cNvSpPr>
            <a:spLocks noGrp="1"/>
          </p:cNvSpPr>
          <p:nvPr>
            <p:ph type="ftr" sz="quarter" idx="11"/>
          </p:nvPr>
        </p:nvSpPr>
        <p:spPr/>
        <p:txBody>
          <a:bodyPr/>
          <a:lstStyle/>
          <a:p>
            <a:r>
              <a:rPr lang="en-US"/>
              <a:t>Add a footer</a:t>
            </a:r>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pPr/>
              <a:t>‹#›</a:t>
            </a:fld>
            <a:endParaRPr lang="en-US"/>
          </a:p>
        </p:txBody>
      </p:sp>
      <p:grpSp>
        <p:nvGrpSpPr>
          <p:cNvPr id="5" name="Group 4">
            <a:extLst>
              <a:ext uri="{FF2B5EF4-FFF2-40B4-BE49-F238E27FC236}">
                <a16:creationId xmlns:a16="http://schemas.microsoft.com/office/drawing/2014/main" id="{EC6C5F64-DC79-1920-9A92-3D95EB5B88D8}"/>
              </a:ext>
            </a:extLst>
          </p:cNvPr>
          <p:cNvGrpSpPr/>
          <p:nvPr userDrawn="1"/>
        </p:nvGrpSpPr>
        <p:grpSpPr bwMode="hidden">
          <a:xfrm>
            <a:off x="-1" y="0"/>
            <a:ext cx="12192002" cy="6858000"/>
            <a:chOff x="-1" y="0"/>
            <a:chExt cx="12192002" cy="6858000"/>
          </a:xfrm>
        </p:grpSpPr>
        <p:cxnSp>
          <p:nvCxnSpPr>
            <p:cNvPr id="6" name="Straight Connector 5">
              <a:extLst>
                <a:ext uri="{FF2B5EF4-FFF2-40B4-BE49-F238E27FC236}">
                  <a16:creationId xmlns:a16="http://schemas.microsoft.com/office/drawing/2014/main" id="{08AE31B6-BB89-B0C4-4483-A9B8CEDF757A}"/>
                </a:ext>
              </a:extLst>
            </p:cNvPr>
            <p:cNvCxnSpPr/>
            <p:nvPr/>
          </p:nvCxnSpPr>
          <p:spPr bwMode="hidden">
            <a:xfrm>
              <a:off x="61019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a16="http://schemas.microsoft.com/office/drawing/2014/main" id="{00348452-EDEE-CCB2-79D2-8EB6C96D2D55}"/>
                </a:ext>
              </a:extLst>
            </p:cNvPr>
            <p:cNvCxnSpPr/>
            <p:nvPr/>
          </p:nvCxnSpPr>
          <p:spPr bwMode="hidden">
            <a:xfrm>
              <a:off x="182933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7">
              <a:extLst>
                <a:ext uri="{FF2B5EF4-FFF2-40B4-BE49-F238E27FC236}">
                  <a16:creationId xmlns:a16="http://schemas.microsoft.com/office/drawing/2014/main" id="{E24E1B8E-8D15-E4E1-DC51-0598F7DFC81A}"/>
                </a:ext>
              </a:extLst>
            </p:cNvPr>
            <p:cNvCxnSpPr/>
            <p:nvPr/>
          </p:nvCxnSpPr>
          <p:spPr bwMode="hidden">
            <a:xfrm>
              <a:off x="304847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F0A337D5-601D-E740-7EF7-37DBD8E15EDA}"/>
                </a:ext>
              </a:extLst>
            </p:cNvPr>
            <p:cNvCxnSpPr/>
            <p:nvPr/>
          </p:nvCxnSpPr>
          <p:spPr bwMode="hidden">
            <a:xfrm>
              <a:off x="426760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1F63F58-DC55-7211-EB59-407F63FA1339}"/>
                </a:ext>
              </a:extLst>
            </p:cNvPr>
            <p:cNvCxnSpPr/>
            <p:nvPr/>
          </p:nvCxnSpPr>
          <p:spPr bwMode="hidden">
            <a:xfrm>
              <a:off x="548674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137BC828-555A-E30E-1FF2-C0592875DB2B}"/>
                </a:ext>
              </a:extLst>
            </p:cNvPr>
            <p:cNvCxnSpPr/>
            <p:nvPr/>
          </p:nvCxnSpPr>
          <p:spPr bwMode="hidden">
            <a:xfrm>
              <a:off x="6705884"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27D71F9-DEEE-9278-B5E2-4E1E369732EF}"/>
                </a:ext>
              </a:extLst>
            </p:cNvPr>
            <p:cNvCxnSpPr/>
            <p:nvPr/>
          </p:nvCxnSpPr>
          <p:spPr bwMode="hidden">
            <a:xfrm>
              <a:off x="7925022"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CDDD891A-1061-0F02-BDCC-A79918E4AD40}"/>
                </a:ext>
              </a:extLst>
            </p:cNvPr>
            <p:cNvCxnSpPr/>
            <p:nvPr/>
          </p:nvCxnSpPr>
          <p:spPr bwMode="hidden">
            <a:xfrm>
              <a:off x="914416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216DC1E-80E7-BD31-AC9F-7A75823F6D6A}"/>
                </a:ext>
              </a:extLst>
            </p:cNvPr>
            <p:cNvCxnSpPr/>
            <p:nvPr/>
          </p:nvCxnSpPr>
          <p:spPr bwMode="hidden">
            <a:xfrm>
              <a:off x="10363298"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9F37B74-906C-F2B1-F08A-2C9A6B1617AE}"/>
                </a:ext>
              </a:extLst>
            </p:cNvPr>
            <p:cNvCxnSpPr/>
            <p:nvPr/>
          </p:nvCxnSpPr>
          <p:spPr bwMode="hidden">
            <a:xfrm>
              <a:off x="11582436"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5AFCF3A-127B-6D49-DEEF-313D2D9D1AC6}"/>
                </a:ext>
              </a:extLst>
            </p:cNvPr>
            <p:cNvCxnSpPr/>
            <p:nvPr/>
          </p:nvCxnSpPr>
          <p:spPr bwMode="hidden">
            <a:xfrm>
              <a:off x="2819" y="38648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0E7FCB2-019D-9960-ACF0-281AA88F1814}"/>
                </a:ext>
              </a:extLst>
            </p:cNvPr>
            <p:cNvCxnSpPr/>
            <p:nvPr/>
          </p:nvCxnSpPr>
          <p:spPr bwMode="hidden">
            <a:xfrm>
              <a:off x="2819" y="1611181"/>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4CA97A4-610F-5F3E-E457-7849CBE3440F}"/>
                </a:ext>
              </a:extLst>
            </p:cNvPr>
            <p:cNvCxnSpPr/>
            <p:nvPr/>
          </p:nvCxnSpPr>
          <p:spPr bwMode="hidden">
            <a:xfrm>
              <a:off x="2819" y="2835877"/>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E8D1BA04-22E1-8672-D32F-D34168E363A2}"/>
                </a:ext>
              </a:extLst>
            </p:cNvPr>
            <p:cNvCxnSpPr/>
            <p:nvPr/>
          </p:nvCxnSpPr>
          <p:spPr bwMode="hidden">
            <a:xfrm>
              <a:off x="2819" y="4060573"/>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9948919-C64F-6327-BB78-BF962CE2DB9A}"/>
                </a:ext>
              </a:extLst>
            </p:cNvPr>
            <p:cNvCxnSpPr/>
            <p:nvPr/>
          </p:nvCxnSpPr>
          <p:spPr bwMode="hidden">
            <a:xfrm>
              <a:off x="2819" y="5285269"/>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D7945E3D-AB2F-576C-1F87-473D1B7EBA6B}"/>
                </a:ext>
              </a:extLst>
            </p:cNvPr>
            <p:cNvCxnSpPr/>
            <p:nvPr/>
          </p:nvCxnSpPr>
          <p:spPr bwMode="hidden">
            <a:xfrm>
              <a:off x="2819" y="6509965"/>
              <a:ext cx="12188952"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2" name="Group 21">
              <a:extLst>
                <a:ext uri="{FF2B5EF4-FFF2-40B4-BE49-F238E27FC236}">
                  <a16:creationId xmlns:a16="http://schemas.microsoft.com/office/drawing/2014/main" id="{E6492989-B045-45EC-9E89-D21D20DA5A54}"/>
                </a:ext>
              </a:extLst>
            </p:cNvPr>
            <p:cNvGrpSpPr/>
            <p:nvPr userDrawn="1"/>
          </p:nvGrpSpPr>
          <p:grpSpPr bwMode="hidden">
            <a:xfrm>
              <a:off x="-1" y="0"/>
              <a:ext cx="12192001" cy="6858000"/>
              <a:chOff x="-1" y="0"/>
              <a:chExt cx="12192001" cy="6858000"/>
            </a:xfrm>
          </p:grpSpPr>
          <p:cxnSp>
            <p:nvCxnSpPr>
              <p:cNvPr id="40" name="Straight Connector 39">
                <a:extLst>
                  <a:ext uri="{FF2B5EF4-FFF2-40B4-BE49-F238E27FC236}">
                    <a16:creationId xmlns:a16="http://schemas.microsoft.com/office/drawing/2014/main" id="{BBB8D5B2-48F7-D19D-61DA-0BA80BDBAD5C}"/>
                  </a:ext>
                </a:extLst>
              </p:cNvPr>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B57A862C-7AD2-23E5-F891-BDADB3B25478}"/>
                  </a:ext>
                </a:extLst>
              </p:cNvPr>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2BCA03AF-F7A4-C0A9-2CA7-CD5B65802A06}"/>
                  </a:ext>
                </a:extLst>
              </p:cNvPr>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C7B7A378-8176-DD46-BDE7-72151C6439A9}"/>
                  </a:ext>
                </a:extLst>
              </p:cNvPr>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2E6E9CDE-7CFC-EB15-57ED-87EB2468D91E}"/>
                  </a:ext>
                </a:extLst>
              </p:cNvPr>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45" name="Group 44">
                <a:extLst>
                  <a:ext uri="{FF2B5EF4-FFF2-40B4-BE49-F238E27FC236}">
                    <a16:creationId xmlns:a16="http://schemas.microsoft.com/office/drawing/2014/main" id="{E6DFC187-9E1B-27A8-D0CD-5B369693C7C0}"/>
                  </a:ext>
                </a:extLst>
              </p:cNvPr>
              <p:cNvGrpSpPr/>
              <p:nvPr/>
            </p:nvGrpSpPr>
            <p:grpSpPr bwMode="hidden">
              <a:xfrm>
                <a:off x="6327885" y="0"/>
                <a:ext cx="5864115" cy="5898673"/>
                <a:chOff x="6327885" y="0"/>
                <a:chExt cx="5864115" cy="5898673"/>
              </a:xfrm>
            </p:grpSpPr>
            <p:cxnSp>
              <p:nvCxnSpPr>
                <p:cNvPr id="51" name="Straight Connector 50">
                  <a:extLst>
                    <a:ext uri="{FF2B5EF4-FFF2-40B4-BE49-F238E27FC236}">
                      <a16:creationId xmlns:a16="http://schemas.microsoft.com/office/drawing/2014/main" id="{E1AF5FEF-62E7-1015-8459-A28A408654E2}"/>
                    </a:ext>
                  </a:extLst>
                </p:cNvPr>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C06E43D1-CC31-C2FF-E9AC-9F042084965F}"/>
                    </a:ext>
                  </a:extLst>
                </p:cNvPr>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27A6F80B-7F1A-E267-9820-9330AB663AD3}"/>
                    </a:ext>
                  </a:extLst>
                </p:cNvPr>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A4EA982F-4F1F-BFB5-0EA1-C0695AB72DFC}"/>
                    </a:ext>
                  </a:extLst>
                </p:cNvPr>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7C5028C4-24C0-70C1-974B-B6C5FDC2ACE4}"/>
                    </a:ext>
                  </a:extLst>
                </p:cNvPr>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46" name="Straight Connector 45">
                <a:extLst>
                  <a:ext uri="{FF2B5EF4-FFF2-40B4-BE49-F238E27FC236}">
                    <a16:creationId xmlns:a16="http://schemas.microsoft.com/office/drawing/2014/main" id="{DC719F9F-F768-D9B8-9A07-3D7A1EC4DCFB}"/>
                  </a:ext>
                </a:extLst>
              </p:cNvPr>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7C172F18-E1D5-B646-3EF7-D1FE0AD0824C}"/>
                  </a:ext>
                </a:extLst>
              </p:cNvPr>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28434326-D5CB-81E9-1587-44C7D6EED0DB}"/>
                  </a:ext>
                </a:extLst>
              </p:cNvPr>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a:extLst>
                  <a:ext uri="{FF2B5EF4-FFF2-40B4-BE49-F238E27FC236}">
                    <a16:creationId xmlns:a16="http://schemas.microsoft.com/office/drawing/2014/main" id="{F1B237E5-9C4A-1338-DB4A-52524B8BBEAB}"/>
                  </a:ext>
                </a:extLst>
              </p:cNvPr>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D03841C-BBA5-4DF0-2BBE-2F46B688DA98}"/>
                  </a:ext>
                </a:extLst>
              </p:cNvPr>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23" name="Group 22">
              <a:extLst>
                <a:ext uri="{FF2B5EF4-FFF2-40B4-BE49-F238E27FC236}">
                  <a16:creationId xmlns:a16="http://schemas.microsoft.com/office/drawing/2014/main" id="{6C283A48-0039-B469-828C-9AAE5EBDA2E2}"/>
                </a:ext>
              </a:extLst>
            </p:cNvPr>
            <p:cNvGrpSpPr/>
            <p:nvPr userDrawn="1"/>
          </p:nvGrpSpPr>
          <p:grpSpPr bwMode="hidden">
            <a:xfrm flipH="1">
              <a:off x="0" y="0"/>
              <a:ext cx="12192001" cy="6858000"/>
              <a:chOff x="-1" y="0"/>
              <a:chExt cx="12192001" cy="6858000"/>
            </a:xfrm>
          </p:grpSpPr>
          <p:cxnSp>
            <p:nvCxnSpPr>
              <p:cNvPr id="24" name="Straight Connector 23">
                <a:extLst>
                  <a:ext uri="{FF2B5EF4-FFF2-40B4-BE49-F238E27FC236}">
                    <a16:creationId xmlns:a16="http://schemas.microsoft.com/office/drawing/2014/main" id="{AE6B287E-9D18-98DC-0435-1A73BF48D40B}"/>
                  </a:ext>
                </a:extLst>
              </p:cNvPr>
              <p:cNvCxnSpPr/>
              <p:nvPr/>
            </p:nvCxnSpPr>
            <p:spPr bwMode="hidden">
              <a:xfrm>
                <a:off x="225425"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6BF046F0-8801-4B03-5A7E-03DCB7F450E8}"/>
                  </a:ext>
                </a:extLst>
              </p:cNvPr>
              <p:cNvCxnSpPr/>
              <p:nvPr/>
            </p:nvCxnSpPr>
            <p:spPr bwMode="hidden">
              <a:xfrm>
                <a:off x="1449154"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CFB65EDA-5D63-1F76-8C01-12BE31A13322}"/>
                  </a:ext>
                </a:extLst>
              </p:cNvPr>
              <p:cNvCxnSpPr/>
              <p:nvPr/>
            </p:nvCxnSpPr>
            <p:spPr bwMode="hidden">
              <a:xfrm>
                <a:off x="266598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6B683F6-1750-F1D5-F733-408DF125AE69}"/>
                  </a:ext>
                </a:extLst>
              </p:cNvPr>
              <p:cNvCxnSpPr/>
              <p:nvPr/>
            </p:nvCxnSpPr>
            <p:spPr bwMode="hidden">
              <a:xfrm>
                <a:off x="3885119"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3534B784-ACE1-83F4-3A91-B3DE90EE6BF9}"/>
                  </a:ext>
                </a:extLst>
              </p:cNvPr>
              <p:cNvCxnSpPr/>
              <p:nvPr/>
            </p:nvCxnSpPr>
            <p:spPr bwMode="hidden">
              <a:xfrm>
                <a:off x="5106502" y="0"/>
                <a:ext cx="6815931"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9" name="Group 28">
                <a:extLst>
                  <a:ext uri="{FF2B5EF4-FFF2-40B4-BE49-F238E27FC236}">
                    <a16:creationId xmlns:a16="http://schemas.microsoft.com/office/drawing/2014/main" id="{CE78B6A0-3993-3146-C497-7C0EBB0C32A9}"/>
                  </a:ext>
                </a:extLst>
              </p:cNvPr>
              <p:cNvGrpSpPr/>
              <p:nvPr/>
            </p:nvGrpSpPr>
            <p:grpSpPr bwMode="hidden">
              <a:xfrm>
                <a:off x="6327885" y="0"/>
                <a:ext cx="5864115" cy="5898673"/>
                <a:chOff x="6327885" y="0"/>
                <a:chExt cx="5864115" cy="5898673"/>
              </a:xfrm>
            </p:grpSpPr>
            <p:cxnSp>
              <p:nvCxnSpPr>
                <p:cNvPr id="35" name="Straight Connector 34">
                  <a:extLst>
                    <a:ext uri="{FF2B5EF4-FFF2-40B4-BE49-F238E27FC236}">
                      <a16:creationId xmlns:a16="http://schemas.microsoft.com/office/drawing/2014/main" id="{BDDDD387-D778-72ED-C466-A50FF6EE3A30}"/>
                    </a:ext>
                  </a:extLst>
                </p:cNvPr>
                <p:cNvCxnSpPr/>
                <p:nvPr/>
              </p:nvCxnSpPr>
              <p:spPr bwMode="hidden">
                <a:xfrm>
                  <a:off x="6327885" y="0"/>
                  <a:ext cx="5864115" cy="589867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53921DC4-D85D-6DC7-A774-AB3D1C08269E}"/>
                    </a:ext>
                  </a:extLst>
                </p:cNvPr>
                <p:cNvCxnSpPr/>
                <p:nvPr/>
              </p:nvCxnSpPr>
              <p:spPr bwMode="hidden">
                <a:xfrm>
                  <a:off x="7549268" y="0"/>
                  <a:ext cx="4642732" cy="46724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A3DDB391-1466-A10D-F633-AA44F10F55D1}"/>
                    </a:ext>
                  </a:extLst>
                </p:cNvPr>
                <p:cNvCxnSpPr/>
                <p:nvPr/>
              </p:nvCxnSpPr>
              <p:spPr bwMode="hidden">
                <a:xfrm>
                  <a:off x="8772997" y="0"/>
                  <a:ext cx="3419003" cy="34567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8D6FA5E1-EC7B-CA0C-E276-44DD803FA462}"/>
                    </a:ext>
                  </a:extLst>
                </p:cNvPr>
                <p:cNvCxnSpPr/>
                <p:nvPr/>
              </p:nvCxnSpPr>
              <p:spPr bwMode="hidden">
                <a:xfrm>
                  <a:off x="9982200" y="0"/>
                  <a:ext cx="2209800" cy="222646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38545C1B-430B-F6B6-5851-4455F2DD30C1}"/>
                    </a:ext>
                  </a:extLst>
                </p:cNvPr>
                <p:cNvCxnSpPr/>
                <p:nvPr/>
              </p:nvCxnSpPr>
              <p:spPr bwMode="hidden">
                <a:xfrm>
                  <a:off x="11199019" y="0"/>
                  <a:ext cx="992981" cy="1002506"/>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30" name="Straight Connector 29">
                <a:extLst>
                  <a:ext uri="{FF2B5EF4-FFF2-40B4-BE49-F238E27FC236}">
                    <a16:creationId xmlns:a16="http://schemas.microsoft.com/office/drawing/2014/main" id="{179CA863-7C1A-11A9-9ECB-FE85584864E2}"/>
                  </a:ext>
                </a:extLst>
              </p:cNvPr>
              <p:cNvCxnSpPr/>
              <p:nvPr/>
            </p:nvCxnSpPr>
            <p:spPr bwMode="hidden">
              <a:xfrm flipH="1" flipV="1">
                <a:off x="-1" y="1012053"/>
                <a:ext cx="5828811" cy="58459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66792444-F58C-C699-E501-9300E33521B0}"/>
                  </a:ext>
                </a:extLst>
              </p:cNvPr>
              <p:cNvCxnSpPr/>
              <p:nvPr/>
            </p:nvCxnSpPr>
            <p:spPr bwMode="hidden">
              <a:xfrm flipH="1" flipV="1">
                <a:off x="-1" y="2227340"/>
                <a:ext cx="4614781" cy="4630658"/>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959161F7-67B8-85A7-BE1E-B44FF28C9FFF}"/>
                  </a:ext>
                </a:extLst>
              </p:cNvPr>
              <p:cNvCxnSpPr/>
              <p:nvPr/>
            </p:nvCxnSpPr>
            <p:spPr bwMode="hidden">
              <a:xfrm flipH="1" flipV="1">
                <a:off x="-1" y="3432149"/>
                <a:ext cx="3398419" cy="3425849"/>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C3884E6-09E3-591E-8BF3-42492A030284}"/>
                  </a:ext>
                </a:extLst>
              </p:cNvPr>
              <p:cNvCxnSpPr/>
              <p:nvPr/>
            </p:nvCxnSpPr>
            <p:spPr bwMode="hidden">
              <a:xfrm flipH="1" flipV="1">
                <a:off x="-1" y="4651431"/>
                <a:ext cx="2196496" cy="220656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33E4B855-CCD4-8957-D491-385B2CD08CC3}"/>
                  </a:ext>
                </a:extLst>
              </p:cNvPr>
              <p:cNvCxnSpPr/>
              <p:nvPr/>
            </p:nvCxnSpPr>
            <p:spPr bwMode="hidden">
              <a:xfrm flipH="1" flipV="1">
                <a:off x="-1" y="5864453"/>
                <a:ext cx="987003" cy="99354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Tree>
    <p:extLst>
      <p:ext uri="{BB962C8B-B14F-4D97-AF65-F5344CB8AC3E}">
        <p14:creationId xmlns:p14="http://schemas.microsoft.com/office/powerpoint/2010/main" val="3596310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BAF629-ECA2-4CF3-B790-9D9BDED98269}" type="datetime1">
              <a:rPr lang="en-US" smtClean="0"/>
              <a:pPr/>
              <a:t>6/20/2024</a:t>
            </a:fld>
            <a:endParaRPr lang="en-US"/>
          </a:p>
        </p:txBody>
      </p:sp>
      <p:sp>
        <p:nvSpPr>
          <p:cNvPr id="6" name="Footer Placeholder 5"/>
          <p:cNvSpPr>
            <a:spLocks noGrp="1"/>
          </p:cNvSpPr>
          <p:nvPr>
            <p:ph type="ftr" sz="quarter" idx="11"/>
          </p:nvPr>
        </p:nvSpPr>
        <p:spPr/>
        <p:txBody>
          <a:bodyPr/>
          <a:lstStyle/>
          <a:p>
            <a:r>
              <a:rPr lang="en-US"/>
              <a:t>Add a footer</a:t>
            </a:r>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pPr/>
              <a:t>‹#›</a:t>
            </a:fld>
            <a:endParaRPr lang="en-US"/>
          </a:p>
        </p:txBody>
      </p:sp>
      <p:grpSp>
        <p:nvGrpSpPr>
          <p:cNvPr id="8" name="Group 7">
            <a:extLst>
              <a:ext uri="{FF2B5EF4-FFF2-40B4-BE49-F238E27FC236}">
                <a16:creationId xmlns:a16="http://schemas.microsoft.com/office/drawing/2014/main" id="{F9156E92-7CA7-D88A-6ECB-0164B42E156D}"/>
              </a:ext>
            </a:extLst>
          </p:cNvPr>
          <p:cNvGrpSpPr/>
          <p:nvPr userDrawn="1"/>
        </p:nvGrpSpPr>
        <p:grpSpPr bwMode="hidden">
          <a:xfrm>
            <a:off x="-1" y="0"/>
            <a:ext cx="12192002" cy="6858000"/>
            <a:chOff x="-1" y="0"/>
            <a:chExt cx="12192002" cy="6858000"/>
          </a:xfrm>
        </p:grpSpPr>
        <p:cxnSp>
          <p:nvCxnSpPr>
            <p:cNvPr id="9" name="Straight Connector 8">
              <a:extLst>
                <a:ext uri="{FF2B5EF4-FFF2-40B4-BE49-F238E27FC236}">
                  <a16:creationId xmlns:a16="http://schemas.microsoft.com/office/drawing/2014/main" id="{23FB7305-F92B-12AF-7001-47EED128D601}"/>
                </a:ext>
              </a:extLst>
            </p:cNvPr>
            <p:cNvCxnSpPr/>
            <p:nvPr/>
          </p:nvCxnSpPr>
          <p:spPr bwMode="hidden">
            <a:xfrm>
              <a:off x="61019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C7D4A7BE-6FAE-EF62-386B-FE9EE678A85A}"/>
                </a:ext>
              </a:extLst>
            </p:cNvPr>
            <p:cNvCxnSpPr/>
            <p:nvPr/>
          </p:nvCxnSpPr>
          <p:spPr bwMode="hidden">
            <a:xfrm>
              <a:off x="182933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EF63DB1-622B-1841-4888-F6F4EE392F52}"/>
                </a:ext>
              </a:extLst>
            </p:cNvPr>
            <p:cNvCxnSpPr/>
            <p:nvPr/>
          </p:nvCxnSpPr>
          <p:spPr bwMode="hidden">
            <a:xfrm>
              <a:off x="304847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C02A0AD-8EE4-4C61-B418-B85997733668}"/>
                </a:ext>
              </a:extLst>
            </p:cNvPr>
            <p:cNvCxnSpPr/>
            <p:nvPr/>
          </p:nvCxnSpPr>
          <p:spPr bwMode="hidden">
            <a:xfrm>
              <a:off x="426760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10E9395-8881-EDDE-449B-0197F7ADC14E}"/>
                </a:ext>
              </a:extLst>
            </p:cNvPr>
            <p:cNvCxnSpPr/>
            <p:nvPr/>
          </p:nvCxnSpPr>
          <p:spPr bwMode="hidden">
            <a:xfrm>
              <a:off x="548674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19CB0BEF-F832-CBA7-F221-C83242F12A2E}"/>
                </a:ext>
              </a:extLst>
            </p:cNvPr>
            <p:cNvCxnSpPr/>
            <p:nvPr/>
          </p:nvCxnSpPr>
          <p:spPr bwMode="hidden">
            <a:xfrm>
              <a:off x="6705884"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7F87A66C-314E-02EB-0917-9E4AC70D1D1F}"/>
                </a:ext>
              </a:extLst>
            </p:cNvPr>
            <p:cNvCxnSpPr/>
            <p:nvPr/>
          </p:nvCxnSpPr>
          <p:spPr bwMode="hidden">
            <a:xfrm>
              <a:off x="7925022"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6A1985E4-4A52-1B9B-9A88-41B69C8A9BF0}"/>
                </a:ext>
              </a:extLst>
            </p:cNvPr>
            <p:cNvCxnSpPr/>
            <p:nvPr/>
          </p:nvCxnSpPr>
          <p:spPr bwMode="hidden">
            <a:xfrm>
              <a:off x="914416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4EB053B-678D-AFDA-3605-0F004823E975}"/>
                </a:ext>
              </a:extLst>
            </p:cNvPr>
            <p:cNvCxnSpPr/>
            <p:nvPr/>
          </p:nvCxnSpPr>
          <p:spPr bwMode="hidden">
            <a:xfrm>
              <a:off x="10363298"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985B2CA8-E763-FFAC-7182-0E35D65898F2}"/>
                </a:ext>
              </a:extLst>
            </p:cNvPr>
            <p:cNvCxnSpPr/>
            <p:nvPr/>
          </p:nvCxnSpPr>
          <p:spPr bwMode="hidden">
            <a:xfrm>
              <a:off x="11582436"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D553D23E-EC5C-A958-2719-BB0892C52B5B}"/>
                </a:ext>
              </a:extLst>
            </p:cNvPr>
            <p:cNvCxnSpPr/>
            <p:nvPr/>
          </p:nvCxnSpPr>
          <p:spPr bwMode="hidden">
            <a:xfrm>
              <a:off x="2819" y="38648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8206FC81-E59A-E5C4-118E-B43D6B231467}"/>
                </a:ext>
              </a:extLst>
            </p:cNvPr>
            <p:cNvCxnSpPr/>
            <p:nvPr/>
          </p:nvCxnSpPr>
          <p:spPr bwMode="hidden">
            <a:xfrm>
              <a:off x="2819" y="1611181"/>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656CCE3F-5150-5850-A94C-FB8F70065E0D}"/>
                </a:ext>
              </a:extLst>
            </p:cNvPr>
            <p:cNvCxnSpPr/>
            <p:nvPr/>
          </p:nvCxnSpPr>
          <p:spPr bwMode="hidden">
            <a:xfrm>
              <a:off x="2819" y="2835877"/>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2E3D6C4E-F452-BB93-C47C-758D5132E35E}"/>
                </a:ext>
              </a:extLst>
            </p:cNvPr>
            <p:cNvCxnSpPr/>
            <p:nvPr/>
          </p:nvCxnSpPr>
          <p:spPr bwMode="hidden">
            <a:xfrm>
              <a:off x="2819" y="4060573"/>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5E49F859-6665-B616-B390-F8E7EAAC9DD6}"/>
                </a:ext>
              </a:extLst>
            </p:cNvPr>
            <p:cNvCxnSpPr/>
            <p:nvPr/>
          </p:nvCxnSpPr>
          <p:spPr bwMode="hidden">
            <a:xfrm>
              <a:off x="2819" y="5285269"/>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3A216D8E-74A0-48A6-EE8F-0B396F2B41B0}"/>
                </a:ext>
              </a:extLst>
            </p:cNvPr>
            <p:cNvCxnSpPr/>
            <p:nvPr/>
          </p:nvCxnSpPr>
          <p:spPr bwMode="hidden">
            <a:xfrm>
              <a:off x="2819" y="6509965"/>
              <a:ext cx="12188952"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74CF51FC-356A-24DF-E9BC-AE5A458EC843}"/>
                </a:ext>
              </a:extLst>
            </p:cNvPr>
            <p:cNvGrpSpPr/>
            <p:nvPr userDrawn="1"/>
          </p:nvGrpSpPr>
          <p:grpSpPr bwMode="hidden">
            <a:xfrm>
              <a:off x="-1" y="0"/>
              <a:ext cx="12192001" cy="6858000"/>
              <a:chOff x="-1" y="0"/>
              <a:chExt cx="12192001" cy="6858000"/>
            </a:xfrm>
          </p:grpSpPr>
          <p:cxnSp>
            <p:nvCxnSpPr>
              <p:cNvPr id="43" name="Straight Connector 42">
                <a:extLst>
                  <a:ext uri="{FF2B5EF4-FFF2-40B4-BE49-F238E27FC236}">
                    <a16:creationId xmlns:a16="http://schemas.microsoft.com/office/drawing/2014/main" id="{ABBB05CE-8EDC-518A-DD5E-C3E5B76D1A87}"/>
                  </a:ext>
                </a:extLst>
              </p:cNvPr>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2887B6B9-3598-8075-479F-15E5F9B1C702}"/>
                  </a:ext>
                </a:extLst>
              </p:cNvPr>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D937CD3E-A971-A1C9-36F1-E37DAFAF2CB8}"/>
                  </a:ext>
                </a:extLst>
              </p:cNvPr>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8CD80E7B-1DC3-E48A-37A1-779F334FAD1B}"/>
                  </a:ext>
                </a:extLst>
              </p:cNvPr>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2743414-A18F-263E-5470-26FAFBB3E12C}"/>
                  </a:ext>
                </a:extLst>
              </p:cNvPr>
              <p:cNvCxnSpPr/>
              <p:nvPr/>
            </p:nvCxnSpPr>
            <p:spPr bwMode="hidden">
              <a:xfrm>
                <a:off x="510650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a:extLst>
                  <a:ext uri="{FF2B5EF4-FFF2-40B4-BE49-F238E27FC236}">
                    <a16:creationId xmlns:a16="http://schemas.microsoft.com/office/drawing/2014/main" id="{5D4DED4B-D899-360B-3277-5FC591F530C8}"/>
                  </a:ext>
                </a:extLst>
              </p:cNvPr>
              <p:cNvGrpSpPr/>
              <p:nvPr/>
            </p:nvGrpSpPr>
            <p:grpSpPr bwMode="hidden">
              <a:xfrm>
                <a:off x="6327885" y="0"/>
                <a:ext cx="5864115" cy="5898673"/>
                <a:chOff x="6327885" y="0"/>
                <a:chExt cx="5864115" cy="5898673"/>
              </a:xfrm>
            </p:grpSpPr>
            <p:cxnSp>
              <p:nvCxnSpPr>
                <p:cNvPr id="54" name="Straight Connector 53">
                  <a:extLst>
                    <a:ext uri="{FF2B5EF4-FFF2-40B4-BE49-F238E27FC236}">
                      <a16:creationId xmlns:a16="http://schemas.microsoft.com/office/drawing/2014/main" id="{DF342832-FA84-F96F-D46A-D782FBD14DFB}"/>
                    </a:ext>
                  </a:extLst>
                </p:cNvPr>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87448878-73E3-35AE-2C6E-0CC2A083BA30}"/>
                    </a:ext>
                  </a:extLst>
                </p:cNvPr>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5BADBE28-ACA9-5449-1464-0FC9E41B0B44}"/>
                    </a:ext>
                  </a:extLst>
                </p:cNvPr>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3F23D596-8D3B-6310-7D1B-BDEDF711E165}"/>
                    </a:ext>
                  </a:extLst>
                </p:cNvPr>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55C9EC0F-C0B3-FB2D-2AFD-3F36478E0F91}"/>
                    </a:ext>
                  </a:extLst>
                </p:cNvPr>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a:extLst>
                  <a:ext uri="{FF2B5EF4-FFF2-40B4-BE49-F238E27FC236}">
                    <a16:creationId xmlns:a16="http://schemas.microsoft.com/office/drawing/2014/main" id="{FA6C2F0A-755D-E61A-988E-691AD0AAB63C}"/>
                  </a:ext>
                </a:extLst>
              </p:cNvPr>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DA393050-6685-3B49-94BD-6D8E4E2511CC}"/>
                  </a:ext>
                </a:extLst>
              </p:cNvPr>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783D8AC7-F4BF-1300-4B95-44A3895EFE5F}"/>
                  </a:ext>
                </a:extLst>
              </p:cNvPr>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8F0D410F-D18B-EDA9-44E0-DFA78FC9D6FE}"/>
                  </a:ext>
                </a:extLst>
              </p:cNvPr>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8B830355-4657-7CDE-F0C7-C9E6F4D37FBD}"/>
                  </a:ext>
                </a:extLst>
              </p:cNvPr>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B176BDE9-B78B-3E3D-909A-F5E369F6798A}"/>
                </a:ext>
              </a:extLst>
            </p:cNvPr>
            <p:cNvGrpSpPr/>
            <p:nvPr userDrawn="1"/>
          </p:nvGrpSpPr>
          <p:grpSpPr bwMode="hidden">
            <a:xfrm flipH="1">
              <a:off x="0" y="0"/>
              <a:ext cx="12192001" cy="6858000"/>
              <a:chOff x="-1" y="0"/>
              <a:chExt cx="12192001" cy="6858000"/>
            </a:xfrm>
          </p:grpSpPr>
          <p:cxnSp>
            <p:nvCxnSpPr>
              <p:cNvPr id="27" name="Straight Connector 26">
                <a:extLst>
                  <a:ext uri="{FF2B5EF4-FFF2-40B4-BE49-F238E27FC236}">
                    <a16:creationId xmlns:a16="http://schemas.microsoft.com/office/drawing/2014/main" id="{168A930C-F8D5-0164-DF7F-07FA06676D27}"/>
                  </a:ext>
                </a:extLst>
              </p:cNvPr>
              <p:cNvCxnSpPr/>
              <p:nvPr/>
            </p:nvCxnSpPr>
            <p:spPr bwMode="hidden">
              <a:xfrm>
                <a:off x="225425"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5D55E716-4154-2EB3-314D-73A39E1CA34D}"/>
                  </a:ext>
                </a:extLst>
              </p:cNvPr>
              <p:cNvCxnSpPr/>
              <p:nvPr/>
            </p:nvCxnSpPr>
            <p:spPr bwMode="hidden">
              <a:xfrm>
                <a:off x="144915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AB7706CA-1430-6BA9-A1CA-AF7707F8F664}"/>
                  </a:ext>
                </a:extLst>
              </p:cNvPr>
              <p:cNvCxnSpPr/>
              <p:nvPr/>
            </p:nvCxnSpPr>
            <p:spPr bwMode="hidden">
              <a:xfrm>
                <a:off x="2665982"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39182DB1-60F4-D6B8-21A2-8F7B35A49A4B}"/>
                  </a:ext>
                </a:extLst>
              </p:cNvPr>
              <p:cNvCxnSpPr/>
              <p:nvPr/>
            </p:nvCxnSpPr>
            <p:spPr bwMode="hidden">
              <a:xfrm>
                <a:off x="3885119"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81A00B2A-D932-9C2F-FA5C-B7B097EB8EC8}"/>
                  </a:ext>
                </a:extLst>
              </p:cNvPr>
              <p:cNvCxnSpPr/>
              <p:nvPr/>
            </p:nvCxnSpPr>
            <p:spPr bwMode="hidden">
              <a:xfrm>
                <a:off x="5150644" y="0"/>
                <a:ext cx="6815931"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a:extLst>
                  <a:ext uri="{FF2B5EF4-FFF2-40B4-BE49-F238E27FC236}">
                    <a16:creationId xmlns:a16="http://schemas.microsoft.com/office/drawing/2014/main" id="{11192839-04E9-9D2B-68E5-C33687FFFB16}"/>
                  </a:ext>
                </a:extLst>
              </p:cNvPr>
              <p:cNvGrpSpPr/>
              <p:nvPr/>
            </p:nvGrpSpPr>
            <p:grpSpPr bwMode="hidden">
              <a:xfrm>
                <a:off x="6327885" y="0"/>
                <a:ext cx="5864115" cy="5898673"/>
                <a:chOff x="6327885" y="0"/>
                <a:chExt cx="5864115" cy="5898673"/>
              </a:xfrm>
            </p:grpSpPr>
            <p:cxnSp>
              <p:nvCxnSpPr>
                <p:cNvPr id="38" name="Straight Connector 37">
                  <a:extLst>
                    <a:ext uri="{FF2B5EF4-FFF2-40B4-BE49-F238E27FC236}">
                      <a16:creationId xmlns:a16="http://schemas.microsoft.com/office/drawing/2014/main" id="{76414031-6BD4-0691-E7C6-97C6C83FD763}"/>
                    </a:ext>
                  </a:extLst>
                </p:cNvPr>
                <p:cNvCxnSpPr/>
                <p:nvPr/>
              </p:nvCxnSpPr>
              <p:spPr bwMode="hidden">
                <a:xfrm>
                  <a:off x="6327885" y="0"/>
                  <a:ext cx="5864115" cy="589867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98066D5-E3D4-AE00-A929-812620BC00B9}"/>
                    </a:ext>
                  </a:extLst>
                </p:cNvPr>
                <p:cNvCxnSpPr/>
                <p:nvPr/>
              </p:nvCxnSpPr>
              <p:spPr bwMode="hidden">
                <a:xfrm>
                  <a:off x="7549268" y="0"/>
                  <a:ext cx="4642732" cy="46724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ECECD0AC-68C7-1FE6-E9AF-2F824B2B539F}"/>
                    </a:ext>
                  </a:extLst>
                </p:cNvPr>
                <p:cNvCxnSpPr/>
                <p:nvPr/>
              </p:nvCxnSpPr>
              <p:spPr bwMode="hidden">
                <a:xfrm>
                  <a:off x="8772997" y="0"/>
                  <a:ext cx="3419003" cy="34567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1020512-C30E-2D22-3A5D-7F13EB861B07}"/>
                    </a:ext>
                  </a:extLst>
                </p:cNvPr>
                <p:cNvCxnSpPr/>
                <p:nvPr/>
              </p:nvCxnSpPr>
              <p:spPr bwMode="hidden">
                <a:xfrm>
                  <a:off x="9982200" y="0"/>
                  <a:ext cx="2209800" cy="222646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44D8502A-36F3-8078-9A7E-D600EC21DD47}"/>
                    </a:ext>
                  </a:extLst>
                </p:cNvPr>
                <p:cNvCxnSpPr/>
                <p:nvPr/>
              </p:nvCxnSpPr>
              <p:spPr bwMode="hidden">
                <a:xfrm>
                  <a:off x="11199019" y="0"/>
                  <a:ext cx="992981" cy="1002506"/>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a:extLst>
                  <a:ext uri="{FF2B5EF4-FFF2-40B4-BE49-F238E27FC236}">
                    <a16:creationId xmlns:a16="http://schemas.microsoft.com/office/drawing/2014/main" id="{3BFF2EED-FCC9-93CE-06E8-C931C5C04D57}"/>
                  </a:ext>
                </a:extLst>
              </p:cNvPr>
              <p:cNvCxnSpPr/>
              <p:nvPr/>
            </p:nvCxnSpPr>
            <p:spPr bwMode="hidden">
              <a:xfrm flipH="1" flipV="1">
                <a:off x="-1" y="1012053"/>
                <a:ext cx="5828811" cy="58459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DAE65BC2-40E1-EC64-31B9-9AB05B9B5AB4}"/>
                  </a:ext>
                </a:extLst>
              </p:cNvPr>
              <p:cNvCxnSpPr/>
              <p:nvPr/>
            </p:nvCxnSpPr>
            <p:spPr bwMode="hidden">
              <a:xfrm flipH="1" flipV="1">
                <a:off x="-1" y="2227340"/>
                <a:ext cx="4614781" cy="4630658"/>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87C85B2A-F836-9ED4-CC8B-14CE77C62682}"/>
                  </a:ext>
                </a:extLst>
              </p:cNvPr>
              <p:cNvCxnSpPr/>
              <p:nvPr/>
            </p:nvCxnSpPr>
            <p:spPr bwMode="hidden">
              <a:xfrm flipH="1" flipV="1">
                <a:off x="-1" y="3432149"/>
                <a:ext cx="3398419" cy="3425849"/>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1CE7BA2C-E9AE-DA5C-F6B7-B8EA8508F5AD}"/>
                  </a:ext>
                </a:extLst>
              </p:cNvPr>
              <p:cNvCxnSpPr/>
              <p:nvPr/>
            </p:nvCxnSpPr>
            <p:spPr bwMode="hidden">
              <a:xfrm flipH="1" flipV="1">
                <a:off x="-1" y="4651431"/>
                <a:ext cx="2196496" cy="220656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986E7AD9-1003-FF23-CC13-A12AFF93C7AC}"/>
                  </a:ext>
                </a:extLst>
              </p:cNvPr>
              <p:cNvCxnSpPr/>
              <p:nvPr/>
            </p:nvCxnSpPr>
            <p:spPr bwMode="hidden">
              <a:xfrm flipH="1" flipV="1">
                <a:off x="-1" y="5864453"/>
                <a:ext cx="987003" cy="99354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59" name="Rectangle 58">
            <a:extLst>
              <a:ext uri="{FF2B5EF4-FFF2-40B4-BE49-F238E27FC236}">
                <a16:creationId xmlns:a16="http://schemas.microsoft.com/office/drawing/2014/main" id="{888D4F36-EE01-554B-3D2F-9C54B1F2A43D}"/>
              </a:ext>
            </a:extLst>
          </p:cNvPr>
          <p:cNvSpPr/>
          <p:nvPr userDrawn="1"/>
        </p:nvSpPr>
        <p:spPr>
          <a:xfrm>
            <a:off x="0" y="0"/>
            <a:ext cx="73152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0" name="Straight Connector 59">
            <a:extLst>
              <a:ext uri="{FF2B5EF4-FFF2-40B4-BE49-F238E27FC236}">
                <a16:creationId xmlns:a16="http://schemas.microsoft.com/office/drawing/2014/main" id="{21671ADB-099C-9272-74BA-65775A0F5770}"/>
              </a:ext>
            </a:extLst>
          </p:cNvPr>
          <p:cNvCxnSpPr/>
          <p:nvPr userDrawn="1"/>
        </p:nvCxnSpPr>
        <p:spPr>
          <a:xfrm>
            <a:off x="7923089" y="2895600"/>
            <a:ext cx="3659311"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7288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6/20/2024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extLst>
      <p:ext uri="{BB962C8B-B14F-4D97-AF65-F5344CB8AC3E}">
        <p14:creationId xmlns:p14="http://schemas.microsoft.com/office/powerpoint/2010/main" val="78743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B51B2453-8663-4C69-AF73-9FD7B1DEC5D0}" type="datetime1">
              <a:rPr lang="en-US" smtClean="0"/>
              <a:pPr/>
              <a:t>6/20/2024</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r>
              <a:rPr lang="en-US"/>
              <a:t>Add a footer</a:t>
            </a:r>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E31375A4-56A4-47D6-9801-1991572033F7}" type="slidenum">
              <a:rPr lang="en-US" smtClean="0"/>
              <a:pPr/>
              <a:t>‹#›</a:t>
            </a:fld>
            <a:endParaRPr lang="en-US" dirty="0"/>
          </a:p>
        </p:txBody>
      </p:sp>
      <p:grpSp>
        <p:nvGrpSpPr>
          <p:cNvPr id="8" name="Group 7">
            <a:extLst>
              <a:ext uri="{FF2B5EF4-FFF2-40B4-BE49-F238E27FC236}">
                <a16:creationId xmlns:a16="http://schemas.microsoft.com/office/drawing/2014/main" id="{454024DC-481F-BE19-8304-92A02934CE8A}"/>
              </a:ext>
            </a:extLst>
          </p:cNvPr>
          <p:cNvGrpSpPr/>
          <p:nvPr userDrawn="1"/>
        </p:nvGrpSpPr>
        <p:grpSpPr bwMode="hidden">
          <a:xfrm>
            <a:off x="-1" y="-195943"/>
            <a:ext cx="12192002" cy="6858000"/>
            <a:chOff x="-1" y="0"/>
            <a:chExt cx="12192002" cy="6858000"/>
          </a:xfrm>
        </p:grpSpPr>
        <p:cxnSp>
          <p:nvCxnSpPr>
            <p:cNvPr id="9" name="Straight Connector 8">
              <a:extLst>
                <a:ext uri="{FF2B5EF4-FFF2-40B4-BE49-F238E27FC236}">
                  <a16:creationId xmlns:a16="http://schemas.microsoft.com/office/drawing/2014/main" id="{6461CEBC-EA37-91AA-7303-91FDADDDE105}"/>
                </a:ext>
              </a:extLst>
            </p:cNvPr>
            <p:cNvCxnSpPr/>
            <p:nvPr/>
          </p:nvCxnSpPr>
          <p:spPr bwMode="hidden">
            <a:xfrm>
              <a:off x="61019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DA8A875A-21DD-E20E-A340-988E5E9215BA}"/>
                </a:ext>
              </a:extLst>
            </p:cNvPr>
            <p:cNvCxnSpPr/>
            <p:nvPr/>
          </p:nvCxnSpPr>
          <p:spPr bwMode="hidden">
            <a:xfrm>
              <a:off x="182933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93430771-80F8-5C0E-5738-4B1D6737EADB}"/>
                </a:ext>
              </a:extLst>
            </p:cNvPr>
            <p:cNvCxnSpPr/>
            <p:nvPr/>
          </p:nvCxnSpPr>
          <p:spPr bwMode="hidden">
            <a:xfrm>
              <a:off x="304847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687F8886-9BC6-7331-BD26-5658D6278EEF}"/>
                </a:ext>
              </a:extLst>
            </p:cNvPr>
            <p:cNvCxnSpPr/>
            <p:nvPr/>
          </p:nvCxnSpPr>
          <p:spPr bwMode="hidden">
            <a:xfrm>
              <a:off x="426760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DAD48C3-1AB5-B6A1-6907-F585F12F156A}"/>
                </a:ext>
              </a:extLst>
            </p:cNvPr>
            <p:cNvCxnSpPr/>
            <p:nvPr/>
          </p:nvCxnSpPr>
          <p:spPr bwMode="hidden">
            <a:xfrm>
              <a:off x="548674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6B3D38FB-5E45-7D8E-830E-43F901758FFF}"/>
                </a:ext>
              </a:extLst>
            </p:cNvPr>
            <p:cNvCxnSpPr/>
            <p:nvPr/>
          </p:nvCxnSpPr>
          <p:spPr bwMode="hidden">
            <a:xfrm>
              <a:off x="6705884"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B59E1077-1825-608B-671C-C304ED920908}"/>
                </a:ext>
              </a:extLst>
            </p:cNvPr>
            <p:cNvCxnSpPr/>
            <p:nvPr/>
          </p:nvCxnSpPr>
          <p:spPr bwMode="hidden">
            <a:xfrm>
              <a:off x="7925022"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93CD30E8-2AE9-0DB6-E54B-15B1920D7402}"/>
                </a:ext>
              </a:extLst>
            </p:cNvPr>
            <p:cNvCxnSpPr/>
            <p:nvPr/>
          </p:nvCxnSpPr>
          <p:spPr bwMode="hidden">
            <a:xfrm>
              <a:off x="914416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67983861-79D3-ED71-ABC9-67BD57E48D8C}"/>
                </a:ext>
              </a:extLst>
            </p:cNvPr>
            <p:cNvCxnSpPr/>
            <p:nvPr/>
          </p:nvCxnSpPr>
          <p:spPr bwMode="hidden">
            <a:xfrm>
              <a:off x="10363298"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D128C27B-18DE-1C35-9FF8-B14E270452AF}"/>
                </a:ext>
              </a:extLst>
            </p:cNvPr>
            <p:cNvCxnSpPr/>
            <p:nvPr/>
          </p:nvCxnSpPr>
          <p:spPr bwMode="hidden">
            <a:xfrm>
              <a:off x="11582436"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29665E8-45FC-09BC-89B6-600B3CCE52D2}"/>
                </a:ext>
              </a:extLst>
            </p:cNvPr>
            <p:cNvCxnSpPr/>
            <p:nvPr/>
          </p:nvCxnSpPr>
          <p:spPr bwMode="hidden">
            <a:xfrm>
              <a:off x="2819" y="38648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DAE2CEA1-5F4A-2887-C947-F27B13C60A43}"/>
                </a:ext>
              </a:extLst>
            </p:cNvPr>
            <p:cNvCxnSpPr/>
            <p:nvPr/>
          </p:nvCxnSpPr>
          <p:spPr bwMode="hidden">
            <a:xfrm>
              <a:off x="2819" y="1611181"/>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CBCFB2B3-D36F-74E3-0B83-2BD51D7909CB}"/>
                </a:ext>
              </a:extLst>
            </p:cNvPr>
            <p:cNvCxnSpPr/>
            <p:nvPr/>
          </p:nvCxnSpPr>
          <p:spPr bwMode="hidden">
            <a:xfrm>
              <a:off x="2819" y="2835877"/>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8CFA512-F951-0207-003C-692704AC7714}"/>
                </a:ext>
              </a:extLst>
            </p:cNvPr>
            <p:cNvCxnSpPr/>
            <p:nvPr/>
          </p:nvCxnSpPr>
          <p:spPr bwMode="hidden">
            <a:xfrm>
              <a:off x="2819" y="4060573"/>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08A03DBE-96CB-B2B3-981A-077891DF99FF}"/>
                </a:ext>
              </a:extLst>
            </p:cNvPr>
            <p:cNvCxnSpPr/>
            <p:nvPr/>
          </p:nvCxnSpPr>
          <p:spPr bwMode="hidden">
            <a:xfrm>
              <a:off x="2819" y="5285269"/>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FE2EDCA-13ED-8D22-DB62-D4D2D35BFD64}"/>
                </a:ext>
              </a:extLst>
            </p:cNvPr>
            <p:cNvCxnSpPr/>
            <p:nvPr/>
          </p:nvCxnSpPr>
          <p:spPr bwMode="hidden">
            <a:xfrm>
              <a:off x="2819" y="6509965"/>
              <a:ext cx="12188952"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5" name="Group 24">
              <a:extLst>
                <a:ext uri="{FF2B5EF4-FFF2-40B4-BE49-F238E27FC236}">
                  <a16:creationId xmlns:a16="http://schemas.microsoft.com/office/drawing/2014/main" id="{9692DD0D-5228-960C-6F3E-154D33F30F0E}"/>
                </a:ext>
              </a:extLst>
            </p:cNvPr>
            <p:cNvGrpSpPr/>
            <p:nvPr userDrawn="1"/>
          </p:nvGrpSpPr>
          <p:grpSpPr bwMode="hidden">
            <a:xfrm>
              <a:off x="-1" y="0"/>
              <a:ext cx="12192001" cy="6858000"/>
              <a:chOff x="-1" y="0"/>
              <a:chExt cx="12192001" cy="6858000"/>
            </a:xfrm>
          </p:grpSpPr>
          <p:cxnSp>
            <p:nvCxnSpPr>
              <p:cNvPr id="43" name="Straight Connector 42">
                <a:extLst>
                  <a:ext uri="{FF2B5EF4-FFF2-40B4-BE49-F238E27FC236}">
                    <a16:creationId xmlns:a16="http://schemas.microsoft.com/office/drawing/2014/main" id="{B07A7FED-D4FB-3B6A-A7D8-653CB2E3F910}"/>
                  </a:ext>
                </a:extLst>
              </p:cNvPr>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A89B3CF8-A2D1-AA0D-7BED-AD945BB469AD}"/>
                  </a:ext>
                </a:extLst>
              </p:cNvPr>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B86D093E-96BA-A091-4258-7FCF56086E2E}"/>
                  </a:ext>
                </a:extLst>
              </p:cNvPr>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AB61CB72-5346-0EE2-3D79-4508775C4055}"/>
                  </a:ext>
                </a:extLst>
              </p:cNvPr>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3A66EB5A-7540-B22F-108E-F06680BDE430}"/>
                  </a:ext>
                </a:extLst>
              </p:cNvPr>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8" name="Group 47">
                <a:extLst>
                  <a:ext uri="{FF2B5EF4-FFF2-40B4-BE49-F238E27FC236}">
                    <a16:creationId xmlns:a16="http://schemas.microsoft.com/office/drawing/2014/main" id="{300AAAD2-F997-E824-0D88-8E87AB22FC8F}"/>
                  </a:ext>
                </a:extLst>
              </p:cNvPr>
              <p:cNvGrpSpPr/>
              <p:nvPr/>
            </p:nvGrpSpPr>
            <p:grpSpPr bwMode="hidden">
              <a:xfrm>
                <a:off x="6327885" y="0"/>
                <a:ext cx="5864115" cy="5898673"/>
                <a:chOff x="6327885" y="0"/>
                <a:chExt cx="5864115" cy="5898673"/>
              </a:xfrm>
            </p:grpSpPr>
            <p:cxnSp>
              <p:nvCxnSpPr>
                <p:cNvPr id="54" name="Straight Connector 53">
                  <a:extLst>
                    <a:ext uri="{FF2B5EF4-FFF2-40B4-BE49-F238E27FC236}">
                      <a16:creationId xmlns:a16="http://schemas.microsoft.com/office/drawing/2014/main" id="{DC4E830C-A50C-1955-2684-FF274A53806E}"/>
                    </a:ext>
                  </a:extLst>
                </p:cNvPr>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4">
                  <a:extLst>
                    <a:ext uri="{FF2B5EF4-FFF2-40B4-BE49-F238E27FC236}">
                      <a16:creationId xmlns:a16="http://schemas.microsoft.com/office/drawing/2014/main" id="{68200E62-DE9D-A900-E938-3CE2D641FF80}"/>
                    </a:ext>
                  </a:extLst>
                </p:cNvPr>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DA5F626E-5DDE-CDED-96CC-4C1085E62602}"/>
                    </a:ext>
                  </a:extLst>
                </p:cNvPr>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E5CC5CB7-C5C4-40D4-31D8-050EED8CE33F}"/>
                    </a:ext>
                  </a:extLst>
                </p:cNvPr>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1D640B99-5B35-7612-7195-964101326416}"/>
                    </a:ext>
                  </a:extLst>
                </p:cNvPr>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9" name="Straight Connector 48">
                <a:extLst>
                  <a:ext uri="{FF2B5EF4-FFF2-40B4-BE49-F238E27FC236}">
                    <a16:creationId xmlns:a16="http://schemas.microsoft.com/office/drawing/2014/main" id="{1BB21888-09D3-588B-2CC9-AECE9F3C5176}"/>
                  </a:ext>
                </a:extLst>
              </p:cNvPr>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4BC259EB-AB29-CF27-ED9C-B638613832D5}"/>
                  </a:ext>
                </a:extLst>
              </p:cNvPr>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0">
                <a:extLst>
                  <a:ext uri="{FF2B5EF4-FFF2-40B4-BE49-F238E27FC236}">
                    <a16:creationId xmlns:a16="http://schemas.microsoft.com/office/drawing/2014/main" id="{2DAE187C-B30A-E122-8012-4400D862ED8A}"/>
                  </a:ext>
                </a:extLst>
              </p:cNvPr>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1">
                <a:extLst>
                  <a:ext uri="{FF2B5EF4-FFF2-40B4-BE49-F238E27FC236}">
                    <a16:creationId xmlns:a16="http://schemas.microsoft.com/office/drawing/2014/main" id="{AD9AB8FD-8615-679D-53BE-95B1881EEDB1}"/>
                  </a:ext>
                </a:extLst>
              </p:cNvPr>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2">
                <a:extLst>
                  <a:ext uri="{FF2B5EF4-FFF2-40B4-BE49-F238E27FC236}">
                    <a16:creationId xmlns:a16="http://schemas.microsoft.com/office/drawing/2014/main" id="{DCC3C650-B07B-166E-9235-CBCC61132C0D}"/>
                  </a:ext>
                </a:extLst>
              </p:cNvPr>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6" name="Group 25">
              <a:extLst>
                <a:ext uri="{FF2B5EF4-FFF2-40B4-BE49-F238E27FC236}">
                  <a16:creationId xmlns:a16="http://schemas.microsoft.com/office/drawing/2014/main" id="{992CAE50-2A91-4255-085D-A50ABFE9F520}"/>
                </a:ext>
              </a:extLst>
            </p:cNvPr>
            <p:cNvGrpSpPr/>
            <p:nvPr userDrawn="1"/>
          </p:nvGrpSpPr>
          <p:grpSpPr bwMode="hidden">
            <a:xfrm flipH="1">
              <a:off x="0" y="0"/>
              <a:ext cx="12192001" cy="6858000"/>
              <a:chOff x="-1" y="0"/>
              <a:chExt cx="12192001" cy="6858000"/>
            </a:xfrm>
          </p:grpSpPr>
          <p:cxnSp>
            <p:nvCxnSpPr>
              <p:cNvPr id="27" name="Straight Connector 26">
                <a:extLst>
                  <a:ext uri="{FF2B5EF4-FFF2-40B4-BE49-F238E27FC236}">
                    <a16:creationId xmlns:a16="http://schemas.microsoft.com/office/drawing/2014/main" id="{0975DFEE-E6DB-E340-1453-E86B97CDCF1C}"/>
                  </a:ext>
                </a:extLst>
              </p:cNvPr>
              <p:cNvCxnSpPr/>
              <p:nvPr/>
            </p:nvCxnSpPr>
            <p:spPr bwMode="hidden">
              <a:xfrm>
                <a:off x="225425"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C8CFEAB7-2CC7-BC27-D477-FE6F0CC24B4B}"/>
                  </a:ext>
                </a:extLst>
              </p:cNvPr>
              <p:cNvCxnSpPr/>
              <p:nvPr/>
            </p:nvCxnSpPr>
            <p:spPr bwMode="hidden">
              <a:xfrm>
                <a:off x="1449154"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B40E693-84F9-AA1B-8D01-67E38103A20A}"/>
                  </a:ext>
                </a:extLst>
              </p:cNvPr>
              <p:cNvCxnSpPr/>
              <p:nvPr/>
            </p:nvCxnSpPr>
            <p:spPr bwMode="hidden">
              <a:xfrm>
                <a:off x="266598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6806F922-AF4D-EB38-535A-EDB3C6C707F0}"/>
                  </a:ext>
                </a:extLst>
              </p:cNvPr>
              <p:cNvCxnSpPr/>
              <p:nvPr/>
            </p:nvCxnSpPr>
            <p:spPr bwMode="hidden">
              <a:xfrm>
                <a:off x="3885119"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CB5E65A0-0F4B-21FF-0AF8-4503A20CA932}"/>
                  </a:ext>
                </a:extLst>
              </p:cNvPr>
              <p:cNvCxnSpPr/>
              <p:nvPr/>
            </p:nvCxnSpPr>
            <p:spPr bwMode="hidden">
              <a:xfrm>
                <a:off x="5106502" y="0"/>
                <a:ext cx="6815931"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32" name="Group 31">
                <a:extLst>
                  <a:ext uri="{FF2B5EF4-FFF2-40B4-BE49-F238E27FC236}">
                    <a16:creationId xmlns:a16="http://schemas.microsoft.com/office/drawing/2014/main" id="{415EBB5A-4B95-4AF5-6EA3-4C96EB70A3B2}"/>
                  </a:ext>
                </a:extLst>
              </p:cNvPr>
              <p:cNvGrpSpPr/>
              <p:nvPr/>
            </p:nvGrpSpPr>
            <p:grpSpPr bwMode="hidden">
              <a:xfrm>
                <a:off x="6327885" y="0"/>
                <a:ext cx="5864115" cy="5898673"/>
                <a:chOff x="6327885" y="0"/>
                <a:chExt cx="5864115" cy="5898673"/>
              </a:xfrm>
            </p:grpSpPr>
            <p:cxnSp>
              <p:nvCxnSpPr>
                <p:cNvPr id="38" name="Straight Connector 37">
                  <a:extLst>
                    <a:ext uri="{FF2B5EF4-FFF2-40B4-BE49-F238E27FC236}">
                      <a16:creationId xmlns:a16="http://schemas.microsoft.com/office/drawing/2014/main" id="{015B9254-1D04-DB67-F408-57913564C084}"/>
                    </a:ext>
                  </a:extLst>
                </p:cNvPr>
                <p:cNvCxnSpPr/>
                <p:nvPr/>
              </p:nvCxnSpPr>
              <p:spPr bwMode="hidden">
                <a:xfrm>
                  <a:off x="6327885" y="0"/>
                  <a:ext cx="5864115" cy="589867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85651C62-D79F-0CC8-D26C-3D9183E03745}"/>
                    </a:ext>
                  </a:extLst>
                </p:cNvPr>
                <p:cNvCxnSpPr/>
                <p:nvPr/>
              </p:nvCxnSpPr>
              <p:spPr bwMode="hidden">
                <a:xfrm>
                  <a:off x="7549268" y="0"/>
                  <a:ext cx="4642732" cy="46724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E9F4B76-C30A-FF27-4F0F-78C12AB15F05}"/>
                    </a:ext>
                  </a:extLst>
                </p:cNvPr>
                <p:cNvCxnSpPr/>
                <p:nvPr/>
              </p:nvCxnSpPr>
              <p:spPr bwMode="hidden">
                <a:xfrm>
                  <a:off x="8772997" y="0"/>
                  <a:ext cx="3419003" cy="34567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BC9FE7E1-0C9A-ED47-B764-A770A4B8C483}"/>
                    </a:ext>
                  </a:extLst>
                </p:cNvPr>
                <p:cNvCxnSpPr/>
                <p:nvPr/>
              </p:nvCxnSpPr>
              <p:spPr bwMode="hidden">
                <a:xfrm>
                  <a:off x="9982200" y="0"/>
                  <a:ext cx="2209800" cy="222646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B8FDB510-A8A7-D218-DB3B-E2566538027D}"/>
                    </a:ext>
                  </a:extLst>
                </p:cNvPr>
                <p:cNvCxnSpPr/>
                <p:nvPr/>
              </p:nvCxnSpPr>
              <p:spPr bwMode="hidden">
                <a:xfrm>
                  <a:off x="11199019" y="0"/>
                  <a:ext cx="992981" cy="1002506"/>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3" name="Straight Connector 32">
                <a:extLst>
                  <a:ext uri="{FF2B5EF4-FFF2-40B4-BE49-F238E27FC236}">
                    <a16:creationId xmlns:a16="http://schemas.microsoft.com/office/drawing/2014/main" id="{2141EA95-C4B9-AFA4-F5D0-043095B1F014}"/>
                  </a:ext>
                </a:extLst>
              </p:cNvPr>
              <p:cNvCxnSpPr/>
              <p:nvPr/>
            </p:nvCxnSpPr>
            <p:spPr bwMode="hidden">
              <a:xfrm flipH="1" flipV="1">
                <a:off x="-1" y="1012053"/>
                <a:ext cx="5828811" cy="58459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FDB69938-5D74-43AF-53A5-81E68D481B41}"/>
                  </a:ext>
                </a:extLst>
              </p:cNvPr>
              <p:cNvCxnSpPr/>
              <p:nvPr/>
            </p:nvCxnSpPr>
            <p:spPr bwMode="hidden">
              <a:xfrm flipH="1" flipV="1">
                <a:off x="-1" y="2227340"/>
                <a:ext cx="4614781" cy="4630658"/>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9115A2B-B83A-9B07-6FCE-B4FF0B2AC018}"/>
                  </a:ext>
                </a:extLst>
              </p:cNvPr>
              <p:cNvCxnSpPr/>
              <p:nvPr/>
            </p:nvCxnSpPr>
            <p:spPr bwMode="hidden">
              <a:xfrm flipH="1" flipV="1">
                <a:off x="-1" y="3432149"/>
                <a:ext cx="3398419" cy="3425849"/>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FA956727-40B4-4E92-8E07-C703E27ABDA2}"/>
                  </a:ext>
                </a:extLst>
              </p:cNvPr>
              <p:cNvCxnSpPr/>
              <p:nvPr/>
            </p:nvCxnSpPr>
            <p:spPr bwMode="hidden">
              <a:xfrm flipH="1" flipV="1">
                <a:off x="-1" y="4651431"/>
                <a:ext cx="2196496" cy="220656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8D3D0E5F-207A-7700-91EF-3B5CE6EFFCBB}"/>
                  </a:ext>
                </a:extLst>
              </p:cNvPr>
              <p:cNvCxnSpPr/>
              <p:nvPr/>
            </p:nvCxnSpPr>
            <p:spPr bwMode="hidden">
              <a:xfrm flipH="1" flipV="1">
                <a:off x="-1" y="5864453"/>
                <a:ext cx="987003" cy="99354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cxnSp>
        <p:nvCxnSpPr>
          <p:cNvPr id="59" name="Straight Connector 58">
            <a:extLst>
              <a:ext uri="{FF2B5EF4-FFF2-40B4-BE49-F238E27FC236}">
                <a16:creationId xmlns:a16="http://schemas.microsoft.com/office/drawing/2014/main" id="{9D335586-FAD9-56AB-DAF0-570A9C1B629E}"/>
              </a:ext>
            </a:extLst>
          </p:cNvPr>
          <p:cNvCxnSpPr/>
          <p:nvPr userDrawn="1"/>
        </p:nvCxnSpPr>
        <p:spPr>
          <a:xfrm>
            <a:off x="609600" y="6172200"/>
            <a:ext cx="10972800" cy="0"/>
          </a:xfrm>
          <a:prstGeom prst="line">
            <a:avLst/>
          </a:prstGeom>
          <a:ln w="1270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468869"/>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image" Target="../media/image20.svg"/><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2.svg"/><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4.svg"/><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8.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809C0BCD-BEE9-423F-A51C-BCCD8E5EAA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9998D094-42B2-42BA-AA14-E8FBE073A5D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3" name="Straight Connector 22">
            <a:extLst>
              <a:ext uri="{FF2B5EF4-FFF2-40B4-BE49-F238E27FC236}">
                <a16:creationId xmlns:a16="http://schemas.microsoft.com/office/drawing/2014/main" id="{8465D64B-59F4-4BDC-B833-A17EF1E0469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4" name="Rectangle 23">
            <a:extLst>
              <a:ext uri="{FF2B5EF4-FFF2-40B4-BE49-F238E27FC236}">
                <a16:creationId xmlns:a16="http://schemas.microsoft.com/office/drawing/2014/main" id="{E7818327-9D44-4214-BEC7-F7463A8BDE7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tx1">
              <a:lumMod val="85000"/>
              <a:lumOff val="15000"/>
            </a:schemeClr>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25" name="Picture 24" descr="A colorful squares and squares&#10;&#10;Description automatically generated with medium confidence">
            <a:extLst>
              <a:ext uri="{FF2B5EF4-FFF2-40B4-BE49-F238E27FC236}">
                <a16:creationId xmlns:a16="http://schemas.microsoft.com/office/drawing/2014/main" id="{8C58B85B-4C6F-CD44-4B7D-DD4162661856}"/>
              </a:ext>
            </a:extLst>
          </p:cNvPr>
          <p:cNvPicPr>
            <a:picLocks noChangeAspect="1"/>
          </p:cNvPicPr>
          <p:nvPr/>
        </p:nvPicPr>
        <p:blipFill rotWithShape="1">
          <a:blip r:embed="rId2">
            <a:alphaModFix amt="25000"/>
          </a:blip>
          <a:srcRect t="16552" b="38358"/>
          <a:stretch/>
        </p:blipFill>
        <p:spPr>
          <a:xfrm>
            <a:off x="20" y="3809"/>
            <a:ext cx="12191980" cy="6858000"/>
          </a:xfrm>
          <a:prstGeom prst="rect">
            <a:avLst/>
          </a:prstGeom>
        </p:spPr>
      </p:pic>
      <p:cxnSp>
        <p:nvCxnSpPr>
          <p:cNvPr id="26" name="Straight Connector 25">
            <a:extLst>
              <a:ext uri="{FF2B5EF4-FFF2-40B4-BE49-F238E27FC236}">
                <a16:creationId xmlns:a16="http://schemas.microsoft.com/office/drawing/2014/main" id="{F896B7D9-8894-4E5C-8DCF-35BECF8D365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109980" y="882376"/>
            <a:ext cx="9966960" cy="2926080"/>
          </a:xfrm>
        </p:spPr>
        <p:txBody>
          <a:bodyPr vert="horz" lIns="91440" tIns="45720" rIns="91440" bIns="45720" rtlCol="0" anchor="b">
            <a:normAutofit/>
          </a:bodyPr>
          <a:lstStyle/>
          <a:p>
            <a:r>
              <a:rPr lang="en-US" sz="3200" b="1" u="sng" dirty="0">
                <a:solidFill>
                  <a:srgbClr val="FFFFFF"/>
                </a:solidFill>
                <a:latin typeface="Algerian" panose="04020705040A02060702" pitchFamily="82" charset="0"/>
              </a:rPr>
              <a:t>Factors Affecting  electronic Medication Administration Record (</a:t>
            </a:r>
            <a:r>
              <a:rPr lang="en-US" sz="3200" b="1" u="sng" dirty="0" err="1">
                <a:solidFill>
                  <a:srgbClr val="FFFFFF"/>
                </a:solidFill>
                <a:latin typeface="Algerian" panose="04020705040A02060702" pitchFamily="82" charset="0"/>
              </a:rPr>
              <a:t>eMAR</a:t>
            </a:r>
            <a:r>
              <a:rPr lang="en-US" sz="3200" b="1" u="sng" dirty="0">
                <a:solidFill>
                  <a:srgbClr val="FFFFFF"/>
                </a:solidFill>
                <a:latin typeface="Algerian" panose="04020705040A02060702" pitchFamily="82" charset="0"/>
              </a:rPr>
              <a:t>) Acceptability among Healthcare provider: Secondary Desk Review</a:t>
            </a:r>
            <a:endParaRPr lang="en-US" sz="3200" b="1" dirty="0">
              <a:solidFill>
                <a:srgbClr val="FFFFFF"/>
              </a:solidFill>
              <a:latin typeface="Algerian" panose="04020705040A02060702" pitchFamily="82" charset="0"/>
            </a:endParaRPr>
          </a:p>
        </p:txBody>
      </p:sp>
      <p:sp>
        <p:nvSpPr>
          <p:cNvPr id="3" name="Text Placeholder 2"/>
          <p:cNvSpPr>
            <a:spLocks noGrp="1"/>
          </p:cNvSpPr>
          <p:nvPr>
            <p:ph type="body" idx="1"/>
          </p:nvPr>
        </p:nvSpPr>
        <p:spPr>
          <a:xfrm>
            <a:off x="1709530" y="3869634"/>
            <a:ext cx="8767860" cy="1388165"/>
          </a:xfrm>
        </p:spPr>
        <p:txBody>
          <a:bodyPr vert="horz" lIns="91440" tIns="45720" rIns="91440" bIns="45720" rtlCol="0">
            <a:normAutofit/>
          </a:bodyPr>
          <a:lstStyle/>
          <a:p>
            <a:r>
              <a:rPr lang="en-US">
                <a:solidFill>
                  <a:srgbClr val="FFFFFF"/>
                </a:solidFill>
              </a:rPr>
              <a:t>Name-  Soni Girsay</a:t>
            </a:r>
          </a:p>
          <a:p>
            <a:r>
              <a:rPr lang="en-US">
                <a:solidFill>
                  <a:srgbClr val="FFFFFF"/>
                </a:solidFill>
              </a:rPr>
              <a:t>Mentor Name- Dr Mukesh Ravi Raushan</a:t>
            </a:r>
          </a:p>
          <a:p>
            <a:r>
              <a:rPr lang="en-US">
                <a:solidFill>
                  <a:srgbClr val="FFFFFF"/>
                </a:solidFill>
              </a:rPr>
              <a:t>Enrollment no- PG/22/126</a:t>
            </a:r>
          </a:p>
          <a:p>
            <a:endParaRPr lang="en-US">
              <a:solidFill>
                <a:srgbClr val="FFFFFF"/>
              </a:solidFill>
            </a:endParaRPr>
          </a:p>
        </p:txBody>
      </p:sp>
    </p:spTree>
    <p:extLst>
      <p:ext uri="{BB962C8B-B14F-4D97-AF65-F5344CB8AC3E}">
        <p14:creationId xmlns:p14="http://schemas.microsoft.com/office/powerpoint/2010/main" val="23622963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1356360"/>
          </a:xfrm>
        </p:spPr>
        <p:txBody>
          <a:bodyPr>
            <a:normAutofit/>
          </a:bodyPr>
          <a:lstStyle/>
          <a:p>
            <a:r>
              <a:rPr lang="en-US">
                <a:latin typeface="Times New Roman" panose="02020603050405020304" pitchFamily="18" charset="0"/>
                <a:cs typeface="Times New Roman" panose="02020603050405020304" pitchFamily="18" charset="0"/>
              </a:rPr>
              <a:t>Stages of Study Selection  process</a:t>
            </a:r>
            <a:endParaRPr lang="en-US" dirty="0">
              <a:latin typeface="Times New Roman" panose="02020603050405020304" pitchFamily="18" charset="0"/>
              <a:cs typeface="Times New Roman" panose="02020603050405020304" pitchFamily="18" charset="0"/>
            </a:endParaRPr>
          </a:p>
        </p:txBody>
      </p:sp>
      <p:graphicFrame>
        <p:nvGraphicFramePr>
          <p:cNvPr id="4" name="Content Placeholder 3" descr="Process Arrows diagram showing 3 steps arranged from left to right with task descriptions for each group"/>
          <p:cNvGraphicFramePr>
            <a:graphicFrameLocks noGrp="1"/>
          </p:cNvGraphicFramePr>
          <p:nvPr>
            <p:ph idx="1"/>
            <p:extLst>
              <p:ext uri="{D42A27DB-BD31-4B8C-83A1-F6EECF244321}">
                <p14:modId xmlns:p14="http://schemas.microsoft.com/office/powerpoint/2010/main" val="1982115936"/>
              </p:ext>
            </p:extLst>
          </p:nvPr>
        </p:nvGraphicFramePr>
        <p:xfrm>
          <a:off x="869430" y="2233534"/>
          <a:ext cx="10418163" cy="38624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869696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9" name="Rectangle 18">
            <a:extLst>
              <a:ext uri="{FF2B5EF4-FFF2-40B4-BE49-F238E27FC236}">
                <a16:creationId xmlns:a16="http://schemas.microsoft.com/office/drawing/2014/main" id="{B086532B-5A3E-44A5-A0C2-22A0DB316C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E85DA4CD-3E2D-4228-315D-F81B9DA1EC36}"/>
              </a:ext>
            </a:extLst>
          </p:cNvPr>
          <p:cNvSpPr>
            <a:spLocks noGrp="1"/>
          </p:cNvSpPr>
          <p:nvPr>
            <p:ph type="title"/>
          </p:nvPr>
        </p:nvSpPr>
        <p:spPr>
          <a:xfrm>
            <a:off x="5014168" y="243840"/>
            <a:ext cx="2158584" cy="1019957"/>
          </a:xfrm>
        </p:spPr>
        <p:txBody>
          <a:bodyPr>
            <a:normAutofit/>
          </a:bodyPr>
          <a:lstStyle/>
          <a:p>
            <a:r>
              <a:rPr lang="en-US" dirty="0">
                <a:latin typeface="Times New Roman" panose="02020603050405020304" pitchFamily="18" charset="0"/>
                <a:cs typeface="Times New Roman" panose="02020603050405020304" pitchFamily="18" charset="0"/>
              </a:rPr>
              <a:t>Result</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18547F0A-F902-7CB7-095B-F292159A2E48}"/>
              </a:ext>
            </a:extLst>
          </p:cNvPr>
          <p:cNvSpPr>
            <a:spLocks noGrp="1"/>
          </p:cNvSpPr>
          <p:nvPr>
            <p:ph idx="1"/>
          </p:nvPr>
        </p:nvSpPr>
        <p:spPr>
          <a:xfrm>
            <a:off x="610687" y="1484026"/>
            <a:ext cx="7319110" cy="4764374"/>
          </a:xfrm>
          <a:ln w="38100">
            <a:solidFill>
              <a:srgbClr val="92D050"/>
            </a:solidFill>
          </a:ln>
        </p:spPr>
        <p:txBody>
          <a:bodyPr>
            <a:normAutofit/>
          </a:bodyPr>
          <a:lstStyle/>
          <a:p>
            <a:pPr marL="45720" indent="0">
              <a:buNone/>
            </a:pPr>
            <a:endParaRPr lang="en-US" b="1" u="sng" dirty="0">
              <a:latin typeface="Times New Roman" panose="02020603050405020304" pitchFamily="18" charset="0"/>
              <a:cs typeface="Times New Roman" panose="02020603050405020304" pitchFamily="18" charset="0"/>
            </a:endParaRPr>
          </a:p>
          <a:p>
            <a:r>
              <a:rPr lang="en-US" b="1" u="sng" dirty="0">
                <a:latin typeface="Times New Roman" panose="02020603050405020304" pitchFamily="18" charset="0"/>
                <a:cs typeface="Times New Roman" panose="02020603050405020304" pitchFamily="18" charset="0"/>
              </a:rPr>
              <a:t>Challenges for the healthcare institutions in accepting the </a:t>
            </a:r>
            <a:r>
              <a:rPr lang="en-US" b="1" u="sng" dirty="0" err="1">
                <a:latin typeface="Times New Roman" panose="02020603050405020304" pitchFamily="18" charset="0"/>
                <a:cs typeface="Times New Roman" panose="02020603050405020304" pitchFamily="18" charset="0"/>
              </a:rPr>
              <a:t>eMAR</a:t>
            </a:r>
            <a:r>
              <a:rPr lang="en-US" b="1" u="sng" dirty="0">
                <a:latin typeface="Times New Roman" panose="02020603050405020304" pitchFamily="18" charset="0"/>
                <a:cs typeface="Times New Roman" panose="02020603050405020304" pitchFamily="18" charset="0"/>
              </a:rPr>
              <a:t> and pen and paper method in healthcare </a:t>
            </a:r>
          </a:p>
          <a:p>
            <a:r>
              <a:rPr lang="en-US" b="0" i="0" dirty="0">
                <a:effectLst/>
                <a:highlight>
                  <a:srgbClr val="FFFFFF"/>
                </a:highlight>
                <a:latin typeface="Times New Roman" panose="02020603050405020304" pitchFamily="18" charset="0"/>
                <a:cs typeface="Times New Roman" panose="02020603050405020304" pitchFamily="18" charset="0"/>
              </a:rPr>
              <a:t>Medication administration and management in healthcare facilities have historically been documented via pen-and-paper techniques. But as technology has developed, electronic Medication Administration Records(</a:t>
            </a:r>
            <a:r>
              <a:rPr lang="en-US" b="0" i="0" dirty="0" err="1">
                <a:effectLst/>
                <a:highlight>
                  <a:srgbClr val="FFFFFF"/>
                </a:highlight>
                <a:latin typeface="Times New Roman" panose="02020603050405020304" pitchFamily="18" charset="0"/>
                <a:cs typeface="Times New Roman" panose="02020603050405020304" pitchFamily="18" charset="0"/>
              </a:rPr>
              <a:t>eMAR</a:t>
            </a:r>
            <a:r>
              <a:rPr lang="en-US" b="0" i="0" dirty="0">
                <a:effectLst/>
                <a:highlight>
                  <a:srgbClr val="FFFFFF"/>
                </a:highlight>
                <a:latin typeface="Times New Roman" panose="02020603050405020304" pitchFamily="18" charset="0"/>
                <a:cs typeface="Times New Roman" panose="02020603050405020304" pitchFamily="18" charset="0"/>
              </a:rPr>
              <a:t>), have proliferated. While recording medicine delivery is the goal of both systems, their usefulness and dependability in healthcare settings are impacted by different forms of assistance and barriers. </a:t>
            </a:r>
          </a:p>
          <a:p>
            <a:endParaRPr lang="en-US" dirty="0">
              <a:highlight>
                <a:srgbClr val="FFFFFF"/>
              </a:highlight>
              <a:latin typeface="Times New Roman" panose="02020603050405020304" pitchFamily="18" charset="0"/>
              <a:cs typeface="Times New Roman" panose="02020603050405020304" pitchFamily="18" charset="0"/>
            </a:endParaRPr>
          </a:p>
          <a:p>
            <a:endParaRPr lang="en-IN" dirty="0">
              <a:latin typeface="Times New Roman" panose="02020603050405020304" pitchFamily="18" charset="0"/>
              <a:cs typeface="Times New Roman" panose="02020603050405020304" pitchFamily="18" charset="0"/>
            </a:endParaRPr>
          </a:p>
        </p:txBody>
      </p:sp>
      <p:pic>
        <p:nvPicPr>
          <p:cNvPr id="5" name="Picture 4" descr="Stethoscope">
            <a:extLst>
              <a:ext uri="{FF2B5EF4-FFF2-40B4-BE49-F238E27FC236}">
                <a16:creationId xmlns:a16="http://schemas.microsoft.com/office/drawing/2014/main" id="{A639330C-FDE5-976C-64DD-6414A9F6739F}"/>
              </a:ext>
            </a:extLst>
          </p:cNvPr>
          <p:cNvPicPr>
            <a:picLocks noChangeAspect="1"/>
          </p:cNvPicPr>
          <p:nvPr/>
        </p:nvPicPr>
        <p:blipFill rotWithShape="1">
          <a:blip r:embed="rId2"/>
          <a:srcRect t="15730"/>
          <a:stretch/>
        </p:blipFill>
        <p:spPr>
          <a:xfrm>
            <a:off x="8200600" y="2398427"/>
            <a:ext cx="3135414" cy="2758190"/>
          </a:xfrm>
          <a:prstGeom prst="rect">
            <a:avLst/>
          </a:prstGeom>
        </p:spPr>
      </p:pic>
    </p:spTree>
    <p:extLst>
      <p:ext uri="{BB962C8B-B14F-4D97-AF65-F5344CB8AC3E}">
        <p14:creationId xmlns:p14="http://schemas.microsoft.com/office/powerpoint/2010/main" val="3948275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ACE0A-58B2-2774-3CE1-7C96B9B2DA51}"/>
              </a:ext>
            </a:extLst>
          </p:cNvPr>
          <p:cNvSpPr>
            <a:spLocks noGrp="1"/>
          </p:cNvSpPr>
          <p:nvPr>
            <p:ph type="title"/>
          </p:nvPr>
        </p:nvSpPr>
        <p:spPr>
          <a:xfrm>
            <a:off x="4837780" y="406241"/>
            <a:ext cx="1982746" cy="1212697"/>
          </a:xfrm>
        </p:spPr>
        <p:txBody>
          <a:bodyPr/>
          <a:lstStyle/>
          <a:p>
            <a:r>
              <a:rPr lang="en-US" dirty="0">
                <a:latin typeface="Times New Roman" panose="02020603050405020304" pitchFamily="18" charset="0"/>
                <a:cs typeface="Times New Roman" panose="02020603050405020304" pitchFamily="18" charset="0"/>
              </a:rPr>
              <a:t>Result</a:t>
            </a:r>
            <a:endParaRPr lang="en-IN" dirty="0"/>
          </a:p>
        </p:txBody>
      </p:sp>
      <p:sp>
        <p:nvSpPr>
          <p:cNvPr id="4" name="Content Placeholder 3">
            <a:extLst>
              <a:ext uri="{FF2B5EF4-FFF2-40B4-BE49-F238E27FC236}">
                <a16:creationId xmlns:a16="http://schemas.microsoft.com/office/drawing/2014/main" id="{F9FB367C-E8C1-EF04-2F26-1487B5BD0968}"/>
              </a:ext>
            </a:extLst>
          </p:cNvPr>
          <p:cNvSpPr>
            <a:spLocks noGrp="1"/>
          </p:cNvSpPr>
          <p:nvPr>
            <p:ph sz="half" idx="1"/>
          </p:nvPr>
        </p:nvSpPr>
        <p:spPr>
          <a:xfrm>
            <a:off x="1009850" y="1895565"/>
            <a:ext cx="4754880" cy="4023360"/>
          </a:xfrm>
          <a:ln w="57150">
            <a:solidFill>
              <a:srgbClr val="FFFF00"/>
            </a:solidFill>
          </a:ln>
        </p:spPr>
        <p:txBody>
          <a:bodyPr>
            <a:normAutofit/>
          </a:bodyPr>
          <a:lstStyle/>
          <a:p>
            <a:pPr marL="0" indent="0">
              <a:buNone/>
            </a:pPr>
            <a:endParaRPr lang="en-US" sz="1800" b="1" i="0" dirty="0">
              <a:solidFill>
                <a:srgbClr val="000000"/>
              </a:solidFill>
              <a:effectLst/>
              <a:highlight>
                <a:srgbClr val="FFFFFF"/>
              </a:highlight>
              <a:latin typeface="Times New Roman" panose="02020603050405020304" pitchFamily="18" charset="0"/>
            </a:endParaRPr>
          </a:p>
          <a:p>
            <a:pPr marL="0" indent="0">
              <a:buNone/>
            </a:pPr>
            <a:r>
              <a:rPr lang="en-US" sz="1800" b="1" i="0" dirty="0">
                <a:solidFill>
                  <a:srgbClr val="000000"/>
                </a:solidFill>
                <a:effectLst/>
                <a:highlight>
                  <a:srgbClr val="FFFFFF"/>
                </a:highlight>
                <a:latin typeface="Times New Roman" panose="02020603050405020304" pitchFamily="18" charset="0"/>
              </a:rPr>
              <a:t>Challenges faced in using pen-and-paper methods</a:t>
            </a:r>
            <a:r>
              <a:rPr lang="en-US" sz="1800" b="0" i="0" dirty="0">
                <a:solidFill>
                  <a:srgbClr val="000000"/>
                </a:solidFill>
                <a:effectLst/>
                <a:highlight>
                  <a:srgbClr val="FFFFFF"/>
                </a:highlight>
                <a:latin typeface="Times New Roman" panose="02020603050405020304" pitchFamily="18" charset="0"/>
              </a:rPr>
              <a:t> </a:t>
            </a:r>
          </a:p>
          <a:p>
            <a:r>
              <a:rPr lang="en-US" sz="1800" dirty="0">
                <a:solidFill>
                  <a:srgbClr val="000000"/>
                </a:solidFill>
                <a:highlight>
                  <a:srgbClr val="FFFFFF"/>
                </a:highlight>
                <a:latin typeface="Times New Roman" panose="02020603050405020304" pitchFamily="18" charset="0"/>
              </a:rPr>
              <a:t>Time taken process </a:t>
            </a:r>
          </a:p>
          <a:p>
            <a:r>
              <a:rPr lang="en-US" sz="1800" dirty="0">
                <a:solidFill>
                  <a:srgbClr val="000000"/>
                </a:solidFill>
                <a:highlight>
                  <a:srgbClr val="FFFFFF"/>
                </a:highlight>
                <a:latin typeface="Times New Roman" panose="02020603050405020304" pitchFamily="18" charset="0"/>
              </a:rPr>
              <a:t> manual d</a:t>
            </a:r>
            <a:r>
              <a:rPr lang="en-US" sz="1800" b="0" i="0" dirty="0">
                <a:solidFill>
                  <a:srgbClr val="000000"/>
                </a:solidFill>
                <a:effectLst/>
                <a:highlight>
                  <a:srgbClr val="FFFFFF"/>
                </a:highlight>
                <a:latin typeface="Times New Roman" panose="02020603050405020304" pitchFamily="18" charset="0"/>
              </a:rPr>
              <a:t>ocumentation</a:t>
            </a:r>
            <a:endParaRPr lang="en-US" sz="1800" dirty="0">
              <a:solidFill>
                <a:srgbClr val="000000"/>
              </a:solidFill>
              <a:highlight>
                <a:srgbClr val="FFFFFF"/>
              </a:highlight>
              <a:latin typeface="Times New Roman" panose="02020603050405020304" pitchFamily="18" charset="0"/>
              <a:cs typeface="Times New Roman" panose="02020603050405020304" pitchFamily="18" charset="0"/>
            </a:endParaRPr>
          </a:p>
          <a:p>
            <a:r>
              <a:rPr lang="en-US" sz="1800" dirty="0">
                <a:solidFill>
                  <a:srgbClr val="000000"/>
                </a:solidFill>
                <a:highlight>
                  <a:srgbClr val="FFFFFF"/>
                </a:highlight>
                <a:latin typeface="Times New Roman" panose="02020603050405020304" pitchFamily="18" charset="0"/>
                <a:cs typeface="Times New Roman" panose="02020603050405020304" pitchFamily="18" charset="0"/>
              </a:rPr>
              <a:t>Considerable human risk error</a:t>
            </a:r>
          </a:p>
          <a:p>
            <a:r>
              <a:rPr lang="en-US" sz="1800" b="0" i="0" dirty="0">
                <a:solidFill>
                  <a:srgbClr val="000000"/>
                </a:solidFill>
                <a:effectLst/>
                <a:highlight>
                  <a:srgbClr val="FFFFFF"/>
                </a:highlight>
                <a:latin typeface="Times New Roman" panose="02020603050405020304" pitchFamily="18" charset="0"/>
              </a:rPr>
              <a:t>Inadequate Information Exchange and Retrieval</a:t>
            </a:r>
          </a:p>
          <a:p>
            <a:r>
              <a:rPr lang="en-IN" sz="1800" b="0" i="0" dirty="0">
                <a:solidFill>
                  <a:srgbClr val="000000"/>
                </a:solidFill>
                <a:effectLst/>
                <a:latin typeface="WordVisi_MSFontService"/>
              </a:rPr>
              <a:t>Inadequate Data Integration and Analysis</a:t>
            </a:r>
          </a:p>
          <a:p>
            <a:r>
              <a:rPr lang="en-IN" sz="1800" b="0" i="0" dirty="0">
                <a:solidFill>
                  <a:srgbClr val="000000"/>
                </a:solidFill>
                <a:effectLst/>
                <a:latin typeface="WordVisi_MSFontService"/>
              </a:rPr>
              <a:t>Space and Storage Restrictions</a:t>
            </a:r>
          </a:p>
          <a:p>
            <a:endParaRPr lang="en-US" sz="1800" dirty="0">
              <a:solidFill>
                <a:srgbClr val="000000"/>
              </a:solidFill>
              <a:highlight>
                <a:srgbClr val="FFFFFF"/>
              </a:highlight>
              <a:latin typeface="Times New Roman" panose="02020603050405020304" pitchFamily="18" charset="0"/>
              <a:cs typeface="Times New Roman" panose="02020603050405020304" pitchFamily="18" charset="0"/>
            </a:endParaRPr>
          </a:p>
          <a:p>
            <a:endParaRPr lang="en-IN" sz="1800" dirty="0"/>
          </a:p>
        </p:txBody>
      </p:sp>
      <p:sp>
        <p:nvSpPr>
          <p:cNvPr id="5" name="Content Placeholder 4">
            <a:extLst>
              <a:ext uri="{FF2B5EF4-FFF2-40B4-BE49-F238E27FC236}">
                <a16:creationId xmlns:a16="http://schemas.microsoft.com/office/drawing/2014/main" id="{551D3F46-70D5-75D9-115B-D542B221AD12}"/>
              </a:ext>
            </a:extLst>
          </p:cNvPr>
          <p:cNvSpPr>
            <a:spLocks noGrp="1"/>
          </p:cNvSpPr>
          <p:nvPr>
            <p:ph sz="half" idx="2"/>
          </p:nvPr>
        </p:nvSpPr>
        <p:spPr>
          <a:xfrm>
            <a:off x="6202417" y="1895565"/>
            <a:ext cx="4754880" cy="4023360"/>
          </a:xfrm>
          <a:ln w="57150">
            <a:solidFill>
              <a:srgbClr val="92D050"/>
            </a:solidFill>
          </a:ln>
        </p:spPr>
        <p:txBody>
          <a:bodyPr>
            <a:normAutofit/>
          </a:bodyPr>
          <a:lstStyle/>
          <a:p>
            <a:pPr marL="0" indent="0">
              <a:buNone/>
            </a:pPr>
            <a:endParaRPr lang="en-US" sz="1800" b="1" dirty="0">
              <a:solidFill>
                <a:srgbClr val="000000"/>
              </a:solidFill>
              <a:highlight>
                <a:srgbClr val="FFFFFF"/>
              </a:highlight>
              <a:latin typeface="Times New Roman" panose="02020603050405020304" pitchFamily="18" charset="0"/>
            </a:endParaRPr>
          </a:p>
          <a:p>
            <a:pPr marL="0" indent="0">
              <a:buNone/>
            </a:pPr>
            <a:r>
              <a:rPr lang="en-US" sz="1800" b="1" dirty="0">
                <a:solidFill>
                  <a:srgbClr val="000000"/>
                </a:solidFill>
                <a:highlight>
                  <a:srgbClr val="FFFFFF"/>
                </a:highlight>
                <a:latin typeface="Times New Roman" panose="02020603050405020304" pitchFamily="18" charset="0"/>
              </a:rPr>
              <a:t>Challenges faced in using </a:t>
            </a:r>
            <a:r>
              <a:rPr lang="en-US" sz="1800" b="1" dirty="0" err="1">
                <a:solidFill>
                  <a:srgbClr val="000000"/>
                </a:solidFill>
                <a:highlight>
                  <a:srgbClr val="FFFFFF"/>
                </a:highlight>
                <a:latin typeface="Times New Roman" panose="02020603050405020304" pitchFamily="18" charset="0"/>
              </a:rPr>
              <a:t>eMAR</a:t>
            </a:r>
            <a:endParaRPr lang="en-US" sz="1800" b="0" i="0" dirty="0">
              <a:solidFill>
                <a:srgbClr val="000000"/>
              </a:solidFill>
              <a:effectLst/>
              <a:highlight>
                <a:srgbClr val="FFFFFF"/>
              </a:highlight>
              <a:latin typeface="Times New Roman" panose="02020603050405020304" pitchFamily="18" charset="0"/>
            </a:endParaRPr>
          </a:p>
          <a:p>
            <a:r>
              <a:rPr lang="en-IN" sz="1800" b="0" i="0" dirty="0">
                <a:solidFill>
                  <a:srgbClr val="000000"/>
                </a:solidFill>
                <a:effectLst/>
                <a:highlight>
                  <a:srgbClr val="FFFFFF"/>
                </a:highlight>
                <a:latin typeface="Times New Roman" panose="02020603050405020304" pitchFamily="18" charset="0"/>
              </a:rPr>
              <a:t>Usability Problems</a:t>
            </a:r>
            <a:endParaRPr lang="en-US" sz="1800" dirty="0">
              <a:solidFill>
                <a:srgbClr val="000000"/>
              </a:solidFill>
              <a:highlight>
                <a:srgbClr val="FFFFFF"/>
              </a:highlight>
              <a:latin typeface="Times New Roman" panose="02020603050405020304" pitchFamily="18" charset="0"/>
            </a:endParaRPr>
          </a:p>
          <a:p>
            <a:r>
              <a:rPr lang="en-IN" sz="1800" b="0" i="0" dirty="0">
                <a:solidFill>
                  <a:srgbClr val="000000"/>
                </a:solidFill>
                <a:effectLst/>
                <a:highlight>
                  <a:srgbClr val="FFFFFF"/>
                </a:highlight>
                <a:latin typeface="Times New Roman" panose="02020603050405020304" pitchFamily="18" charset="0"/>
              </a:rPr>
              <a:t>Technical Issues</a:t>
            </a:r>
            <a:endParaRPr lang="en-US" sz="1800" b="0" i="0" dirty="0">
              <a:solidFill>
                <a:srgbClr val="000000"/>
              </a:solidFill>
              <a:effectLst/>
              <a:highlight>
                <a:srgbClr val="FFFFFF"/>
              </a:highlight>
              <a:latin typeface="Times New Roman" panose="02020603050405020304" pitchFamily="18" charset="0"/>
            </a:endParaRPr>
          </a:p>
          <a:p>
            <a:r>
              <a:rPr lang="en-IN" sz="1800" b="0" i="0" dirty="0">
                <a:solidFill>
                  <a:srgbClr val="000000"/>
                </a:solidFill>
                <a:effectLst/>
                <a:latin typeface="WordVisi_MSFontService"/>
              </a:rPr>
              <a:t>Staff Resistance and Training</a:t>
            </a:r>
            <a:endParaRPr lang="en-US" sz="1800" dirty="0">
              <a:solidFill>
                <a:srgbClr val="000000"/>
              </a:solidFill>
              <a:highlight>
                <a:srgbClr val="FFFFFF"/>
              </a:highlight>
              <a:latin typeface="Times New Roman" panose="02020603050405020304" pitchFamily="18" charset="0"/>
            </a:endParaRPr>
          </a:p>
          <a:p>
            <a:r>
              <a:rPr lang="en-IN" sz="1800" b="0" i="0" dirty="0">
                <a:solidFill>
                  <a:srgbClr val="000000"/>
                </a:solidFill>
                <a:effectLst/>
                <a:highlight>
                  <a:srgbClr val="FFFFFF"/>
                </a:highlight>
                <a:latin typeface="Times New Roman" panose="02020603050405020304" pitchFamily="18" charset="0"/>
              </a:rPr>
              <a:t>Workflow Integration</a:t>
            </a:r>
          </a:p>
          <a:p>
            <a:r>
              <a:rPr lang="en-IN" sz="1800" b="0" i="0" dirty="0">
                <a:solidFill>
                  <a:srgbClr val="000000"/>
                </a:solidFill>
                <a:effectLst/>
                <a:highlight>
                  <a:srgbClr val="FFFFFF"/>
                </a:highlight>
                <a:latin typeface="Times New Roman" panose="02020603050405020304" pitchFamily="18" charset="0"/>
              </a:rPr>
              <a:t>Security and </a:t>
            </a:r>
            <a:r>
              <a:rPr lang="en-IN" sz="1800" dirty="0">
                <a:solidFill>
                  <a:srgbClr val="000000"/>
                </a:solidFill>
                <a:highlight>
                  <a:srgbClr val="FFFFFF"/>
                </a:highlight>
                <a:latin typeface="Times New Roman" panose="02020603050405020304" pitchFamily="18" charset="0"/>
              </a:rPr>
              <a:t> privacy</a:t>
            </a:r>
          </a:p>
          <a:p>
            <a:r>
              <a:rPr lang="en-IN" sz="1800" b="0" i="0" dirty="0">
                <a:solidFill>
                  <a:srgbClr val="000000"/>
                </a:solidFill>
                <a:effectLst/>
                <a:highlight>
                  <a:srgbClr val="FFFFFF"/>
                </a:highlight>
                <a:latin typeface="Times New Roman" panose="02020603050405020304" pitchFamily="18" charset="0"/>
              </a:rPr>
              <a:t>Users Trust issues</a:t>
            </a:r>
            <a:endParaRPr lang="en-US" sz="1800" b="0" i="0" dirty="0">
              <a:solidFill>
                <a:srgbClr val="000000"/>
              </a:solidFill>
              <a:effectLst/>
              <a:highlight>
                <a:srgbClr val="FFFFFF"/>
              </a:highlight>
              <a:latin typeface="Times New Roman" panose="02020603050405020304" pitchFamily="18" charset="0"/>
            </a:endParaRPr>
          </a:p>
        </p:txBody>
      </p:sp>
    </p:spTree>
    <p:extLst>
      <p:ext uri="{BB962C8B-B14F-4D97-AF65-F5344CB8AC3E}">
        <p14:creationId xmlns:p14="http://schemas.microsoft.com/office/powerpoint/2010/main" val="3604769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086532B-5A3E-44A5-A0C2-22A0DB316C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CF8B6A7-95D6-5292-B825-283362C803D7}"/>
              </a:ext>
            </a:extLst>
          </p:cNvPr>
          <p:cNvSpPr>
            <a:spLocks noGrp="1"/>
          </p:cNvSpPr>
          <p:nvPr>
            <p:ph type="title"/>
          </p:nvPr>
        </p:nvSpPr>
        <p:spPr>
          <a:xfrm>
            <a:off x="4019891" y="549890"/>
            <a:ext cx="1871243" cy="1356360"/>
          </a:xfrm>
        </p:spPr>
        <p:txBody>
          <a:bodyPr>
            <a:normAutofit/>
          </a:bodyPr>
          <a:lstStyle/>
          <a:p>
            <a:r>
              <a:rPr lang="en-US" dirty="0">
                <a:latin typeface="Times New Roman" panose="02020603050405020304" pitchFamily="18" charset="0"/>
                <a:cs typeface="Times New Roman" panose="02020603050405020304" pitchFamily="18" charset="0"/>
              </a:rPr>
              <a:t>Result</a:t>
            </a:r>
            <a:endParaRPr lang="en-IN" dirty="0"/>
          </a:p>
        </p:txBody>
      </p:sp>
      <p:sp>
        <p:nvSpPr>
          <p:cNvPr id="3" name="Content Placeholder 2">
            <a:extLst>
              <a:ext uri="{FF2B5EF4-FFF2-40B4-BE49-F238E27FC236}">
                <a16:creationId xmlns:a16="http://schemas.microsoft.com/office/drawing/2014/main" id="{A0CCF06D-6794-40A7-7422-5C82C3E7F748}"/>
              </a:ext>
            </a:extLst>
          </p:cNvPr>
          <p:cNvSpPr>
            <a:spLocks noGrp="1"/>
          </p:cNvSpPr>
          <p:nvPr>
            <p:ph idx="1"/>
          </p:nvPr>
        </p:nvSpPr>
        <p:spPr>
          <a:xfrm>
            <a:off x="707063" y="1753849"/>
            <a:ext cx="8721749" cy="4342151"/>
          </a:xfrm>
          <a:ln w="57150">
            <a:solidFill>
              <a:srgbClr val="FFFF00"/>
            </a:solidFill>
          </a:ln>
        </p:spPr>
        <p:txBody>
          <a:bodyPr>
            <a:normAutofit/>
          </a:bodyPr>
          <a:lstStyle/>
          <a:p>
            <a:pPr marL="0" indent="0" algn="just">
              <a:buNone/>
            </a:pPr>
            <a:endParaRPr lang="en-US" sz="1700" b="1" u="sng" dirty="0">
              <a:solidFill>
                <a:schemeClr val="tx1"/>
              </a:solidFill>
              <a:highlight>
                <a:srgbClr val="FFFFFF"/>
              </a:highlight>
              <a:latin typeface="Times New Roman" panose="02020603050405020304" pitchFamily="18" charset="0"/>
            </a:endParaRPr>
          </a:p>
          <a:p>
            <a:pPr marL="0" indent="0" algn="just">
              <a:buNone/>
            </a:pPr>
            <a:r>
              <a:rPr lang="en-US" sz="1700" b="1" u="sng" dirty="0">
                <a:solidFill>
                  <a:schemeClr val="tx1"/>
                </a:solidFill>
                <a:highlight>
                  <a:srgbClr val="FFFFFF"/>
                </a:highlight>
                <a:latin typeface="Times New Roman" panose="02020603050405020304" pitchFamily="18" charset="0"/>
              </a:rPr>
              <a:t>T</a:t>
            </a:r>
            <a:r>
              <a:rPr lang="en-US" sz="1700" b="1" i="0" u="sng" dirty="0">
                <a:solidFill>
                  <a:schemeClr val="tx1"/>
                </a:solidFill>
                <a:effectLst/>
                <a:highlight>
                  <a:srgbClr val="FFFFFF"/>
                </a:highlight>
                <a:latin typeface="Times New Roman" panose="02020603050405020304" pitchFamily="18" charset="0"/>
              </a:rPr>
              <a:t>he proximate determinants of motivating to use electronic medication administration record (MAR) among healthcare professionals.</a:t>
            </a:r>
            <a:r>
              <a:rPr lang="en-US" sz="1700" b="0" i="0" u="sng" dirty="0">
                <a:solidFill>
                  <a:schemeClr val="tx1"/>
                </a:solidFill>
                <a:effectLst/>
                <a:highlight>
                  <a:srgbClr val="FFFFFF"/>
                </a:highlight>
                <a:latin typeface="Times New Roman" panose="02020603050405020304" pitchFamily="18" charset="0"/>
              </a:rPr>
              <a:t> </a:t>
            </a:r>
          </a:p>
          <a:p>
            <a:pPr algn="just"/>
            <a:r>
              <a:rPr lang="en-US" sz="1700" b="0" i="0" dirty="0" err="1">
                <a:solidFill>
                  <a:schemeClr val="tx1"/>
                </a:solidFill>
                <a:effectLst/>
                <a:highlight>
                  <a:srgbClr val="FFFFFF"/>
                </a:highlight>
                <a:latin typeface="Times New Roman" panose="02020603050405020304" pitchFamily="18" charset="0"/>
              </a:rPr>
              <a:t>eMAR</a:t>
            </a:r>
            <a:r>
              <a:rPr lang="en-US" sz="1700" b="0" i="0" dirty="0">
                <a:solidFill>
                  <a:schemeClr val="tx1"/>
                </a:solidFill>
                <a:effectLst/>
                <a:highlight>
                  <a:srgbClr val="FFFFFF"/>
                </a:highlight>
                <a:latin typeface="Times New Roman" panose="02020603050405020304" pitchFamily="18" charset="0"/>
              </a:rPr>
              <a:t> systems can help reduce medication errors by providing real-time patient data access, accurate and readable electronic records, and automated notifications for potential drug interactions or allergies</a:t>
            </a:r>
            <a:endParaRPr lang="en-US" sz="1700" dirty="0">
              <a:solidFill>
                <a:schemeClr val="tx1"/>
              </a:solidFill>
              <a:highlight>
                <a:srgbClr val="FFFFFF"/>
              </a:highlight>
              <a:latin typeface="Times New Roman" panose="02020603050405020304" pitchFamily="18" charset="0"/>
            </a:endParaRPr>
          </a:p>
          <a:p>
            <a:pPr algn="just"/>
            <a:r>
              <a:rPr lang="en-US" sz="1700" b="0" i="0" dirty="0">
                <a:solidFill>
                  <a:schemeClr val="tx1"/>
                </a:solidFill>
                <a:effectLst/>
                <a:highlight>
                  <a:srgbClr val="FFFFFF"/>
                </a:highlight>
                <a:latin typeface="Times New Roman" panose="02020603050405020304" pitchFamily="18" charset="0"/>
              </a:rPr>
              <a:t>The improvement in workflow efficiency is a significant contributing aspect. </a:t>
            </a:r>
          </a:p>
          <a:p>
            <a:pPr algn="just"/>
            <a:r>
              <a:rPr lang="en-US" sz="1700" b="0" i="0" dirty="0">
                <a:solidFill>
                  <a:schemeClr val="tx1"/>
                </a:solidFill>
                <a:effectLst/>
                <a:highlight>
                  <a:srgbClr val="FFFFFF"/>
                </a:highlight>
                <a:latin typeface="Times New Roman" panose="02020603050405020304" pitchFamily="18" charset="0"/>
              </a:rPr>
              <a:t>Automating medication administration procedures with </a:t>
            </a:r>
            <a:r>
              <a:rPr lang="en-US" sz="1700" b="0" i="0" dirty="0" err="1">
                <a:solidFill>
                  <a:schemeClr val="tx1"/>
                </a:solidFill>
                <a:effectLst/>
                <a:highlight>
                  <a:srgbClr val="FFFFFF"/>
                </a:highlight>
                <a:latin typeface="Times New Roman" panose="02020603050405020304" pitchFamily="18" charset="0"/>
              </a:rPr>
              <a:t>eMAR</a:t>
            </a:r>
            <a:r>
              <a:rPr lang="en-US" sz="1700" b="0" i="0" dirty="0">
                <a:solidFill>
                  <a:schemeClr val="tx1"/>
                </a:solidFill>
                <a:effectLst/>
                <a:highlight>
                  <a:srgbClr val="FFFFFF"/>
                </a:highlight>
                <a:latin typeface="Times New Roman" panose="02020603050405020304" pitchFamily="18" charset="0"/>
              </a:rPr>
              <a:t> systems frees up time for direct patient care by decreasing manual paperwork time.</a:t>
            </a:r>
          </a:p>
          <a:p>
            <a:pPr algn="just"/>
            <a:r>
              <a:rPr lang="en-US" sz="1700" dirty="0">
                <a:solidFill>
                  <a:schemeClr val="tx1"/>
                </a:solidFill>
                <a:highlight>
                  <a:srgbClr val="FFFFFF"/>
                </a:highlight>
                <a:latin typeface="Times New Roman" panose="02020603050405020304" pitchFamily="18" charset="0"/>
              </a:rPr>
              <a:t>S</a:t>
            </a:r>
            <a:r>
              <a:rPr lang="en-US" sz="1700" b="0" i="0" dirty="0">
                <a:solidFill>
                  <a:schemeClr val="tx1"/>
                </a:solidFill>
                <a:effectLst/>
                <a:highlight>
                  <a:srgbClr val="FFFFFF"/>
                </a:highlight>
                <a:latin typeface="Times New Roman" panose="02020603050405020304" pitchFamily="18" charset="0"/>
              </a:rPr>
              <a:t>ystem dependability and user-friendliness are critical components in making sure that technology is perceived as a benefit rather than a barrier.</a:t>
            </a:r>
            <a:endParaRPr lang="en-IN" sz="1700" dirty="0">
              <a:solidFill>
                <a:schemeClr val="tx1"/>
              </a:solidFill>
            </a:endParaRPr>
          </a:p>
        </p:txBody>
      </p:sp>
      <p:pic>
        <p:nvPicPr>
          <p:cNvPr id="7" name="Graphic 6" descr="Medicine">
            <a:extLst>
              <a:ext uri="{FF2B5EF4-FFF2-40B4-BE49-F238E27FC236}">
                <a16:creationId xmlns:a16="http://schemas.microsoft.com/office/drawing/2014/main" id="{5DF64F61-A8DF-BD73-6BCA-BD30B17CD7C9}"/>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9548734" y="2115862"/>
            <a:ext cx="2407046" cy="3135414"/>
          </a:xfrm>
          <a:prstGeom prst="rect">
            <a:avLst/>
          </a:prstGeom>
        </p:spPr>
      </p:pic>
    </p:spTree>
    <p:extLst>
      <p:ext uri="{BB962C8B-B14F-4D97-AF65-F5344CB8AC3E}">
        <p14:creationId xmlns:p14="http://schemas.microsoft.com/office/powerpoint/2010/main" val="33855666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086532B-5A3E-44A5-A0C2-22A0DB316C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980C7260-CFF2-0FDC-5AA2-42D7ECCCE8CB}"/>
              </a:ext>
            </a:extLst>
          </p:cNvPr>
          <p:cNvSpPr>
            <a:spLocks noGrp="1"/>
          </p:cNvSpPr>
          <p:nvPr>
            <p:ph type="title"/>
          </p:nvPr>
        </p:nvSpPr>
        <p:spPr>
          <a:xfrm>
            <a:off x="3705097" y="243840"/>
            <a:ext cx="3220359" cy="1090285"/>
          </a:xfrm>
        </p:spPr>
        <p:txBody>
          <a:bodyPr>
            <a:normAutofit/>
          </a:bodyPr>
          <a:lstStyle/>
          <a:p>
            <a:r>
              <a:rPr lang="en-US" dirty="0">
                <a:latin typeface="Times New Roman" panose="02020603050405020304" pitchFamily="18" charset="0"/>
                <a:cs typeface="Times New Roman" panose="02020603050405020304" pitchFamily="18" charset="0"/>
              </a:rPr>
              <a:t>Discussion</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06FAACF0-F429-0059-90ED-71837B0CA38D}"/>
              </a:ext>
            </a:extLst>
          </p:cNvPr>
          <p:cNvSpPr>
            <a:spLocks noGrp="1"/>
          </p:cNvSpPr>
          <p:nvPr>
            <p:ph idx="1"/>
          </p:nvPr>
        </p:nvSpPr>
        <p:spPr>
          <a:xfrm>
            <a:off x="471643" y="1469036"/>
            <a:ext cx="8297603" cy="4656944"/>
          </a:xfrm>
          <a:ln w="57150">
            <a:solidFill>
              <a:srgbClr val="92D050"/>
            </a:solidFill>
          </a:ln>
        </p:spPr>
        <p:txBody>
          <a:bodyPr>
            <a:normAutofit/>
          </a:bodyPr>
          <a:lstStyle/>
          <a:p>
            <a:endParaRPr lang="en-US" sz="1700" dirty="0">
              <a:latin typeface="Times New Roman" panose="02020603050405020304" pitchFamily="18" charset="0"/>
              <a:cs typeface="Times New Roman" panose="02020603050405020304" pitchFamily="18" charset="0"/>
            </a:endParaRPr>
          </a:p>
          <a:p>
            <a:r>
              <a:rPr lang="en-US" sz="1700" dirty="0">
                <a:latin typeface="Times New Roman" panose="02020603050405020304" pitchFamily="18" charset="0"/>
                <a:cs typeface="Times New Roman" panose="02020603050405020304" pitchFamily="18" charset="0"/>
              </a:rPr>
              <a:t>The result of current study shows that there are different reasons for adoption and barriers to adopt Electronic Medication Record.</a:t>
            </a:r>
          </a:p>
          <a:p>
            <a:r>
              <a:rPr lang="en-US" sz="1700" dirty="0" err="1">
                <a:effectLst/>
                <a:latin typeface="Times New Roman" panose="02020603050405020304" pitchFamily="18" charset="0"/>
                <a:cs typeface="Times New Roman" panose="02020603050405020304" pitchFamily="18" charset="0"/>
              </a:rPr>
              <a:t>Stolic</a:t>
            </a:r>
            <a:r>
              <a:rPr lang="en-US" sz="1700" dirty="0">
                <a:effectLst/>
                <a:latin typeface="Times New Roman" panose="02020603050405020304" pitchFamily="18" charset="0"/>
                <a:cs typeface="Times New Roman" panose="02020603050405020304" pitchFamily="18" charset="0"/>
              </a:rPr>
              <a:t>, </a:t>
            </a:r>
            <a:r>
              <a:rPr lang="en-US" sz="1700" dirty="0" err="1">
                <a:effectLst/>
                <a:latin typeface="Times New Roman" panose="02020603050405020304" pitchFamily="18" charset="0"/>
                <a:cs typeface="Times New Roman" panose="02020603050405020304" pitchFamily="18" charset="0"/>
              </a:rPr>
              <a:t>Snezana</a:t>
            </a:r>
            <a:r>
              <a:rPr lang="en-US" sz="1700" dirty="0">
                <a:effectLst/>
                <a:latin typeface="Times New Roman" panose="02020603050405020304" pitchFamily="18" charset="0"/>
                <a:cs typeface="Times New Roman" panose="02020603050405020304" pitchFamily="18" charset="0"/>
              </a:rPr>
              <a:t>, Ng, Linda, Sheridan, Georgina</a:t>
            </a:r>
            <a:r>
              <a:rPr lang="en-US" sz="1700" dirty="0">
                <a:highlight>
                  <a:srgbClr val="FFFFFF"/>
                </a:highlight>
                <a:latin typeface="Times New Roman" panose="02020603050405020304" pitchFamily="18" charset="0"/>
                <a:cs typeface="Times New Roman" panose="02020603050405020304" pitchFamily="18" charset="0"/>
              </a:rPr>
              <a:t> conducted a s</a:t>
            </a:r>
            <a:r>
              <a:rPr lang="en-US" sz="1700" dirty="0">
                <a:effectLst/>
                <a:latin typeface="Times New Roman" panose="02020603050405020304" pitchFamily="18" charset="0"/>
                <a:cs typeface="Times New Roman" panose="02020603050405020304" pitchFamily="18" charset="0"/>
              </a:rPr>
              <a:t>ystematic review of six electronic databases to identify the reason between time period of 2007 and 2020. Studies reported that between 2.8% and 16% of medication errors happens during nursing administration.  Discussion Findings are mixed, some reported positive findings and reduction in medication errors, and other studies reported no reduction in medication errors or the introduction of new types of errors. </a:t>
            </a:r>
            <a:r>
              <a:rPr lang="en-US" sz="1700" dirty="0">
                <a:highlight>
                  <a:srgbClr val="FFFFFF"/>
                </a:highlight>
                <a:latin typeface="Times New Roman" panose="02020603050405020304" pitchFamily="18" charset="0"/>
                <a:cs typeface="Times New Roman" panose="02020603050405020304" pitchFamily="18" charset="0"/>
              </a:rPr>
              <a:t>T</a:t>
            </a:r>
            <a:r>
              <a:rPr lang="en-US" sz="1700" dirty="0">
                <a:effectLst/>
                <a:highlight>
                  <a:srgbClr val="FFFFFF"/>
                </a:highlight>
                <a:latin typeface="Times New Roman" panose="02020603050405020304" pitchFamily="18" charset="0"/>
                <a:cs typeface="Times New Roman" panose="02020603050405020304" pitchFamily="18" charset="0"/>
              </a:rPr>
              <a:t>hey f</a:t>
            </a:r>
            <a:r>
              <a:rPr lang="en-US" sz="1700" dirty="0">
                <a:highlight>
                  <a:srgbClr val="FFFFFF"/>
                </a:highlight>
                <a:latin typeface="Times New Roman" panose="02020603050405020304" pitchFamily="18" charset="0"/>
                <a:cs typeface="Times New Roman" panose="02020603050405020304" pitchFamily="18" charset="0"/>
              </a:rPr>
              <a:t>ound out that </a:t>
            </a:r>
            <a:r>
              <a:rPr lang="en-US" sz="1700" b="0" i="0" dirty="0">
                <a:effectLst/>
                <a:highlight>
                  <a:srgbClr val="FFFFFF"/>
                </a:highlight>
                <a:latin typeface="Times New Roman" panose="02020603050405020304" pitchFamily="18" charset="0"/>
                <a:cs typeface="Times New Roman" panose="02020603050405020304" pitchFamily="18" charset="0"/>
              </a:rPr>
              <a:t>One of the major obstacles is resistance from medical personnel, especially nurses. When switching from conventional paper-based systems to electronic ones, routines  change, and distrust arise. Healthcare staff perceived system complexity and level of comfort with technology have an impact on their acceptance of </a:t>
            </a:r>
            <a:r>
              <a:rPr lang="en-US" sz="1700" b="0" i="0" dirty="0" err="1">
                <a:effectLst/>
                <a:highlight>
                  <a:srgbClr val="FFFFFF"/>
                </a:highlight>
                <a:latin typeface="Times New Roman" panose="02020603050405020304" pitchFamily="18" charset="0"/>
                <a:cs typeface="Times New Roman" panose="02020603050405020304" pitchFamily="18" charset="0"/>
              </a:rPr>
              <a:t>eMAR</a:t>
            </a:r>
            <a:r>
              <a:rPr lang="en-US" sz="1700" b="0" i="0" dirty="0">
                <a:effectLst/>
                <a:highlight>
                  <a:srgbClr val="FFFFFF"/>
                </a:highlight>
                <a:latin typeface="Times New Roman" panose="02020603050405020304" pitchFamily="18" charset="0"/>
                <a:cs typeface="Times New Roman" panose="02020603050405020304" pitchFamily="18" charset="0"/>
              </a:rPr>
              <a:t> systems. Employee adoption of the system is unlikely because they  feel it is laborious or time-consuming. </a:t>
            </a:r>
            <a:endParaRPr lang="en-IN" sz="1700" dirty="0">
              <a:latin typeface="Times New Roman" panose="02020603050405020304" pitchFamily="18" charset="0"/>
              <a:cs typeface="Times New Roman" panose="02020603050405020304" pitchFamily="18" charset="0"/>
            </a:endParaRPr>
          </a:p>
        </p:txBody>
      </p:sp>
      <p:pic>
        <p:nvPicPr>
          <p:cNvPr id="7" name="Graphic 6" descr="Error">
            <a:extLst>
              <a:ext uri="{FF2B5EF4-FFF2-40B4-BE49-F238E27FC236}">
                <a16:creationId xmlns:a16="http://schemas.microsoft.com/office/drawing/2014/main" id="{0BD9BB95-DAF1-9562-2C5C-FA54DF33809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84943" y="1861293"/>
            <a:ext cx="3135414" cy="3135414"/>
          </a:xfrm>
          <a:prstGeom prst="rect">
            <a:avLst/>
          </a:prstGeom>
        </p:spPr>
      </p:pic>
    </p:spTree>
    <p:extLst>
      <p:ext uri="{BB962C8B-B14F-4D97-AF65-F5344CB8AC3E}">
        <p14:creationId xmlns:p14="http://schemas.microsoft.com/office/powerpoint/2010/main" val="27286650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810262-AD2D-4411-03AB-49271507C075}"/>
              </a:ext>
            </a:extLst>
          </p:cNvPr>
          <p:cNvSpPr>
            <a:spLocks noGrp="1"/>
          </p:cNvSpPr>
          <p:nvPr>
            <p:ph type="title"/>
          </p:nvPr>
        </p:nvSpPr>
        <p:spPr>
          <a:xfrm>
            <a:off x="4365885" y="388619"/>
            <a:ext cx="3923675" cy="1356360"/>
          </a:xfrm>
        </p:spPr>
        <p:txBody>
          <a:bodyPr/>
          <a:lstStyle/>
          <a:p>
            <a:r>
              <a:rPr lang="en-US" dirty="0">
                <a:latin typeface="Times New Roman" panose="02020603050405020304" pitchFamily="18" charset="0"/>
                <a:cs typeface="Times New Roman" panose="02020603050405020304" pitchFamily="18" charset="0"/>
              </a:rPr>
              <a:t>Discussion</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5FDCE24-2525-CA88-EDF2-70195E222F63}"/>
              </a:ext>
            </a:extLst>
          </p:cNvPr>
          <p:cNvSpPr>
            <a:spLocks noGrp="1"/>
          </p:cNvSpPr>
          <p:nvPr>
            <p:ph idx="1"/>
          </p:nvPr>
        </p:nvSpPr>
        <p:spPr>
          <a:xfrm>
            <a:off x="1295400" y="1818641"/>
            <a:ext cx="9601200" cy="3972560"/>
          </a:xfrm>
        </p:spPr>
        <p:txBody>
          <a:bodyPr>
            <a:noAutofit/>
          </a:bodyPr>
          <a:lstStyle/>
          <a:p>
            <a:r>
              <a:rPr lang="en-IN" sz="1800" dirty="0">
                <a:solidFill>
                  <a:schemeClr val="tx1"/>
                </a:solidFill>
                <a:effectLst/>
                <a:latin typeface="Times New Roman" panose="02020603050405020304" pitchFamily="18" charset="0"/>
                <a:cs typeface="Times New Roman" panose="02020603050405020304" pitchFamily="18" charset="0"/>
              </a:rPr>
              <a:t>Similarly</a:t>
            </a:r>
            <a:r>
              <a:rPr lang="en-IN" sz="1800" dirty="0">
                <a:solidFill>
                  <a:schemeClr val="tx1"/>
                </a:solidFill>
                <a:latin typeface="Times New Roman" panose="02020603050405020304" pitchFamily="18" charset="0"/>
                <a:cs typeface="Times New Roman" panose="02020603050405020304" pitchFamily="18" charset="0"/>
              </a:rPr>
              <a:t> </a:t>
            </a:r>
            <a:r>
              <a:rPr lang="en-IN" sz="1800" dirty="0">
                <a:solidFill>
                  <a:schemeClr val="tx1"/>
                </a:solidFill>
                <a:effectLst/>
                <a:latin typeface="Times New Roman" panose="02020603050405020304" pitchFamily="18" charset="0"/>
                <a:cs typeface="Times New Roman" panose="02020603050405020304" pitchFamily="18" charset="0"/>
              </a:rPr>
              <a:t>Ni, </a:t>
            </a:r>
            <a:r>
              <a:rPr lang="en-IN" sz="1800" dirty="0" err="1">
                <a:solidFill>
                  <a:schemeClr val="tx1"/>
                </a:solidFill>
                <a:effectLst/>
                <a:latin typeface="Times New Roman" panose="02020603050405020304" pitchFamily="18" charset="0"/>
                <a:cs typeface="Times New Roman" panose="02020603050405020304" pitchFamily="18" charset="0"/>
              </a:rPr>
              <a:t>Yizhao</a:t>
            </a:r>
            <a:r>
              <a:rPr lang="en-IN" sz="1800" dirty="0">
                <a:solidFill>
                  <a:schemeClr val="tx1"/>
                </a:solidFill>
                <a:latin typeface="Times New Roman" panose="02020603050405020304" pitchFamily="18" charset="0"/>
                <a:cs typeface="Times New Roman" panose="02020603050405020304" pitchFamily="18" charset="0"/>
              </a:rPr>
              <a:t>, </a:t>
            </a:r>
            <a:r>
              <a:rPr lang="en-IN" sz="1800" dirty="0" err="1">
                <a:solidFill>
                  <a:schemeClr val="tx1"/>
                </a:solidFill>
                <a:effectLst/>
                <a:latin typeface="Times New Roman" panose="02020603050405020304" pitchFamily="18" charset="0"/>
                <a:cs typeface="Times New Roman" panose="02020603050405020304" pitchFamily="18" charset="0"/>
              </a:rPr>
              <a:t>Lingren</a:t>
            </a:r>
            <a:r>
              <a:rPr lang="en-IN" sz="1800" dirty="0">
                <a:solidFill>
                  <a:schemeClr val="tx1"/>
                </a:solidFill>
                <a:effectLst/>
                <a:latin typeface="Times New Roman" panose="02020603050405020304" pitchFamily="18" charset="0"/>
                <a:cs typeface="Times New Roman" panose="02020603050405020304" pitchFamily="18" charset="0"/>
              </a:rPr>
              <a:t>, Todd, Hall and this team conducted a study in 2008 to identify the t</a:t>
            </a:r>
            <a:r>
              <a:rPr lang="en-US" sz="1800" dirty="0" err="1">
                <a:solidFill>
                  <a:schemeClr val="tx1"/>
                </a:solidFill>
                <a:effectLst/>
                <a:latin typeface="Times New Roman" panose="02020603050405020304" pitchFamily="18" charset="0"/>
                <a:cs typeface="Times New Roman" panose="02020603050405020304" pitchFamily="18" charset="0"/>
              </a:rPr>
              <a:t>imely</a:t>
            </a:r>
            <a:r>
              <a:rPr lang="en-US" sz="1800" dirty="0">
                <a:solidFill>
                  <a:schemeClr val="tx1"/>
                </a:solidFill>
                <a:effectLst/>
                <a:latin typeface="Times New Roman" panose="02020603050405020304" pitchFamily="18" charset="0"/>
                <a:cs typeface="Times New Roman" panose="02020603050405020304" pitchFamily="18" charset="0"/>
              </a:rPr>
              <a:t> identification of medication administration errors (MAEs) which can help to get great benefits for mitigating medication errors and associated harm. They found out that compared to current practice, the sensitivity with automated MAE detection was improved significantly from 4.3% to 85.3% (P = .009), with a positive predictive value of 78.0%. Furthermore, the system showed potential to reduce patient exposure to harm, from 256 min to 35 min (P &lt; .001). It also showed promise for reducing patient exposure to potential harm following MAE events.</a:t>
            </a:r>
          </a:p>
          <a:p>
            <a:r>
              <a:rPr lang="en-US" sz="1800" dirty="0">
                <a:solidFill>
                  <a:schemeClr val="tx1"/>
                </a:solidFill>
                <a:effectLst/>
                <a:latin typeface="Times New Roman" panose="02020603050405020304" pitchFamily="18" charset="0"/>
                <a:cs typeface="Times New Roman" panose="02020603050405020304" pitchFamily="18" charset="0"/>
              </a:rPr>
              <a:t> Whereas </a:t>
            </a:r>
            <a:r>
              <a:rPr lang="en-IN" sz="1800" dirty="0" err="1">
                <a:solidFill>
                  <a:schemeClr val="tx1"/>
                </a:solidFill>
                <a:effectLst/>
                <a:latin typeface="Times New Roman" panose="02020603050405020304" pitchFamily="18" charset="0"/>
                <a:cs typeface="Times New Roman" panose="02020603050405020304" pitchFamily="18" charset="0"/>
              </a:rPr>
              <a:t>Cheragi</a:t>
            </a:r>
            <a:r>
              <a:rPr lang="en-IN" sz="1800" dirty="0">
                <a:solidFill>
                  <a:schemeClr val="tx1"/>
                </a:solidFill>
                <a:effectLst/>
                <a:latin typeface="Times New Roman" panose="02020603050405020304" pitchFamily="18" charset="0"/>
                <a:cs typeface="Times New Roman" panose="02020603050405020304" pitchFamily="18" charset="0"/>
              </a:rPr>
              <a:t>, Mohammad Ali, </a:t>
            </a:r>
            <a:r>
              <a:rPr lang="en-IN" sz="1800" dirty="0" err="1">
                <a:solidFill>
                  <a:schemeClr val="tx1"/>
                </a:solidFill>
                <a:effectLst/>
                <a:latin typeface="Times New Roman" panose="02020603050405020304" pitchFamily="18" charset="0"/>
                <a:cs typeface="Times New Roman" panose="02020603050405020304" pitchFamily="18" charset="0"/>
              </a:rPr>
              <a:t>Mohammadnejad</a:t>
            </a:r>
            <a:r>
              <a:rPr lang="en-IN" sz="1800" dirty="0">
                <a:solidFill>
                  <a:schemeClr val="tx1"/>
                </a:solidFill>
                <a:effectLst/>
                <a:latin typeface="Times New Roman" panose="02020603050405020304" pitchFamily="18" charset="0"/>
                <a:cs typeface="Times New Roman" panose="02020603050405020304" pitchFamily="18" charset="0"/>
              </a:rPr>
              <a:t> conducted a study in Iran in 2018 where they </a:t>
            </a:r>
            <a:r>
              <a:rPr lang="en-IN" sz="1800" dirty="0">
                <a:solidFill>
                  <a:schemeClr val="tx1"/>
                </a:solidFill>
                <a:latin typeface="Times New Roman" panose="02020603050405020304" pitchFamily="18" charset="0"/>
                <a:cs typeface="Times New Roman" panose="02020603050405020304" pitchFamily="18" charset="0"/>
              </a:rPr>
              <a:t>found</a:t>
            </a:r>
            <a:r>
              <a:rPr lang="en-IN" sz="1800" dirty="0">
                <a:solidFill>
                  <a:schemeClr val="tx1"/>
                </a:solidFill>
                <a:effectLst/>
                <a:latin typeface="Times New Roman" panose="02020603050405020304" pitchFamily="18" charset="0"/>
                <a:cs typeface="Times New Roman" panose="02020603050405020304" pitchFamily="18" charset="0"/>
              </a:rPr>
              <a:t> the reason of not adopting </a:t>
            </a:r>
            <a:r>
              <a:rPr lang="en-IN" sz="1800" dirty="0" err="1">
                <a:solidFill>
                  <a:schemeClr val="tx1"/>
                </a:solidFill>
                <a:effectLst/>
                <a:latin typeface="Times New Roman" panose="02020603050405020304" pitchFamily="18" charset="0"/>
                <a:cs typeface="Times New Roman" panose="02020603050405020304" pitchFamily="18" charset="0"/>
              </a:rPr>
              <a:t>eMAR</a:t>
            </a:r>
            <a:r>
              <a:rPr lang="en-IN" sz="1800" dirty="0">
                <a:solidFill>
                  <a:schemeClr val="tx1"/>
                </a:solidFill>
                <a:effectLst/>
                <a:latin typeface="Times New Roman" panose="02020603050405020304" pitchFamily="18" charset="0"/>
                <a:cs typeface="Times New Roman" panose="02020603050405020304" pitchFamily="18" charset="0"/>
              </a:rPr>
              <a:t>. </a:t>
            </a:r>
            <a:r>
              <a:rPr lang="en-US" sz="1800" b="0" i="0" dirty="0">
                <a:solidFill>
                  <a:schemeClr val="tx1"/>
                </a:solidFill>
                <a:effectLst/>
                <a:highlight>
                  <a:srgbClr val="FFFFFF"/>
                </a:highlight>
                <a:latin typeface="Times New Roman" panose="02020603050405020304" pitchFamily="18" charset="0"/>
                <a:cs typeface="Times New Roman" panose="02020603050405020304" pitchFamily="18" charset="0"/>
              </a:rPr>
              <a:t>In the hectic world of healthcare, especially in hospitals, nurses and physicians frequently have too much on their shoulders, leaving little time for laborious paperwork duties. </a:t>
            </a:r>
            <a:r>
              <a:rPr lang="en-US" sz="1800" b="0" i="0" dirty="0" err="1">
                <a:solidFill>
                  <a:schemeClr val="tx1"/>
                </a:solidFill>
                <a:effectLst/>
                <a:highlight>
                  <a:srgbClr val="FFFFFF"/>
                </a:highlight>
                <a:latin typeface="Times New Roman" panose="02020603050405020304" pitchFamily="18" charset="0"/>
                <a:cs typeface="Times New Roman" panose="02020603050405020304" pitchFamily="18" charset="0"/>
              </a:rPr>
              <a:t>eMAR</a:t>
            </a:r>
            <a:r>
              <a:rPr lang="en-US" sz="1800" b="0" i="0" dirty="0">
                <a:solidFill>
                  <a:schemeClr val="tx1"/>
                </a:solidFill>
                <a:effectLst/>
                <a:highlight>
                  <a:srgbClr val="FFFFFF"/>
                </a:highlight>
                <a:latin typeface="Times New Roman" panose="02020603050405020304" pitchFamily="18" charset="0"/>
                <a:cs typeface="Times New Roman" panose="02020603050405020304" pitchFamily="18" charset="0"/>
              </a:rPr>
              <a:t> deployment make time management problems worse. Physicians and nurses are already under a lot of pressure to do their work on schedule. They view switching to an </a:t>
            </a:r>
            <a:r>
              <a:rPr lang="en-US" sz="1800" b="0" i="0" dirty="0" err="1">
                <a:solidFill>
                  <a:schemeClr val="tx1"/>
                </a:solidFill>
                <a:effectLst/>
                <a:highlight>
                  <a:srgbClr val="FFFFFF"/>
                </a:highlight>
                <a:latin typeface="Times New Roman" panose="02020603050405020304" pitchFamily="18" charset="0"/>
                <a:cs typeface="Times New Roman" panose="02020603050405020304" pitchFamily="18" charset="0"/>
              </a:rPr>
              <a:t>eMAR</a:t>
            </a:r>
            <a:r>
              <a:rPr lang="en-US" sz="1800" b="0" i="0" dirty="0">
                <a:solidFill>
                  <a:schemeClr val="tx1"/>
                </a:solidFill>
                <a:effectLst/>
                <a:highlight>
                  <a:srgbClr val="FFFFFF"/>
                </a:highlight>
                <a:latin typeface="Times New Roman" panose="02020603050405020304" pitchFamily="18" charset="0"/>
                <a:cs typeface="Times New Roman" panose="02020603050405020304" pitchFamily="18" charset="0"/>
              </a:rPr>
              <a:t> system as an extra responsibility since they will need to fit correct and timely electronic record updates into their already busy schedules. The acceptance and uptake of </a:t>
            </a:r>
            <a:r>
              <a:rPr lang="en-US" sz="1800" b="0" i="0" dirty="0" err="1">
                <a:solidFill>
                  <a:schemeClr val="tx1"/>
                </a:solidFill>
                <a:effectLst/>
                <a:highlight>
                  <a:srgbClr val="FFFFFF"/>
                </a:highlight>
                <a:latin typeface="Times New Roman" panose="02020603050405020304" pitchFamily="18" charset="0"/>
                <a:cs typeface="Times New Roman" panose="02020603050405020304" pitchFamily="18" charset="0"/>
              </a:rPr>
              <a:t>eMAR</a:t>
            </a:r>
            <a:r>
              <a:rPr lang="en-US" sz="1800" b="0" i="0" dirty="0">
                <a:solidFill>
                  <a:schemeClr val="tx1"/>
                </a:solidFill>
                <a:effectLst/>
                <a:highlight>
                  <a:srgbClr val="FFFFFF"/>
                </a:highlight>
                <a:latin typeface="Times New Roman" panose="02020603050405020304" pitchFamily="18" charset="0"/>
                <a:cs typeface="Times New Roman" panose="02020603050405020304" pitchFamily="18" charset="0"/>
              </a:rPr>
              <a:t> systems generally hampered by this perception of an increased workload.</a:t>
            </a:r>
            <a:endParaRPr lang="en-IN" sz="1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388235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086532B-5A3E-44A5-A0C2-22A0DB316C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3D8D9BFD-117A-BD2C-BE5F-0A2804FCFAA6}"/>
              </a:ext>
            </a:extLst>
          </p:cNvPr>
          <p:cNvSpPr>
            <a:spLocks noGrp="1"/>
          </p:cNvSpPr>
          <p:nvPr>
            <p:ph type="title"/>
          </p:nvPr>
        </p:nvSpPr>
        <p:spPr>
          <a:xfrm>
            <a:off x="707064" y="609600"/>
            <a:ext cx="6993914" cy="1356360"/>
          </a:xfrm>
        </p:spPr>
        <p:txBody>
          <a:bodyPr>
            <a:normAutofit/>
          </a:bodyPr>
          <a:lstStyle/>
          <a:p>
            <a:r>
              <a:rPr lang="en-US" dirty="0">
                <a:latin typeface="Times New Roman" panose="02020603050405020304" pitchFamily="18" charset="0"/>
                <a:cs typeface="Times New Roman" panose="02020603050405020304" pitchFamily="18" charset="0"/>
              </a:rPr>
              <a:t>Conclusion</a:t>
            </a:r>
            <a:endParaRPr lang="en-IN"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DB27C6E6-A24E-4B9E-CBE6-A1CFB99D3C70}"/>
              </a:ext>
            </a:extLst>
          </p:cNvPr>
          <p:cNvSpPr>
            <a:spLocks noGrp="1"/>
          </p:cNvSpPr>
          <p:nvPr>
            <p:ph idx="1"/>
          </p:nvPr>
        </p:nvSpPr>
        <p:spPr>
          <a:xfrm>
            <a:off x="707063" y="1860302"/>
            <a:ext cx="7657447" cy="4235698"/>
          </a:xfrm>
          <a:ln w="57150">
            <a:solidFill>
              <a:srgbClr val="92D050"/>
            </a:solidFill>
          </a:ln>
        </p:spPr>
        <p:txBody>
          <a:bodyPr>
            <a:normAutofit/>
          </a:bodyPr>
          <a:lstStyle/>
          <a:p>
            <a:endParaRPr lang="en-US" sz="1500" b="0" i="0" dirty="0">
              <a:effectLst/>
              <a:highlight>
                <a:srgbClr val="FFFFFF"/>
              </a:highlight>
              <a:latin typeface="Times New Roman" panose="02020603050405020304" pitchFamily="18" charset="0"/>
            </a:endParaRPr>
          </a:p>
          <a:p>
            <a:r>
              <a:rPr lang="en-US" sz="1600"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This study highlights the importance of being both aware of and responsive to factors that can influence. It is clear that the goal of the study was to fully understand the difficulties and resources that healthcare facilities have when utilizing both electronic Medication Administration Records (</a:t>
            </a:r>
            <a:r>
              <a:rPr lang="en-US" sz="1600" b="0" i="0" dirty="0" err="1">
                <a:effectLst/>
                <a:highlight>
                  <a:srgbClr val="FFFFFF"/>
                </a:highlight>
                <a:latin typeface="Calibri" panose="020F0502020204030204" pitchFamily="34" charset="0"/>
                <a:ea typeface="Calibri" panose="020F0502020204030204" pitchFamily="34" charset="0"/>
                <a:cs typeface="Calibri" panose="020F0502020204030204" pitchFamily="34" charset="0"/>
              </a:rPr>
              <a:t>eMAR</a:t>
            </a:r>
            <a:r>
              <a:rPr lang="en-US" sz="1600"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 and traditional pen-and-paper approaches. In addition, the study aimed to examine the variables affecting </a:t>
            </a:r>
            <a:r>
              <a:rPr lang="en-US" sz="1600" b="0" i="0" dirty="0" err="1">
                <a:effectLst/>
                <a:highlight>
                  <a:srgbClr val="FFFFFF"/>
                </a:highlight>
                <a:latin typeface="Calibri" panose="020F0502020204030204" pitchFamily="34" charset="0"/>
                <a:ea typeface="Calibri" panose="020F0502020204030204" pitchFamily="34" charset="0"/>
                <a:cs typeface="Calibri" panose="020F0502020204030204" pitchFamily="34" charset="0"/>
              </a:rPr>
              <a:t>eMAR's</a:t>
            </a:r>
            <a:r>
              <a:rPr lang="en-US" sz="1600"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 acceptance or adoption in healthcare environments and the incentives pushing medical staff to use it. </a:t>
            </a:r>
          </a:p>
          <a:p>
            <a:r>
              <a:rPr lang="en-US" sz="1600"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The results of this study shed light on several aspects of the complexity related to medicine administration in hospital settings. </a:t>
            </a:r>
          </a:p>
          <a:p>
            <a:r>
              <a:rPr lang="en-US" sz="1600"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First and foremost, problems with legible handwriting, the possibility of transcribing errors, and limitations with tracking drug administration in real-time are expected to be the main drawbacks of traditional pen-and-paper approaches. On the other hand, by offering a digital platform for precise recording, automated alarms for any errors, and simplified communication among healthcare teams, </a:t>
            </a:r>
            <a:r>
              <a:rPr lang="en-US" sz="1600" b="0" i="0" dirty="0" err="1">
                <a:effectLst/>
                <a:highlight>
                  <a:srgbClr val="FFFFFF"/>
                </a:highlight>
                <a:latin typeface="Calibri" panose="020F0502020204030204" pitchFamily="34" charset="0"/>
                <a:ea typeface="Calibri" panose="020F0502020204030204" pitchFamily="34" charset="0"/>
                <a:cs typeface="Calibri" panose="020F0502020204030204" pitchFamily="34" charset="0"/>
              </a:rPr>
              <a:t>eMAR</a:t>
            </a:r>
            <a:r>
              <a:rPr lang="en-US" sz="1600" b="0" i="0" dirty="0">
                <a:effectLst/>
                <a:highlight>
                  <a:srgbClr val="FFFFFF"/>
                </a:highlight>
                <a:latin typeface="Calibri" panose="020F0502020204030204" pitchFamily="34" charset="0"/>
                <a:ea typeface="Calibri" panose="020F0502020204030204" pitchFamily="34" charset="0"/>
                <a:cs typeface="Calibri" panose="020F0502020204030204" pitchFamily="34" charset="0"/>
              </a:rPr>
              <a:t> systems provide answers to many of these problems. </a:t>
            </a:r>
            <a:endParaRPr lang="en-IN" sz="1600" dirty="0">
              <a:latin typeface="Calibri" panose="020F0502020204030204" pitchFamily="34" charset="0"/>
              <a:ea typeface="Calibri" panose="020F0502020204030204" pitchFamily="34" charset="0"/>
              <a:cs typeface="Calibri" panose="020F0502020204030204" pitchFamily="34" charset="0"/>
            </a:endParaRPr>
          </a:p>
        </p:txBody>
      </p:sp>
      <p:pic>
        <p:nvPicPr>
          <p:cNvPr id="7" name="Graphic 6" descr="Bullseye">
            <a:extLst>
              <a:ext uri="{FF2B5EF4-FFF2-40B4-BE49-F238E27FC236}">
                <a16:creationId xmlns:a16="http://schemas.microsoft.com/office/drawing/2014/main" id="{E35F8ADA-2A7F-E2DE-9A78-126AB58EA07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592438" y="1861293"/>
            <a:ext cx="3135414" cy="3135414"/>
          </a:xfrm>
          <a:prstGeom prst="rect">
            <a:avLst/>
          </a:prstGeom>
        </p:spPr>
      </p:pic>
    </p:spTree>
    <p:extLst>
      <p:ext uri="{BB962C8B-B14F-4D97-AF65-F5344CB8AC3E}">
        <p14:creationId xmlns:p14="http://schemas.microsoft.com/office/powerpoint/2010/main" val="1775189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2F2B46-F2B3-3299-E938-3037F2A0CF9E}"/>
              </a:ext>
            </a:extLst>
          </p:cNvPr>
          <p:cNvSpPr>
            <a:spLocks noGrp="1"/>
          </p:cNvSpPr>
          <p:nvPr>
            <p:ph type="title"/>
          </p:nvPr>
        </p:nvSpPr>
        <p:spPr>
          <a:xfrm>
            <a:off x="4263750" y="172851"/>
            <a:ext cx="3097945" cy="1356360"/>
          </a:xfrm>
        </p:spPr>
        <p:txBody>
          <a:bodyPr>
            <a:normAutofit/>
          </a:bodyPr>
          <a:lstStyle/>
          <a:p>
            <a:r>
              <a:rPr lang="en-US" dirty="0">
                <a:latin typeface="Times New Roman" panose="02020603050405020304" pitchFamily="18" charset="0"/>
                <a:cs typeface="Times New Roman" panose="02020603050405020304" pitchFamily="18" charset="0"/>
              </a:rPr>
              <a:t>Conclusion</a:t>
            </a:r>
            <a:endParaRPr lang="en-IN" dirty="0">
              <a:latin typeface="Times New Roman" panose="02020603050405020304" pitchFamily="18" charset="0"/>
              <a:cs typeface="Times New Roman" panose="02020603050405020304" pitchFamily="18" charset="0"/>
            </a:endParaRPr>
          </a:p>
        </p:txBody>
      </p:sp>
      <p:graphicFrame>
        <p:nvGraphicFramePr>
          <p:cNvPr id="5" name="Content Placeholder 2">
            <a:extLst>
              <a:ext uri="{FF2B5EF4-FFF2-40B4-BE49-F238E27FC236}">
                <a16:creationId xmlns:a16="http://schemas.microsoft.com/office/drawing/2014/main" id="{2B2B63A5-0F9F-40E2-D381-C0AABF335BA4}"/>
              </a:ext>
            </a:extLst>
          </p:cNvPr>
          <p:cNvGraphicFramePr>
            <a:graphicFrameLocks noGrp="1"/>
          </p:cNvGraphicFramePr>
          <p:nvPr>
            <p:ph idx="1"/>
            <p:extLst>
              <p:ext uri="{D42A27DB-BD31-4B8C-83A1-F6EECF244321}">
                <p14:modId xmlns:p14="http://schemas.microsoft.com/office/powerpoint/2010/main" val="2938178791"/>
              </p:ext>
            </p:extLst>
          </p:nvPr>
        </p:nvGraphicFramePr>
        <p:xfrm>
          <a:off x="378502" y="1726367"/>
          <a:ext cx="11358796" cy="45220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8844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BC67B137-15B0-4AF6-94A8-AC00BA8D7B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5699F27B-22F2-45E1-BFB8-2B1FF14A95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ln w="127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B1EF22FA-93F8-5488-EF79-71B8CFE9618D}"/>
              </a:ext>
            </a:extLst>
          </p:cNvPr>
          <p:cNvSpPr>
            <a:spLocks noGrp="1"/>
          </p:cNvSpPr>
          <p:nvPr>
            <p:ph type="title"/>
          </p:nvPr>
        </p:nvSpPr>
        <p:spPr>
          <a:xfrm>
            <a:off x="643467" y="643466"/>
            <a:ext cx="3602736" cy="5269651"/>
          </a:xfrm>
        </p:spPr>
        <p:txBody>
          <a:bodyPr>
            <a:normAutofit/>
          </a:bodyPr>
          <a:lstStyle/>
          <a:p>
            <a:pPr algn="ctr"/>
            <a:r>
              <a:rPr lang="en-IN" sz="3200" dirty="0">
                <a:solidFill>
                  <a:schemeClr val="tx2"/>
                </a:solidFill>
                <a:latin typeface="Times New Roman" panose="02020603050405020304" pitchFamily="18" charset="0"/>
                <a:cs typeface="Times New Roman" panose="02020603050405020304" pitchFamily="18" charset="0"/>
              </a:rPr>
              <a:t>Recommendations </a:t>
            </a:r>
          </a:p>
        </p:txBody>
      </p:sp>
      <p:cxnSp>
        <p:nvCxnSpPr>
          <p:cNvPr id="12" name="Straight Connector 11">
            <a:extLst>
              <a:ext uri="{FF2B5EF4-FFF2-40B4-BE49-F238E27FC236}">
                <a16:creationId xmlns:a16="http://schemas.microsoft.com/office/drawing/2014/main" id="{633ABDA7-FF8C-4E26-8C7D-47E0AE54EA2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265557"/>
            <a:ext cx="7031" cy="393192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015EF043-B6AA-2A13-B70A-1D66EFACF853}"/>
              </a:ext>
            </a:extLst>
          </p:cNvPr>
          <p:cNvSpPr>
            <a:spLocks noGrp="1"/>
          </p:cNvSpPr>
          <p:nvPr>
            <p:ph idx="1"/>
          </p:nvPr>
        </p:nvSpPr>
        <p:spPr>
          <a:xfrm>
            <a:off x="4859132" y="899106"/>
            <a:ext cx="6689401" cy="5269650"/>
          </a:xfrm>
          <a:ln w="38100">
            <a:solidFill>
              <a:srgbClr val="92D050"/>
            </a:solidFill>
          </a:ln>
        </p:spPr>
        <p:txBody>
          <a:bodyPr anchor="ctr">
            <a:normAutofit/>
          </a:bodyPr>
          <a:lstStyle/>
          <a:p>
            <a:pPr marL="45720" indent="0">
              <a:buNone/>
            </a:pPr>
            <a:r>
              <a:rPr lang="en-US" sz="2000" b="0" i="0" dirty="0">
                <a:solidFill>
                  <a:schemeClr val="tx2"/>
                </a:solidFill>
                <a:effectLst/>
                <a:highlight>
                  <a:srgbClr val="FFFFFF"/>
                </a:highlight>
                <a:latin typeface="Times New Roman" panose="02020603050405020304" pitchFamily="18" charset="0"/>
                <a:cs typeface="Times New Roman" panose="02020603050405020304" pitchFamily="18" charset="0"/>
              </a:rPr>
              <a:t>The initial recommendations would be to Develop and implement comprehensive training programs to ensure that healthcare staff are proficient in using the electronic MAR system. Work closely with healthcare staff to integrate the </a:t>
            </a:r>
            <a:r>
              <a:rPr lang="en-US" sz="2000" b="0" i="0" dirty="0" err="1">
                <a:solidFill>
                  <a:schemeClr val="tx2"/>
                </a:solidFill>
                <a:effectLst/>
                <a:highlight>
                  <a:srgbClr val="FFFFFF"/>
                </a:highlight>
                <a:latin typeface="Times New Roman" panose="02020603050405020304" pitchFamily="18" charset="0"/>
                <a:cs typeface="Times New Roman" panose="02020603050405020304" pitchFamily="18" charset="0"/>
              </a:rPr>
              <a:t>eMAR</a:t>
            </a:r>
            <a:r>
              <a:rPr lang="en-US" sz="2000" b="0" i="0" dirty="0">
                <a:solidFill>
                  <a:schemeClr val="tx2"/>
                </a:solidFill>
                <a:effectLst/>
                <a:highlight>
                  <a:srgbClr val="FFFFFF"/>
                </a:highlight>
                <a:latin typeface="Times New Roman" panose="02020603050405020304" pitchFamily="18" charset="0"/>
                <a:cs typeface="Times New Roman" panose="02020603050405020304" pitchFamily="18" charset="0"/>
              </a:rPr>
              <a:t> system seamlessly into existing workflows. Establish channels for ongoing support and feedback to address staff concerns and optimize the functionality of the MAR system. Encourage open communication between IT personnel, management, and frontline staff. </a:t>
            </a:r>
          </a:p>
          <a:p>
            <a:pPr rtl="0" fontAlgn="base">
              <a:buFont typeface="Arial" panose="020B0604020202020204" pitchFamily="34" charset="0"/>
              <a:buChar char="•"/>
            </a:pPr>
            <a:r>
              <a:rPr lang="en-US" sz="2000" i="0" dirty="0">
                <a:solidFill>
                  <a:schemeClr val="tx2"/>
                </a:solidFill>
                <a:effectLst/>
                <a:highlight>
                  <a:srgbClr val="FFFFFF"/>
                </a:highlight>
                <a:latin typeface="Times New Roman" panose="02020603050405020304" pitchFamily="18" charset="0"/>
                <a:cs typeface="Times New Roman" panose="02020603050405020304" pitchFamily="18" charset="0"/>
              </a:rPr>
              <a:t>Invest in Education and Training</a:t>
            </a:r>
          </a:p>
          <a:p>
            <a:pPr rtl="0" fontAlgn="base">
              <a:buFont typeface="Arial" panose="020B0604020202020204" pitchFamily="34" charset="0"/>
              <a:buChar char="•"/>
            </a:pPr>
            <a:r>
              <a:rPr lang="en-US" sz="2000" i="0" dirty="0">
                <a:solidFill>
                  <a:schemeClr val="tx2"/>
                </a:solidFill>
                <a:effectLst/>
                <a:highlight>
                  <a:srgbClr val="FFFFFF"/>
                </a:highlight>
                <a:latin typeface="Times New Roman" panose="02020603050405020304" pitchFamily="18" charset="0"/>
                <a:cs typeface="Times New Roman" panose="02020603050405020304" pitchFamily="18" charset="0"/>
              </a:rPr>
              <a:t>Address Usability Issues</a:t>
            </a:r>
          </a:p>
          <a:p>
            <a:pPr rtl="0" fontAlgn="base">
              <a:buFont typeface="Arial" panose="020B0604020202020204" pitchFamily="34" charset="0"/>
              <a:buChar char="•"/>
            </a:pPr>
            <a:r>
              <a:rPr lang="en-US" sz="2000" i="0" dirty="0">
                <a:solidFill>
                  <a:schemeClr val="tx2"/>
                </a:solidFill>
                <a:effectLst/>
                <a:highlight>
                  <a:srgbClr val="FFFFFF"/>
                </a:highlight>
                <a:latin typeface="Times New Roman" panose="02020603050405020304" pitchFamily="18" charset="0"/>
                <a:cs typeface="Times New Roman" panose="02020603050405020304" pitchFamily="18" charset="0"/>
              </a:rPr>
              <a:t>Ensure Data Security and Privacy</a:t>
            </a:r>
          </a:p>
          <a:p>
            <a:pPr rtl="0" fontAlgn="base">
              <a:buFont typeface="Arial" panose="020B0604020202020204" pitchFamily="34" charset="0"/>
              <a:buChar char="•"/>
            </a:pPr>
            <a:r>
              <a:rPr lang="en-US" sz="2000" i="0" dirty="0">
                <a:solidFill>
                  <a:schemeClr val="tx2"/>
                </a:solidFill>
                <a:effectLst/>
                <a:highlight>
                  <a:srgbClr val="FFFFFF"/>
                </a:highlight>
                <a:latin typeface="Times New Roman" panose="02020603050405020304" pitchFamily="18" charset="0"/>
                <a:cs typeface="Times New Roman" panose="02020603050405020304" pitchFamily="18" charset="0"/>
              </a:rPr>
              <a:t>Provide Ongoing Support </a:t>
            </a:r>
          </a:p>
          <a:p>
            <a:endParaRPr lang="en-IN" sz="2000" dirty="0">
              <a:solidFill>
                <a:schemeClr val="tx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089911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28D9B36-75B9-4435-83E6-0A9C81A12E9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pic>
        <p:nvPicPr>
          <p:cNvPr id="5" name="Picture 4" descr="Exclamation mark on a yellow background">
            <a:extLst>
              <a:ext uri="{FF2B5EF4-FFF2-40B4-BE49-F238E27FC236}">
                <a16:creationId xmlns:a16="http://schemas.microsoft.com/office/drawing/2014/main" id="{B3F3F161-AB79-E51C-A22C-D02408410F5B}"/>
              </a:ext>
            </a:extLst>
          </p:cNvPr>
          <p:cNvPicPr>
            <a:picLocks noChangeAspect="1"/>
          </p:cNvPicPr>
          <p:nvPr/>
        </p:nvPicPr>
        <p:blipFill rotWithShape="1">
          <a:blip r:embed="rId2">
            <a:duotone>
              <a:schemeClr val="bg2">
                <a:shade val="45000"/>
                <a:satMod val="135000"/>
              </a:schemeClr>
              <a:prstClr val="white"/>
            </a:duotone>
            <a:alphaModFix amt="35000"/>
          </a:blip>
          <a:srcRect t="25000"/>
          <a:stretch/>
        </p:blipFill>
        <p:spPr>
          <a:xfrm>
            <a:off x="20" y="10"/>
            <a:ext cx="12191980" cy="6857990"/>
          </a:xfrm>
          <a:prstGeom prst="rect">
            <a:avLst/>
          </a:prstGeom>
        </p:spPr>
      </p:pic>
      <p:sp>
        <p:nvSpPr>
          <p:cNvPr id="2" name="Title 1">
            <a:extLst>
              <a:ext uri="{FF2B5EF4-FFF2-40B4-BE49-F238E27FC236}">
                <a16:creationId xmlns:a16="http://schemas.microsoft.com/office/drawing/2014/main" id="{3CD9628A-8A09-6273-BA1F-856C5D3E85E3}"/>
              </a:ext>
            </a:extLst>
          </p:cNvPr>
          <p:cNvSpPr>
            <a:spLocks noGrp="1"/>
          </p:cNvSpPr>
          <p:nvPr>
            <p:ph type="title"/>
          </p:nvPr>
        </p:nvSpPr>
        <p:spPr>
          <a:xfrm>
            <a:off x="1143000" y="609600"/>
            <a:ext cx="9875520" cy="1356360"/>
          </a:xfrm>
        </p:spPr>
        <p:txBody>
          <a:bodyPr>
            <a:normAutofit/>
          </a:bodyPr>
          <a:lstStyle/>
          <a:p>
            <a:r>
              <a:rPr lang="en-US" dirty="0"/>
              <a:t>References</a:t>
            </a:r>
            <a:endParaRPr lang="en-IN" dirty="0"/>
          </a:p>
        </p:txBody>
      </p:sp>
      <p:sp>
        <p:nvSpPr>
          <p:cNvPr id="3" name="Content Placeholder 2">
            <a:extLst>
              <a:ext uri="{FF2B5EF4-FFF2-40B4-BE49-F238E27FC236}">
                <a16:creationId xmlns:a16="http://schemas.microsoft.com/office/drawing/2014/main" id="{8CB1A6FD-9146-7AEE-20EF-6C3270871A88}"/>
              </a:ext>
            </a:extLst>
          </p:cNvPr>
          <p:cNvSpPr>
            <a:spLocks noGrp="1"/>
          </p:cNvSpPr>
          <p:nvPr>
            <p:ph idx="1"/>
          </p:nvPr>
        </p:nvSpPr>
        <p:spPr>
          <a:xfrm>
            <a:off x="1143000" y="2057400"/>
            <a:ext cx="9872871" cy="4038600"/>
          </a:xfrm>
        </p:spPr>
        <p:txBody>
          <a:bodyPr>
            <a:normAutofit/>
          </a:bodyPr>
          <a:lstStyle/>
          <a:p>
            <a:r>
              <a:rPr lang="en-IN" sz="1900" dirty="0" err="1">
                <a:latin typeface="Times New Roman" panose="02020603050405020304" pitchFamily="18" charset="0"/>
                <a:cs typeface="Times New Roman" panose="02020603050405020304" pitchFamily="18" charset="0"/>
              </a:rPr>
              <a:t>Risør</a:t>
            </a:r>
            <a:r>
              <a:rPr lang="en-IN" sz="1900" dirty="0">
                <a:latin typeface="Times New Roman" panose="02020603050405020304" pitchFamily="18" charset="0"/>
                <a:cs typeface="Times New Roman" panose="02020603050405020304" pitchFamily="18" charset="0"/>
              </a:rPr>
              <a:t> BW, </a:t>
            </a:r>
            <a:r>
              <a:rPr lang="en-IN" sz="1900" dirty="0" err="1">
                <a:latin typeface="Times New Roman" panose="02020603050405020304" pitchFamily="18" charset="0"/>
                <a:cs typeface="Times New Roman" panose="02020603050405020304" pitchFamily="18" charset="0"/>
              </a:rPr>
              <a:t>Lisby</a:t>
            </a:r>
            <a:r>
              <a:rPr lang="en-IN" sz="1900" dirty="0">
                <a:latin typeface="Times New Roman" panose="02020603050405020304" pitchFamily="18" charset="0"/>
                <a:cs typeface="Times New Roman" panose="02020603050405020304" pitchFamily="18" charset="0"/>
              </a:rPr>
              <a:t> M, </a:t>
            </a:r>
            <a:r>
              <a:rPr lang="en-IN" sz="1900" dirty="0" err="1">
                <a:latin typeface="Times New Roman" panose="02020603050405020304" pitchFamily="18" charset="0"/>
                <a:cs typeface="Times New Roman" panose="02020603050405020304" pitchFamily="18" charset="0"/>
              </a:rPr>
              <a:t>Sørensen</a:t>
            </a:r>
            <a:r>
              <a:rPr lang="en-IN" sz="1900" dirty="0">
                <a:latin typeface="Times New Roman" panose="02020603050405020304" pitchFamily="18" charset="0"/>
                <a:cs typeface="Times New Roman" panose="02020603050405020304" pitchFamily="18" charset="0"/>
              </a:rPr>
              <a:t> J. Complex automated medication systems reduce medication administration errors in a Danish acute medical unit. Int J Qual Heal Care [Internet]. 2018 Jul 1;30(6):457–65. Available from: https://doi.org/10.1093/intqhc/mzy042 </a:t>
            </a:r>
          </a:p>
          <a:p>
            <a:r>
              <a:rPr lang="en-IN" sz="1900" dirty="0">
                <a:latin typeface="Times New Roman" panose="02020603050405020304" pitchFamily="18" charset="0"/>
                <a:cs typeface="Times New Roman" panose="02020603050405020304" pitchFamily="18" charset="0"/>
              </a:rPr>
              <a:t>Donaldson LJ, Kelley ET, Dhingra-Kumar N, Kieny MP, Sheikh A. Medication Without Harm: WHO’s Third Global Patient Safety Challenge. Lancet [Internet]. 2017 Apr 29;389(10080):1680–1. Available from: https://doi.org/10.1016/S0140-6736(17)31047-4 </a:t>
            </a:r>
          </a:p>
          <a:p>
            <a:r>
              <a:rPr lang="en-IN" sz="1900" dirty="0">
                <a:latin typeface="Times New Roman" panose="02020603050405020304" pitchFamily="18" charset="0"/>
                <a:cs typeface="Times New Roman" panose="02020603050405020304" pitchFamily="18" charset="0"/>
              </a:rPr>
              <a:t>Yen PY, Gorman P. Usability testing of digital pen and paper system in nursing documentation. AMIA . Annu </a:t>
            </a:r>
            <a:r>
              <a:rPr lang="en-IN" sz="1900" dirty="0" err="1">
                <a:latin typeface="Times New Roman" panose="02020603050405020304" pitchFamily="18" charset="0"/>
                <a:cs typeface="Times New Roman" panose="02020603050405020304" pitchFamily="18" charset="0"/>
              </a:rPr>
              <a:t>Symp</a:t>
            </a:r>
            <a:r>
              <a:rPr lang="en-IN" sz="1900" dirty="0">
                <a:latin typeface="Times New Roman" panose="02020603050405020304" pitchFamily="18" charset="0"/>
                <a:cs typeface="Times New Roman" panose="02020603050405020304" pitchFamily="18" charset="0"/>
              </a:rPr>
              <a:t> proceedings AMIA </a:t>
            </a:r>
            <a:r>
              <a:rPr lang="en-IN" sz="1900" dirty="0" err="1">
                <a:latin typeface="Times New Roman" panose="02020603050405020304" pitchFamily="18" charset="0"/>
                <a:cs typeface="Times New Roman" panose="02020603050405020304" pitchFamily="18" charset="0"/>
              </a:rPr>
              <a:t>Symp</a:t>
            </a:r>
            <a:r>
              <a:rPr lang="en-IN" sz="1900" dirty="0">
                <a:latin typeface="Times New Roman" panose="02020603050405020304" pitchFamily="18" charset="0"/>
                <a:cs typeface="Times New Roman" panose="02020603050405020304" pitchFamily="18" charset="0"/>
              </a:rPr>
              <a:t>. 2005;2005:844–8.  </a:t>
            </a:r>
          </a:p>
          <a:p>
            <a:r>
              <a:rPr lang="en-IN" sz="1900" dirty="0" err="1">
                <a:latin typeface="Times New Roman" panose="02020603050405020304" pitchFamily="18" charset="0"/>
                <a:cs typeface="Times New Roman" panose="02020603050405020304" pitchFamily="18" charset="0"/>
              </a:rPr>
              <a:t>Kaasalainen</a:t>
            </a:r>
            <a:r>
              <a:rPr lang="en-IN" sz="1900" dirty="0">
                <a:latin typeface="Times New Roman" panose="02020603050405020304" pitchFamily="18" charset="0"/>
                <a:cs typeface="Times New Roman" panose="02020603050405020304" pitchFamily="18" charset="0"/>
              </a:rPr>
              <a:t> S, Agarwal G, </a:t>
            </a:r>
            <a:r>
              <a:rPr lang="en-IN" sz="1900" dirty="0" err="1">
                <a:latin typeface="Times New Roman" panose="02020603050405020304" pitchFamily="18" charset="0"/>
                <a:cs typeface="Times New Roman" panose="02020603050405020304" pitchFamily="18" charset="0"/>
              </a:rPr>
              <a:t>Dolovich</a:t>
            </a:r>
            <a:r>
              <a:rPr lang="en-IN" sz="1900" dirty="0">
                <a:latin typeface="Times New Roman" panose="02020603050405020304" pitchFamily="18" charset="0"/>
                <a:cs typeface="Times New Roman" panose="02020603050405020304" pitchFamily="18" charset="0"/>
              </a:rPr>
              <a:t> L, </a:t>
            </a:r>
            <a:r>
              <a:rPr lang="en-IN" sz="1900" dirty="0" err="1">
                <a:latin typeface="Times New Roman" panose="02020603050405020304" pitchFamily="18" charset="0"/>
                <a:cs typeface="Times New Roman" panose="02020603050405020304" pitchFamily="18" charset="0"/>
              </a:rPr>
              <a:t>Papaioannou</a:t>
            </a:r>
            <a:r>
              <a:rPr lang="en-IN" sz="1900" dirty="0">
                <a:latin typeface="Times New Roman" panose="02020603050405020304" pitchFamily="18" charset="0"/>
                <a:cs typeface="Times New Roman" panose="02020603050405020304" pitchFamily="18" charset="0"/>
              </a:rPr>
              <a:t> A, Brazil K, Akhtar-</a:t>
            </a:r>
            <a:r>
              <a:rPr lang="en-IN" sz="1900" dirty="0" err="1">
                <a:latin typeface="Times New Roman" panose="02020603050405020304" pitchFamily="18" charset="0"/>
                <a:cs typeface="Times New Roman" panose="02020603050405020304" pitchFamily="18" charset="0"/>
              </a:rPr>
              <a:t>Danesh</a:t>
            </a:r>
            <a:r>
              <a:rPr lang="en-IN" sz="1900" dirty="0">
                <a:latin typeface="Times New Roman" panose="02020603050405020304" pitchFamily="18" charset="0"/>
                <a:cs typeface="Times New Roman" panose="02020603050405020304" pitchFamily="18" charset="0"/>
              </a:rPr>
              <a:t> N. Nurses’ perceptions of and satisfaction with the medication administration system  in long-term-care homes. Can J </a:t>
            </a:r>
            <a:r>
              <a:rPr lang="en-IN" sz="1900" dirty="0" err="1">
                <a:latin typeface="Times New Roman" panose="02020603050405020304" pitchFamily="18" charset="0"/>
                <a:cs typeface="Times New Roman" panose="02020603050405020304" pitchFamily="18" charset="0"/>
              </a:rPr>
              <a:t>Nurs</a:t>
            </a:r>
            <a:r>
              <a:rPr lang="en-IN" sz="1900" dirty="0">
                <a:latin typeface="Times New Roman" panose="02020603050405020304" pitchFamily="18" charset="0"/>
                <a:cs typeface="Times New Roman" panose="02020603050405020304" pitchFamily="18" charset="0"/>
              </a:rPr>
              <a:t> Res = Rev Can </a:t>
            </a:r>
            <a:r>
              <a:rPr lang="en-IN" sz="1900" dirty="0" err="1">
                <a:latin typeface="Times New Roman" panose="02020603050405020304" pitchFamily="18" charset="0"/>
                <a:cs typeface="Times New Roman" panose="02020603050405020304" pitchFamily="18" charset="0"/>
              </a:rPr>
              <a:t>Rech</a:t>
            </a:r>
            <a:r>
              <a:rPr lang="en-IN" sz="1900" dirty="0">
                <a:latin typeface="Times New Roman" panose="02020603050405020304" pitchFamily="18" charset="0"/>
                <a:cs typeface="Times New Roman" panose="02020603050405020304" pitchFamily="18" charset="0"/>
              </a:rPr>
              <a:t> </a:t>
            </a:r>
            <a:r>
              <a:rPr lang="en-IN" sz="1900" dirty="0" err="1">
                <a:latin typeface="Times New Roman" panose="02020603050405020304" pitchFamily="18" charset="0"/>
                <a:cs typeface="Times New Roman" panose="02020603050405020304" pitchFamily="18" charset="0"/>
              </a:rPr>
              <a:t>en</a:t>
            </a:r>
            <a:r>
              <a:rPr lang="en-IN" sz="1900" dirty="0">
                <a:latin typeface="Times New Roman" panose="02020603050405020304" pitchFamily="18" charset="0"/>
                <a:cs typeface="Times New Roman" panose="02020603050405020304" pitchFamily="18" charset="0"/>
              </a:rPr>
              <a:t>  Sci Infirm. 2010 Dec;42(4):58–79.  </a:t>
            </a:r>
          </a:p>
          <a:p>
            <a:pPr marL="0" indent="0">
              <a:buNone/>
            </a:pPr>
            <a:r>
              <a:rPr lang="en-IN" sz="1900" dirty="0">
                <a:latin typeface="Times New Roman" panose="02020603050405020304" pitchFamily="18" charset="0"/>
                <a:cs typeface="Times New Roman" panose="02020603050405020304" pitchFamily="18" charset="0"/>
              </a:rPr>
              <a:t>(These are some of the references which were used in the article)</a:t>
            </a:r>
          </a:p>
          <a:p>
            <a:endParaRPr lang="en-IN" sz="19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68640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9CBD3C9-4E66-426D-948E-7CF4778107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12" name="Rectangle 11">
            <a:extLst>
              <a:ext uri="{FF2B5EF4-FFF2-40B4-BE49-F238E27FC236}">
                <a16:creationId xmlns:a16="http://schemas.microsoft.com/office/drawing/2014/main" id="{DDB95FCF-AD96-482F-9FB8-CD95725E6EF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14" name="Straight Connector 13">
            <a:extLst>
              <a:ext uri="{FF2B5EF4-FFF2-40B4-BE49-F238E27FC236}">
                <a16:creationId xmlns:a16="http://schemas.microsoft.com/office/drawing/2014/main" id="{64EEEC00-AD80-4734-BEE6-04CBDEC830C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16" name="Rectangle 15">
            <a:extLst>
              <a:ext uri="{FF2B5EF4-FFF2-40B4-BE49-F238E27FC236}">
                <a16:creationId xmlns:a16="http://schemas.microsoft.com/office/drawing/2014/main" id="{24AF37F0-1E8F-443E-AA28-4BC6348204B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3DBE9D54-6250-40F2-A23A-F9CEBF5F91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43840" y="256540"/>
            <a:ext cx="11704320" cy="63652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cxnSp>
        <p:nvCxnSpPr>
          <p:cNvPr id="20" name="Straight Connector 19">
            <a:extLst>
              <a:ext uri="{FF2B5EF4-FFF2-40B4-BE49-F238E27FC236}">
                <a16:creationId xmlns:a16="http://schemas.microsoft.com/office/drawing/2014/main" id="{E46E6328-0D82-4747-8B39-60373321BB3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45896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1109980" y="4206240"/>
            <a:ext cx="9966960" cy="1325880"/>
          </a:xfrm>
        </p:spPr>
        <p:txBody>
          <a:bodyPr vert="horz" lIns="91440" tIns="45720" rIns="91440" bIns="45720" rtlCol="0" anchor="b">
            <a:normAutofit/>
          </a:bodyPr>
          <a:lstStyle/>
          <a:p>
            <a:pPr algn="ctr">
              <a:lnSpc>
                <a:spcPct val="85000"/>
              </a:lnSpc>
            </a:pPr>
            <a:r>
              <a:rPr lang="en-US" sz="6600" b="1" cap="all"/>
              <a:t>Mentor Approval</a:t>
            </a:r>
          </a:p>
        </p:txBody>
      </p:sp>
      <p:pic>
        <p:nvPicPr>
          <p:cNvPr id="5" name="Content Placeholder 4" descr="A white background with black text">
            <a:extLst>
              <a:ext uri="{FF2B5EF4-FFF2-40B4-BE49-F238E27FC236}">
                <a16:creationId xmlns:a16="http://schemas.microsoft.com/office/drawing/2014/main" id="{D64B404D-1BEA-AD38-D047-0A9F62992B04}"/>
              </a:ext>
            </a:extLst>
          </p:cNvPr>
          <p:cNvPicPr>
            <a:picLocks noGrp="1" noChangeAspect="1"/>
          </p:cNvPicPr>
          <p:nvPr>
            <p:ph idx="1"/>
          </p:nvPr>
        </p:nvPicPr>
        <p:blipFill>
          <a:blip r:embed="rId3"/>
          <a:stretch>
            <a:fillRect/>
          </a:stretch>
        </p:blipFill>
        <p:spPr>
          <a:xfrm>
            <a:off x="971555" y="741172"/>
            <a:ext cx="10248889" cy="3279644"/>
          </a:xfrm>
          <a:prstGeom prst="rect">
            <a:avLst/>
          </a:prstGeom>
        </p:spPr>
      </p:pic>
    </p:spTree>
    <p:extLst>
      <p:ext uri="{BB962C8B-B14F-4D97-AF65-F5344CB8AC3E}">
        <p14:creationId xmlns:p14="http://schemas.microsoft.com/office/powerpoint/2010/main" val="398461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30A9EDD-5E1C-9BFC-B8F7-11A139A5C820}"/>
              </a:ext>
            </a:extLst>
          </p:cNvPr>
          <p:cNvSpPr>
            <a:spLocks noGrp="1"/>
          </p:cNvSpPr>
          <p:nvPr>
            <p:ph type="title"/>
          </p:nvPr>
        </p:nvSpPr>
        <p:spPr/>
        <p:txBody>
          <a:bodyPr anchor="b">
            <a:normAutofit/>
          </a:bodyPr>
          <a:lstStyle/>
          <a:p>
            <a:r>
              <a:rPr lang="en-US"/>
              <a:t>Thank You</a:t>
            </a:r>
            <a:endParaRPr lang="en-IN"/>
          </a:p>
        </p:txBody>
      </p:sp>
    </p:spTree>
    <p:extLst>
      <p:ext uri="{BB962C8B-B14F-4D97-AF65-F5344CB8AC3E}">
        <p14:creationId xmlns:p14="http://schemas.microsoft.com/office/powerpoint/2010/main" val="3689353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33421" y="466336"/>
            <a:ext cx="3364378" cy="5606143"/>
          </a:xfrm>
        </p:spPr>
        <p:txBody>
          <a:bodyPr>
            <a:normAutofit/>
          </a:bodyPr>
          <a:lstStyle/>
          <a:p>
            <a:r>
              <a:rPr lang="en-US" sz="4800" dirty="0">
                <a:latin typeface="Times New Roman" panose="02020603050405020304" pitchFamily="18" charset="0"/>
                <a:cs typeface="Times New Roman" panose="02020603050405020304" pitchFamily="18" charset="0"/>
              </a:rPr>
              <a:t>Introduction</a:t>
            </a:r>
          </a:p>
        </p:txBody>
      </p:sp>
      <p:graphicFrame>
        <p:nvGraphicFramePr>
          <p:cNvPr id="5" name="Content Placeholder 2">
            <a:extLst>
              <a:ext uri="{FF2B5EF4-FFF2-40B4-BE49-F238E27FC236}">
                <a16:creationId xmlns:a16="http://schemas.microsoft.com/office/drawing/2014/main" id="{8F416AC3-D4DF-8149-8463-CD3B01ABCD47}"/>
              </a:ext>
            </a:extLst>
          </p:cNvPr>
          <p:cNvGraphicFramePr>
            <a:graphicFrameLocks noGrp="1"/>
          </p:cNvGraphicFramePr>
          <p:nvPr>
            <p:ph idx="1"/>
            <p:extLst>
              <p:ext uri="{D42A27DB-BD31-4B8C-83A1-F6EECF244321}">
                <p14:modId xmlns:p14="http://schemas.microsoft.com/office/powerpoint/2010/main" val="3900781904"/>
              </p:ext>
            </p:extLst>
          </p:nvPr>
        </p:nvGraphicFramePr>
        <p:xfrm>
          <a:off x="3432748" y="466336"/>
          <a:ext cx="8298885" cy="59253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317725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Introduction</a:t>
            </a:r>
          </a:p>
        </p:txBody>
      </p:sp>
      <p:sp>
        <p:nvSpPr>
          <p:cNvPr id="3" name="Content Placeholder 2"/>
          <p:cNvSpPr>
            <a:spLocks noGrp="1"/>
          </p:cNvSpPr>
          <p:nvPr>
            <p:ph idx="1"/>
          </p:nvPr>
        </p:nvSpPr>
        <p:spPr>
          <a:xfrm>
            <a:off x="1295400" y="1981201"/>
            <a:ext cx="9601200" cy="4206239"/>
          </a:xfrm>
        </p:spPr>
        <p:txBody>
          <a:bodyPr>
            <a:noAutofit/>
          </a:bodyPr>
          <a:lstStyle/>
          <a:p>
            <a:pPr algn="just"/>
            <a:r>
              <a:rPr lang="en-US" sz="1800" i="0" dirty="0">
                <a:solidFill>
                  <a:srgbClr val="0D0D0D"/>
                </a:solidFill>
                <a:effectLst/>
                <a:latin typeface="Times New Roman" panose="02020603050405020304" pitchFamily="18" charset="0"/>
                <a:cs typeface="Times New Roman" panose="02020603050405020304" pitchFamily="18" charset="0"/>
              </a:rPr>
              <a:t>An Electronic Medication Administration Record (</a:t>
            </a:r>
            <a:r>
              <a:rPr lang="en-US" sz="1800" i="0" dirty="0" err="1">
                <a:solidFill>
                  <a:srgbClr val="0D0D0D"/>
                </a:solidFill>
                <a:effectLst/>
                <a:latin typeface="Times New Roman" panose="02020603050405020304" pitchFamily="18" charset="0"/>
                <a:cs typeface="Times New Roman" panose="02020603050405020304" pitchFamily="18" charset="0"/>
              </a:rPr>
              <a:t>eMAR</a:t>
            </a:r>
            <a:r>
              <a:rPr lang="en-US" sz="1800" i="0" dirty="0">
                <a:solidFill>
                  <a:srgbClr val="0D0D0D"/>
                </a:solidFill>
                <a:effectLst/>
                <a:latin typeface="Times New Roman" panose="02020603050405020304" pitchFamily="18" charset="0"/>
                <a:cs typeface="Times New Roman" panose="02020603050405020304" pitchFamily="18" charset="0"/>
              </a:rPr>
              <a:t>) in an Electronic Medical Record (EMR) system is a digital document or module that records the details of medication administration for patients within a healthcare facility. An </a:t>
            </a:r>
            <a:r>
              <a:rPr lang="en-US" sz="1800" i="0" dirty="0" err="1">
                <a:solidFill>
                  <a:srgbClr val="0D0D0D"/>
                </a:solidFill>
                <a:effectLst/>
                <a:latin typeface="Times New Roman" panose="02020603050405020304" pitchFamily="18" charset="0"/>
                <a:cs typeface="Times New Roman" panose="02020603050405020304" pitchFamily="18" charset="0"/>
              </a:rPr>
              <a:t>eMAR</a:t>
            </a:r>
            <a:r>
              <a:rPr lang="en-US" sz="1800" i="0" dirty="0">
                <a:solidFill>
                  <a:srgbClr val="0D0D0D"/>
                </a:solidFill>
                <a:effectLst/>
                <a:latin typeface="Times New Roman" panose="02020603050405020304" pitchFamily="18" charset="0"/>
                <a:cs typeface="Times New Roman" panose="02020603050405020304" pitchFamily="18" charset="0"/>
              </a:rPr>
              <a:t> is a crucial component of healthcare delivery systems, ensuring the safe and effective administration of medications to patients.</a:t>
            </a:r>
          </a:p>
          <a:p>
            <a:pPr marL="0" indent="0" algn="just">
              <a:buNone/>
            </a:pPr>
            <a:r>
              <a:rPr lang="en-US" sz="1800" b="1" i="0" dirty="0">
                <a:solidFill>
                  <a:srgbClr val="0D0D0D"/>
                </a:solidFill>
                <a:effectLst/>
                <a:latin typeface="Times New Roman" panose="02020603050405020304" pitchFamily="18" charset="0"/>
                <a:cs typeface="Times New Roman" panose="02020603050405020304" pitchFamily="18" charset="0"/>
              </a:rPr>
              <a:t>An </a:t>
            </a:r>
            <a:r>
              <a:rPr lang="en-US" sz="1800" b="1" i="0" dirty="0" err="1">
                <a:solidFill>
                  <a:srgbClr val="0D0D0D"/>
                </a:solidFill>
                <a:effectLst/>
                <a:latin typeface="Times New Roman" panose="02020603050405020304" pitchFamily="18" charset="0"/>
                <a:cs typeface="Times New Roman" panose="02020603050405020304" pitchFamily="18" charset="0"/>
              </a:rPr>
              <a:t>eMAR</a:t>
            </a:r>
            <a:r>
              <a:rPr lang="en-US" sz="1800" b="1" i="0" dirty="0">
                <a:solidFill>
                  <a:srgbClr val="0D0D0D"/>
                </a:solidFill>
                <a:effectLst/>
                <a:latin typeface="Times New Roman" panose="02020603050405020304" pitchFamily="18" charset="0"/>
                <a:cs typeface="Times New Roman" panose="02020603050405020304" pitchFamily="18" charset="0"/>
              </a:rPr>
              <a:t> typically includes:</a:t>
            </a:r>
          </a:p>
          <a:p>
            <a:pPr algn="just">
              <a:buFont typeface="Wingdings" panose="05000000000000000000" pitchFamily="2" charset="2"/>
              <a:buChar char="Ø"/>
            </a:pPr>
            <a:r>
              <a:rPr lang="en-US" sz="1800" dirty="0">
                <a:solidFill>
                  <a:srgbClr val="0D0D0D"/>
                </a:solidFill>
                <a:latin typeface="Times New Roman" panose="02020603050405020304" pitchFamily="18" charset="0"/>
                <a:cs typeface="Times New Roman" panose="02020603050405020304" pitchFamily="18" charset="0"/>
              </a:rPr>
              <a:t> </a:t>
            </a:r>
            <a:r>
              <a:rPr lang="en-US" sz="1800" i="0" dirty="0">
                <a:solidFill>
                  <a:srgbClr val="0D0D0D"/>
                </a:solidFill>
                <a:effectLst/>
                <a:latin typeface="Times New Roman" panose="02020603050405020304" pitchFamily="18" charset="0"/>
                <a:cs typeface="Times New Roman" panose="02020603050405020304" pitchFamily="18" charset="0"/>
              </a:rPr>
              <a:t>Patient Information, Medication Details, Administration Records, Documentation of Medication Refusals or Missed Doses, Medication Orders and Changes, Allergies and Adverse Reactions, Clinical Decision Support.</a:t>
            </a:r>
          </a:p>
          <a:p>
            <a:pPr marL="0" lvl="0" indent="0" algn="just">
              <a:buNone/>
            </a:pPr>
            <a:r>
              <a:rPr lang="en-US" sz="1800" b="1" i="0" dirty="0">
                <a:effectLst/>
                <a:latin typeface="Times New Roman" panose="02020603050405020304" pitchFamily="18" charset="0"/>
                <a:cs typeface="Times New Roman" panose="02020603050405020304" pitchFamily="18" charset="0"/>
              </a:rPr>
              <a:t>Importance of MAR</a:t>
            </a:r>
          </a:p>
          <a:p>
            <a:pPr algn="just">
              <a:buFont typeface="Wingdings" panose="05000000000000000000" pitchFamily="2" charset="2"/>
              <a:buChar char="Ø"/>
            </a:pPr>
            <a:r>
              <a:rPr lang="en-US" sz="1800" i="0" dirty="0">
                <a:solidFill>
                  <a:srgbClr val="0D0D0D"/>
                </a:solidFill>
                <a:effectLst/>
                <a:latin typeface="Times New Roman" panose="02020603050405020304" pitchFamily="18" charset="0"/>
                <a:cs typeface="Times New Roman" panose="02020603050405020304" pitchFamily="18" charset="0"/>
              </a:rPr>
              <a:t>The Medication Administration Record (MAR) workflow plays a vital role in ensuring patient safety, legal compliance, informed decision-making, communication, and continuity of care in healthcare settings. Its effective implementation and management are essential for optimizing patient outcomes and promoting quality healthcare delivery.</a:t>
            </a:r>
          </a:p>
          <a:p>
            <a:pPr marL="0" indent="0" algn="just">
              <a:buNone/>
            </a:pPr>
            <a:endParaRPr lang="en-US" sz="1800" i="0" dirty="0">
              <a:solidFill>
                <a:srgbClr val="0D0D0D"/>
              </a:solidFill>
              <a:effectLst/>
              <a:latin typeface="Times New Roman" panose="02020603050405020304" pitchFamily="18" charset="0"/>
              <a:cs typeface="Times New Roman" panose="02020603050405020304" pitchFamily="18" charset="0"/>
            </a:endParaRPr>
          </a:p>
          <a:p>
            <a:pPr algn="just"/>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3473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2866868" y="187627"/>
            <a:ext cx="9875520" cy="1356360"/>
          </a:xfrm>
        </p:spPr>
        <p:txBody>
          <a:bodyPr>
            <a:normAutofit/>
          </a:bodyPr>
          <a:lstStyle/>
          <a:p>
            <a:r>
              <a:rPr lang="en-US" dirty="0">
                <a:latin typeface="Times New Roman" panose="02020603050405020304" pitchFamily="18" charset="0"/>
                <a:cs typeface="Times New Roman" panose="02020603050405020304" pitchFamily="18" charset="0"/>
              </a:rPr>
              <a:t>Review Of Literature</a:t>
            </a:r>
          </a:p>
        </p:txBody>
      </p:sp>
      <p:graphicFrame>
        <p:nvGraphicFramePr>
          <p:cNvPr id="5" name="Content Placeholder 2">
            <a:extLst>
              <a:ext uri="{FF2B5EF4-FFF2-40B4-BE49-F238E27FC236}">
                <a16:creationId xmlns:a16="http://schemas.microsoft.com/office/drawing/2014/main" id="{CD175B54-8FE4-349C-2D5D-FC319EA3BD4A}"/>
              </a:ext>
            </a:extLst>
          </p:cNvPr>
          <p:cNvGraphicFramePr>
            <a:graphicFrameLocks noGrp="1"/>
          </p:cNvGraphicFramePr>
          <p:nvPr>
            <p:ph idx="1"/>
            <p:extLst>
              <p:ext uri="{D42A27DB-BD31-4B8C-83A1-F6EECF244321}">
                <p14:modId xmlns:p14="http://schemas.microsoft.com/office/powerpoint/2010/main" val="1006201778"/>
              </p:ext>
            </p:extLst>
          </p:nvPr>
        </p:nvGraphicFramePr>
        <p:xfrm>
          <a:off x="584616" y="1543987"/>
          <a:ext cx="11017771" cy="455201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26646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DE8FAB-A63E-0BA5-A4C7-E7ACB0FAF67E}"/>
              </a:ext>
            </a:extLst>
          </p:cNvPr>
          <p:cNvSpPr>
            <a:spLocks noGrp="1"/>
          </p:cNvSpPr>
          <p:nvPr>
            <p:ph type="title"/>
          </p:nvPr>
        </p:nvSpPr>
        <p:spPr>
          <a:xfrm>
            <a:off x="653145" y="609599"/>
            <a:ext cx="3364378" cy="5606143"/>
          </a:xfrm>
        </p:spPr>
        <p:txBody>
          <a:bodyPr>
            <a:normAutofit/>
          </a:bodyPr>
          <a:lstStyle/>
          <a:p>
            <a:r>
              <a:rPr lang="en-US" sz="4800" dirty="0">
                <a:latin typeface="Times New Roman" panose="02020603050405020304" pitchFamily="18" charset="0"/>
                <a:cs typeface="Times New Roman" panose="02020603050405020304" pitchFamily="18" charset="0"/>
              </a:rPr>
              <a:t>Objectives</a:t>
            </a:r>
            <a:endParaRPr lang="en-IN" sz="4800" dirty="0">
              <a:latin typeface="Times New Roman" panose="02020603050405020304" pitchFamily="18" charset="0"/>
              <a:cs typeface="Times New Roman" panose="02020603050405020304" pitchFamily="18" charset="0"/>
            </a:endParaRPr>
          </a:p>
        </p:txBody>
      </p:sp>
      <p:graphicFrame>
        <p:nvGraphicFramePr>
          <p:cNvPr id="5" name="Content Placeholder 2">
            <a:extLst>
              <a:ext uri="{FF2B5EF4-FFF2-40B4-BE49-F238E27FC236}">
                <a16:creationId xmlns:a16="http://schemas.microsoft.com/office/drawing/2014/main" id="{0940F962-25EB-EE83-B537-148E75D2758B}"/>
              </a:ext>
            </a:extLst>
          </p:cNvPr>
          <p:cNvGraphicFramePr>
            <a:graphicFrameLocks noGrp="1"/>
          </p:cNvGraphicFramePr>
          <p:nvPr>
            <p:ph idx="1"/>
            <p:extLst>
              <p:ext uri="{D42A27DB-BD31-4B8C-83A1-F6EECF244321}">
                <p14:modId xmlns:p14="http://schemas.microsoft.com/office/powerpoint/2010/main" val="1716598819"/>
              </p:ext>
            </p:extLst>
          </p:nvPr>
        </p:nvGraphicFramePr>
        <p:xfrm>
          <a:off x="3897443" y="1019332"/>
          <a:ext cx="7641412" cy="46484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573901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1E0F7-EC2F-B52B-28E8-BA05E248CC73}"/>
              </a:ext>
            </a:extLst>
          </p:cNvPr>
          <p:cNvSpPr>
            <a:spLocks noGrp="1"/>
          </p:cNvSpPr>
          <p:nvPr>
            <p:ph type="title"/>
          </p:nvPr>
        </p:nvSpPr>
        <p:spPr/>
        <p:txBody>
          <a:bodyPr/>
          <a:lstStyle/>
          <a:p>
            <a:r>
              <a:rPr lang="en-US">
                <a:latin typeface="Times New Roman" panose="02020603050405020304" pitchFamily="18" charset="0"/>
                <a:cs typeface="Times New Roman" panose="02020603050405020304" pitchFamily="18" charset="0"/>
              </a:rPr>
              <a:t>Data And Methods</a:t>
            </a:r>
            <a:endParaRPr lang="en-IN" dirty="0">
              <a:latin typeface="Times New Roman" panose="02020603050405020304" pitchFamily="18" charset="0"/>
              <a:cs typeface="Times New Roman" panose="02020603050405020304" pitchFamily="18" charset="0"/>
            </a:endParaRPr>
          </a:p>
        </p:txBody>
      </p:sp>
      <p:graphicFrame>
        <p:nvGraphicFramePr>
          <p:cNvPr id="5" name="Content Placeholder 2">
            <a:extLst>
              <a:ext uri="{FF2B5EF4-FFF2-40B4-BE49-F238E27FC236}">
                <a16:creationId xmlns:a16="http://schemas.microsoft.com/office/drawing/2014/main" id="{3BDB2FCC-6043-408A-9CD4-6933295D7EE8}"/>
              </a:ext>
            </a:extLst>
          </p:cNvPr>
          <p:cNvGraphicFramePr>
            <a:graphicFrameLocks noGrp="1"/>
          </p:cNvGraphicFramePr>
          <p:nvPr>
            <p:ph idx="1"/>
            <p:extLst>
              <p:ext uri="{D42A27DB-BD31-4B8C-83A1-F6EECF244321}">
                <p14:modId xmlns:p14="http://schemas.microsoft.com/office/powerpoint/2010/main" val="1656996924"/>
              </p:ext>
            </p:extLst>
          </p:nvPr>
        </p:nvGraphicFramePr>
        <p:xfrm>
          <a:off x="554636" y="1678899"/>
          <a:ext cx="11227633" cy="44171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655479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42771" y="400492"/>
            <a:ext cx="5606143" cy="1053554"/>
          </a:xfrm>
        </p:spPr>
        <p:txBody>
          <a:bodyPr/>
          <a:lstStyle/>
          <a:p>
            <a:r>
              <a:rPr lang="en-US" dirty="0">
                <a:latin typeface="Times New Roman" panose="02020603050405020304" pitchFamily="18" charset="0"/>
                <a:cs typeface="Times New Roman" panose="02020603050405020304" pitchFamily="18" charset="0"/>
              </a:rPr>
              <a:t>Data And Methods</a:t>
            </a:r>
          </a:p>
        </p:txBody>
      </p:sp>
      <p:pic>
        <p:nvPicPr>
          <p:cNvPr id="7" name="Content Placeholder 4">
            <a:extLst>
              <a:ext uri="{FF2B5EF4-FFF2-40B4-BE49-F238E27FC236}">
                <a16:creationId xmlns:a16="http://schemas.microsoft.com/office/drawing/2014/main" id="{C11E7D42-2A80-EEE0-F043-F2F270B82AC4}"/>
              </a:ext>
            </a:extLst>
          </p:cNvPr>
          <p:cNvPicPr>
            <a:picLocks noGrp="1" noChangeAspect="1"/>
          </p:cNvPicPr>
          <p:nvPr>
            <p:ph idx="1"/>
          </p:nvPr>
        </p:nvPicPr>
        <p:blipFill>
          <a:blip r:embed="rId3"/>
          <a:stretch>
            <a:fillRect/>
          </a:stretch>
        </p:blipFill>
        <p:spPr>
          <a:xfrm>
            <a:off x="4317167" y="1756852"/>
            <a:ext cx="7288313" cy="4395150"/>
          </a:xfrm>
          <a:noFill/>
        </p:spPr>
      </p:pic>
      <p:sp>
        <p:nvSpPr>
          <p:cNvPr id="9" name="TextBox 8">
            <a:extLst>
              <a:ext uri="{FF2B5EF4-FFF2-40B4-BE49-F238E27FC236}">
                <a16:creationId xmlns:a16="http://schemas.microsoft.com/office/drawing/2014/main" id="{D6D65BFB-CED0-2DA2-9145-04FDF5B7BC01}"/>
              </a:ext>
            </a:extLst>
          </p:cNvPr>
          <p:cNvSpPr txBox="1"/>
          <p:nvPr/>
        </p:nvSpPr>
        <p:spPr>
          <a:xfrm>
            <a:off x="601510" y="1608049"/>
            <a:ext cx="3220981" cy="4431983"/>
          </a:xfrm>
          <a:prstGeom prst="rect">
            <a:avLst/>
          </a:prstGeom>
          <a:noFill/>
          <a:ln w="57150">
            <a:solidFill>
              <a:srgbClr val="92D050"/>
            </a:solidFill>
          </a:ln>
        </p:spPr>
        <p:txBody>
          <a:bodyPr wrap="square" rtlCol="0">
            <a:spAutoFit/>
          </a:bodyPr>
          <a:lstStyle/>
          <a:p>
            <a:pPr lvl="0">
              <a:buFont typeface="Arial" panose="020B0604020202020204" pitchFamily="34" charset="0"/>
              <a:buNone/>
            </a:pPr>
            <a:r>
              <a:rPr lang="en-IN" sz="2400" b="1" dirty="0">
                <a:latin typeface="Times New Roman" panose="02020603050405020304" pitchFamily="18" charset="0"/>
                <a:cs typeface="Times New Roman" panose="02020603050405020304" pitchFamily="18" charset="0"/>
              </a:rPr>
              <a:t>Inclusion criteria</a:t>
            </a:r>
          </a:p>
          <a:p>
            <a:pPr lvl="0">
              <a:buFont typeface="Arial" panose="020B0604020202020204" pitchFamily="34" charset="0"/>
              <a:buNone/>
            </a:pPr>
            <a:endParaRPr lang="en-IN" sz="2400" b="1" dirty="0">
              <a:latin typeface="Times New Roman" panose="02020603050405020304" pitchFamily="18" charset="0"/>
              <a:cs typeface="Times New Roman" panose="02020603050405020304" pitchFamily="18" charset="0"/>
            </a:endParaRPr>
          </a:p>
          <a:p>
            <a:pPr lvl="0">
              <a:buFont typeface="Arial" panose="020B0604020202020204" pitchFamily="34" charset="0"/>
              <a:buNone/>
            </a:pPr>
            <a:r>
              <a:rPr lang="en-IN" sz="1800" dirty="0">
                <a:latin typeface="Times New Roman" panose="02020603050405020304" pitchFamily="18" charset="0"/>
                <a:cs typeface="Times New Roman" panose="02020603050405020304" pitchFamily="18" charset="0"/>
              </a:rPr>
              <a:t>The inclusion criteria will be those studies published in English from 2005 to 2024 which focus on examining factors affecting healthcare staff acceptance</a:t>
            </a:r>
            <a:r>
              <a:rPr lang="en-IN" sz="1800" u="sng" dirty="0">
                <a:latin typeface="Times New Roman" panose="02020603050405020304" pitchFamily="18" charset="0"/>
                <a:cs typeface="Times New Roman" panose="02020603050405020304" pitchFamily="18" charset="0"/>
              </a:rPr>
              <a:t>/adoptability</a:t>
            </a:r>
            <a:r>
              <a:rPr lang="en-IN" sz="1800" dirty="0">
                <a:latin typeface="Times New Roman" panose="02020603050405020304" pitchFamily="18" charset="0"/>
                <a:cs typeface="Times New Roman" panose="02020603050405020304" pitchFamily="18" charset="0"/>
              </a:rPr>
              <a:t> of </a:t>
            </a:r>
            <a:r>
              <a:rPr lang="en-IN" sz="1800" dirty="0" err="1">
                <a:latin typeface="Times New Roman" panose="02020603050405020304" pitchFamily="18" charset="0"/>
                <a:cs typeface="Times New Roman" panose="02020603050405020304" pitchFamily="18" charset="0"/>
              </a:rPr>
              <a:t>eMAR’s</a:t>
            </a:r>
            <a:r>
              <a:rPr lang="en-IN" sz="1800" dirty="0">
                <a:latin typeface="Times New Roman" panose="02020603050405020304" pitchFamily="18" charset="0"/>
                <a:cs typeface="Times New Roman" panose="02020603050405020304" pitchFamily="18" charset="0"/>
              </a:rPr>
              <a:t> (e.g., user interface design, training, individual characteristics)</a:t>
            </a:r>
          </a:p>
          <a:p>
            <a:pPr lvl="0">
              <a:buFont typeface="Arial" panose="020B0604020202020204" pitchFamily="34" charset="0"/>
              <a:buNone/>
            </a:pPr>
            <a:r>
              <a:rPr lang="en-IN" sz="1800" dirty="0">
                <a:latin typeface="Times New Roman" panose="02020603050405020304" pitchFamily="18" charset="0"/>
                <a:cs typeface="Times New Roman" panose="02020603050405020304" pitchFamily="18" charset="0"/>
              </a:rPr>
              <a:t> Impact of </a:t>
            </a:r>
            <a:r>
              <a:rPr lang="en-IN" sz="1800" dirty="0" err="1">
                <a:latin typeface="Times New Roman" panose="02020603050405020304" pitchFamily="18" charset="0"/>
                <a:cs typeface="Times New Roman" panose="02020603050405020304" pitchFamily="18" charset="0"/>
              </a:rPr>
              <a:t>eMAR</a:t>
            </a:r>
            <a:r>
              <a:rPr lang="en-IN" sz="1800" dirty="0">
                <a:latin typeface="Times New Roman" panose="02020603050405020304" pitchFamily="18" charset="0"/>
                <a:cs typeface="Times New Roman" panose="02020603050405020304" pitchFamily="18" charset="0"/>
              </a:rPr>
              <a:t> implementation on medication errors</a:t>
            </a:r>
          </a:p>
          <a:p>
            <a:endParaRPr lang="en-US" dirty="0"/>
          </a:p>
        </p:txBody>
      </p:sp>
    </p:spTree>
    <p:extLst>
      <p:ext uri="{BB962C8B-B14F-4D97-AF65-F5344CB8AC3E}">
        <p14:creationId xmlns:p14="http://schemas.microsoft.com/office/powerpoint/2010/main" val="21514851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41657" y="183754"/>
            <a:ext cx="3908685" cy="1120390"/>
          </a:xfrm>
        </p:spPr>
        <p:txBody>
          <a:bodyPr/>
          <a:lstStyle/>
          <a:p>
            <a:r>
              <a:rPr lang="en-US" dirty="0">
                <a:latin typeface="Times New Roman" panose="02020603050405020304" pitchFamily="18" charset="0"/>
                <a:cs typeface="Times New Roman" panose="02020603050405020304" pitchFamily="18" charset="0"/>
              </a:rPr>
              <a:t>Process Model</a:t>
            </a:r>
          </a:p>
        </p:txBody>
      </p:sp>
      <p:graphicFrame>
        <p:nvGraphicFramePr>
          <p:cNvPr id="4" name="Content Placeholder 3" descr="Process Arrows diagram showing 3 steps arranged from left to right with task descriptions for each group"/>
          <p:cNvGraphicFramePr>
            <a:graphicFrameLocks noGrp="1"/>
          </p:cNvGraphicFramePr>
          <p:nvPr>
            <p:ph idx="1"/>
            <p:extLst>
              <p:ext uri="{D42A27DB-BD31-4B8C-83A1-F6EECF244321}">
                <p14:modId xmlns:p14="http://schemas.microsoft.com/office/powerpoint/2010/main" val="828893484"/>
              </p:ext>
            </p:extLst>
          </p:nvPr>
        </p:nvGraphicFramePr>
        <p:xfrm>
          <a:off x="605999" y="1304144"/>
          <a:ext cx="10981397" cy="46919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7615158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sis">
  <a:themeElements>
    <a:clrScheme name="Violet">
      <a:dk1>
        <a:sysClr val="windowText" lastClr="000000"/>
      </a:dk1>
      <a:lt1>
        <a:sysClr val="window" lastClr="FFFFFF"/>
      </a:lt1>
      <a:dk2>
        <a:srgbClr val="373545"/>
      </a:dk2>
      <a:lt2>
        <a:srgbClr val="DCD8DC"/>
      </a:lt2>
      <a:accent1>
        <a:srgbClr val="AD84C6"/>
      </a:accent1>
      <a:accent2>
        <a:srgbClr val="8784C7"/>
      </a:accent2>
      <a:accent3>
        <a:srgbClr val="5D739A"/>
      </a:accent3>
      <a:accent4>
        <a:srgbClr val="6997AF"/>
      </a:accent4>
      <a:accent5>
        <a:srgbClr val="84ACB6"/>
      </a:accent5>
      <a:accent6>
        <a:srgbClr val="6F8183"/>
      </a:accent6>
      <a:hlink>
        <a:srgbClr val="69A020"/>
      </a:hlink>
      <a:folHlink>
        <a:srgbClr val="8C8C8C"/>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DiamondGrid">
      <a:dk1>
        <a:srgbClr val="2D2E2D"/>
      </a:dk1>
      <a:lt1>
        <a:sysClr val="window" lastClr="FFFFFF"/>
      </a:lt1>
      <a:dk2>
        <a:srgbClr val="000000"/>
      </a:dk2>
      <a:lt2>
        <a:srgbClr val="EAEAEA"/>
      </a:lt2>
      <a:accent1>
        <a:srgbClr val="D15A3E"/>
      </a:accent1>
      <a:accent2>
        <a:srgbClr val="B2B2B2"/>
      </a:accent2>
      <a:accent3>
        <a:srgbClr val="4F91A1"/>
      </a:accent3>
      <a:accent4>
        <a:srgbClr val="F0BA34"/>
      </a:accent4>
      <a:accent5>
        <a:srgbClr val="AEB733"/>
      </a:accent5>
      <a:accent6>
        <a:srgbClr val="926397"/>
      </a:accent6>
      <a:hlink>
        <a:srgbClr val="4F91A1"/>
      </a:hlink>
      <a:folHlink>
        <a:srgbClr val="808080"/>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57000"/>
                <a:satMod val="101000"/>
              </a:schemeClr>
            </a:gs>
            <a:gs pos="50000">
              <a:schemeClr val="phClr">
                <a:lumMod val="137000"/>
                <a:satMod val="103000"/>
              </a:schemeClr>
            </a:gs>
            <a:gs pos="100000">
              <a:schemeClr val="phClr">
                <a:lumMod val="115000"/>
                <a:satMod val="109000"/>
              </a:schemeClr>
            </a:gs>
          </a:gsLst>
          <a:lin ang="5400000" scaled="0"/>
        </a:gradFill>
        <a:gradFill rotWithShape="1">
          <a:gsLst>
            <a:gs pos="0">
              <a:schemeClr val="phClr">
                <a:satMod val="103000"/>
                <a:lumMod val="118000"/>
              </a:schemeClr>
            </a:gs>
            <a:gs pos="50000">
              <a:schemeClr val="phClr">
                <a:satMod val="89000"/>
                <a:lumMod val="91000"/>
              </a:schemeClr>
            </a:gs>
            <a:gs pos="100000">
              <a:schemeClr val="phClr">
                <a:lumMod val="6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100000"/>
                <a:satMod val="100000"/>
                <a:shade val="0"/>
              </a:schemeClr>
            </a:gs>
            <a:gs pos="0">
              <a:scrgbClr r="0" g="0" b="0"/>
            </a:gs>
            <a:gs pos="100000">
              <a:schemeClr val="phClr">
                <a:shade val="100000"/>
                <a:satMod val="100000"/>
              </a:schemeClr>
            </a:gs>
          </a:gsLst>
          <a:lin ang="5400000" scaled="0"/>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Basis</Template>
  <TotalTime>2313</TotalTime>
  <Words>2183</Words>
  <Application>Microsoft Office PowerPoint</Application>
  <PresentationFormat>Widescreen</PresentationFormat>
  <Paragraphs>111</Paragraphs>
  <Slides>20</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20</vt:i4>
      </vt:variant>
    </vt:vector>
  </HeadingPairs>
  <TitlesOfParts>
    <vt:vector size="28" baseType="lpstr">
      <vt:lpstr>Algerian</vt:lpstr>
      <vt:lpstr>Arial</vt:lpstr>
      <vt:lpstr>Calibri</vt:lpstr>
      <vt:lpstr>Corbel</vt:lpstr>
      <vt:lpstr>Times New Roman</vt:lpstr>
      <vt:lpstr>Wingdings</vt:lpstr>
      <vt:lpstr>WordVisi_MSFontService</vt:lpstr>
      <vt:lpstr>Basis</vt:lpstr>
      <vt:lpstr>Factors Affecting  electronic Medication Administration Record (eMAR) Acceptability among Healthcare provider: Secondary Desk Review</vt:lpstr>
      <vt:lpstr>Mentor Approval</vt:lpstr>
      <vt:lpstr>Introduction</vt:lpstr>
      <vt:lpstr>Introduction</vt:lpstr>
      <vt:lpstr>Review Of Literature</vt:lpstr>
      <vt:lpstr>Objectives</vt:lpstr>
      <vt:lpstr>Data And Methods</vt:lpstr>
      <vt:lpstr>Data And Methods</vt:lpstr>
      <vt:lpstr>Process Model</vt:lpstr>
      <vt:lpstr>Stages of Study Selection  process</vt:lpstr>
      <vt:lpstr>Result</vt:lpstr>
      <vt:lpstr>Result</vt:lpstr>
      <vt:lpstr>Result</vt:lpstr>
      <vt:lpstr>Discussion</vt:lpstr>
      <vt:lpstr>Discussion</vt:lpstr>
      <vt:lpstr>Conclusion</vt:lpstr>
      <vt:lpstr>Conclusion</vt:lpstr>
      <vt:lpstr>Recommendations </vt:lpstr>
      <vt:lpstr>References</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sgirsay2468@gmail.com</dc:creator>
  <cp:lastModifiedBy>soni girsay</cp:lastModifiedBy>
  <cp:revision>4</cp:revision>
  <dcterms:created xsi:type="dcterms:W3CDTF">2024-06-15T06:59:24Z</dcterms:created>
  <dcterms:modified xsi:type="dcterms:W3CDTF">2024-06-20T06:19:40Z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y fmtid="{D5CDD505-2E9C-101B-9397-08002B2CF9AE}" pid="3" name="InternalTags">
    <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