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4" r:id="rId3"/>
    <p:sldId id="266" r:id="rId4"/>
    <p:sldId id="265" r:id="rId5"/>
    <p:sldId id="278" r:id="rId6"/>
    <p:sldId id="268" r:id="rId7"/>
    <p:sldId id="267" r:id="rId8"/>
    <p:sldId id="271" r:id="rId9"/>
    <p:sldId id="272" r:id="rId10"/>
    <p:sldId id="273" r:id="rId11"/>
    <p:sldId id="279" r:id="rId12"/>
    <p:sldId id="274" r:id="rId13"/>
    <p:sldId id="281" r:id="rId14"/>
    <p:sldId id="276" r:id="rId15"/>
    <p:sldId id="280" r:id="rId16"/>
    <p:sldId id="277" r:id="rId17"/>
    <p:sldId id="27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981"/>
    <a:srgbClr val="6A3E5B"/>
    <a:srgbClr val="885075"/>
    <a:srgbClr val="A86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EC299-8299-4B85-B213-81FEFFB577A3}" v="151" dt="2024-06-19T16:47:29.627"/>
    <p1510:client id="{990723D5-DD97-4300-9554-8FBDEF2C8F6C}" v="180" dt="2024-06-19T18:31:03.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856eaf540f4c9fc/Documents/Disseration%20IIHMR/Shakshi%20Gupta/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856eaf540f4c9fc/Documents/Disseration%20IIHMR/Shakshi%20Gupta/Surve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3"/>
              <c:tx>
                <c:rich>
                  <a:bodyPr/>
                  <a:lstStyle/>
                  <a:p>
                    <a:fld id="{43475BF3-1699-4822-9E9B-3FF1EA654B8B}" type="VALUE">
                      <a:rPr lang="en-US">
                        <a:solidFill>
                          <a:srgbClr val="FF0000"/>
                        </a:solidFill>
                      </a:rPr>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4E-4BC1-8557-9ED1D8FBAA16}"/>
                </c:ext>
              </c:extLst>
            </c:dLbl>
            <c:dLbl>
              <c:idx val="4"/>
              <c:tx>
                <c:rich>
                  <a:bodyPr/>
                  <a:lstStyle/>
                  <a:p>
                    <a:fld id="{FA4C0EA2-344F-4D04-8429-80C282DD3688}" type="VALUE">
                      <a:rPr lang="en-US">
                        <a:solidFill>
                          <a:srgbClr val="FF0000"/>
                        </a:solidFill>
                      </a:rPr>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4E-4BC1-8557-9ED1D8FBAA1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Result!$A$2:$A$6</c:f>
              <c:strCache>
                <c:ptCount val="5"/>
                <c:pt idx="0">
                  <c:v>Laboratory and Radiology</c:v>
                </c:pt>
                <c:pt idx="1">
                  <c:v>Pharmacy</c:v>
                </c:pt>
                <c:pt idx="2">
                  <c:v>Doctor</c:v>
                </c:pt>
                <c:pt idx="3">
                  <c:v>Nurse</c:v>
                </c:pt>
                <c:pt idx="4">
                  <c:v>Blood Bank</c:v>
                </c:pt>
              </c:strCache>
            </c:strRef>
          </c:cat>
          <c:val>
            <c:numRef>
              <c:f>Result!$B$2:$B$6</c:f>
              <c:numCache>
                <c:formatCode>0</c:formatCode>
                <c:ptCount val="5"/>
                <c:pt idx="0">
                  <c:v>4</c:v>
                </c:pt>
                <c:pt idx="1">
                  <c:v>6</c:v>
                </c:pt>
                <c:pt idx="2">
                  <c:v>8</c:v>
                </c:pt>
                <c:pt idx="3">
                  <c:v>12</c:v>
                </c:pt>
                <c:pt idx="4">
                  <c:v>12</c:v>
                </c:pt>
              </c:numCache>
            </c:numRef>
          </c:val>
          <c:extLst>
            <c:ext xmlns:c16="http://schemas.microsoft.com/office/drawing/2014/chart" uri="{C3380CC4-5D6E-409C-BE32-E72D297353CC}">
              <c16:uniqueId val="{00000000-CC4E-4BC1-8557-9ED1D8FBAA16}"/>
            </c:ext>
          </c:extLst>
        </c:ser>
        <c:dLbls>
          <c:showLegendKey val="0"/>
          <c:showVal val="0"/>
          <c:showCatName val="0"/>
          <c:showSerName val="0"/>
          <c:showPercent val="0"/>
          <c:showBubbleSize val="0"/>
        </c:dLbls>
        <c:gapWidth val="219"/>
        <c:overlap val="-27"/>
        <c:axId val="965067600"/>
        <c:axId val="965079120"/>
      </c:barChart>
      <c:catAx>
        <c:axId val="9650676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00" b="1" i="0" u="none" strike="noStrike" kern="1200" baseline="0" dirty="0">
                    <a:solidFill>
                      <a:prstClr val="black"/>
                    </a:solidFill>
                  </a:rPr>
                  <a:t>Facility Department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079120"/>
        <c:crosses val="autoZero"/>
        <c:auto val="1"/>
        <c:lblAlgn val="ctr"/>
        <c:lblOffset val="100"/>
        <c:noMultiLvlLbl val="0"/>
      </c:catAx>
      <c:valAx>
        <c:axId val="96507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00" b="1" i="0" u="none" strike="noStrike" kern="1200" baseline="0" dirty="0">
                    <a:solidFill>
                      <a:prstClr val="black"/>
                    </a:solidFill>
                  </a:rPr>
                  <a:t>Avg. Number of New Requirements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06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Result!$B$29</c:f>
              <c:strCache>
                <c:ptCount val="1"/>
                <c:pt idx="0">
                  <c:v>High Severity</c:v>
                </c:pt>
              </c:strCache>
            </c:strRef>
          </c:tx>
          <c:spPr>
            <a:solidFill>
              <a:schemeClr val="accent1"/>
            </a:solidFill>
            <a:ln>
              <a:noFill/>
            </a:ln>
            <a:effectLst/>
          </c:spPr>
          <c:invertIfNegative val="0"/>
          <c:dLbls>
            <c:dLbl>
              <c:idx val="1"/>
              <c:tx>
                <c:rich>
                  <a:bodyPr/>
                  <a:lstStyle/>
                  <a:p>
                    <a:fld id="{58DE3548-3251-41ED-9CCF-D718ABDDA9B1}" type="VALUE">
                      <a:rPr lang="en-US">
                        <a:solidFill>
                          <a:srgbClr val="FF0000"/>
                        </a:solidFill>
                      </a:rPr>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D4-414C-AEC7-77E57CF0EDB1}"/>
                </c:ext>
              </c:extLst>
            </c:dLbl>
            <c:dLbl>
              <c:idx val="3"/>
              <c:tx>
                <c:rich>
                  <a:bodyPr/>
                  <a:lstStyle/>
                  <a:p>
                    <a:fld id="{E7D628D5-7BBB-4805-84CC-929D0D6D7D3A}" type="VALUE">
                      <a:rPr lang="en-US">
                        <a:solidFill>
                          <a:srgbClr val="FF0000"/>
                        </a:solidFill>
                      </a:rPr>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D4-414C-AEC7-77E57CF0ED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Result!$A$30:$A$34</c:f>
              <c:strCache>
                <c:ptCount val="5"/>
                <c:pt idx="0">
                  <c:v>Doctor</c:v>
                </c:pt>
                <c:pt idx="1">
                  <c:v>Nurse</c:v>
                </c:pt>
                <c:pt idx="2">
                  <c:v>Laboratory and Radiology</c:v>
                </c:pt>
                <c:pt idx="3">
                  <c:v>Blood Bank</c:v>
                </c:pt>
                <c:pt idx="4">
                  <c:v>Pharmacy</c:v>
                </c:pt>
              </c:strCache>
            </c:strRef>
          </c:cat>
          <c:val>
            <c:numRef>
              <c:f>Result!$B$30:$B$34</c:f>
              <c:numCache>
                <c:formatCode>0</c:formatCode>
                <c:ptCount val="5"/>
                <c:pt idx="0">
                  <c:v>2.6382978723404253</c:v>
                </c:pt>
                <c:pt idx="1">
                  <c:v>7</c:v>
                </c:pt>
                <c:pt idx="2">
                  <c:v>1</c:v>
                </c:pt>
                <c:pt idx="3">
                  <c:v>6</c:v>
                </c:pt>
                <c:pt idx="4" formatCode="General">
                  <c:v>2</c:v>
                </c:pt>
              </c:numCache>
            </c:numRef>
          </c:val>
          <c:extLst>
            <c:ext xmlns:c16="http://schemas.microsoft.com/office/drawing/2014/chart" uri="{C3380CC4-5D6E-409C-BE32-E72D297353CC}">
              <c16:uniqueId val="{00000000-AED4-414C-AEC7-77E57CF0EDB1}"/>
            </c:ext>
          </c:extLst>
        </c:ser>
        <c:ser>
          <c:idx val="1"/>
          <c:order val="1"/>
          <c:tx>
            <c:strRef>
              <c:f>Result!$C$29</c:f>
              <c:strCache>
                <c:ptCount val="1"/>
                <c:pt idx="0">
                  <c:v>Moderate Severity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Result!$A$30:$A$34</c:f>
              <c:strCache>
                <c:ptCount val="5"/>
                <c:pt idx="0">
                  <c:v>Doctor</c:v>
                </c:pt>
                <c:pt idx="1">
                  <c:v>Nurse</c:v>
                </c:pt>
                <c:pt idx="2">
                  <c:v>Laboratory and Radiology</c:v>
                </c:pt>
                <c:pt idx="3">
                  <c:v>Blood Bank</c:v>
                </c:pt>
                <c:pt idx="4">
                  <c:v>Pharmacy</c:v>
                </c:pt>
              </c:strCache>
            </c:strRef>
          </c:cat>
          <c:val>
            <c:numRef>
              <c:f>Result!$C$30:$C$34</c:f>
              <c:numCache>
                <c:formatCode>0</c:formatCode>
                <c:ptCount val="5"/>
                <c:pt idx="0">
                  <c:v>1.9361702127659575</c:v>
                </c:pt>
                <c:pt idx="1">
                  <c:v>2</c:v>
                </c:pt>
                <c:pt idx="2">
                  <c:v>1</c:v>
                </c:pt>
                <c:pt idx="3">
                  <c:v>3</c:v>
                </c:pt>
                <c:pt idx="4" formatCode="General">
                  <c:v>2</c:v>
                </c:pt>
              </c:numCache>
            </c:numRef>
          </c:val>
          <c:extLst>
            <c:ext xmlns:c16="http://schemas.microsoft.com/office/drawing/2014/chart" uri="{C3380CC4-5D6E-409C-BE32-E72D297353CC}">
              <c16:uniqueId val="{00000001-AED4-414C-AEC7-77E57CF0EDB1}"/>
            </c:ext>
          </c:extLst>
        </c:ser>
        <c:ser>
          <c:idx val="2"/>
          <c:order val="2"/>
          <c:tx>
            <c:strRef>
              <c:f>Result!$D$29</c:f>
              <c:strCache>
                <c:ptCount val="1"/>
                <c:pt idx="0">
                  <c:v>Low Severity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Result!$A$30:$A$34</c:f>
              <c:strCache>
                <c:ptCount val="5"/>
                <c:pt idx="0">
                  <c:v>Doctor</c:v>
                </c:pt>
                <c:pt idx="1">
                  <c:v>Nurse</c:v>
                </c:pt>
                <c:pt idx="2">
                  <c:v>Laboratory and Radiology</c:v>
                </c:pt>
                <c:pt idx="3">
                  <c:v>Blood Bank</c:v>
                </c:pt>
                <c:pt idx="4">
                  <c:v>Pharmacy</c:v>
                </c:pt>
              </c:strCache>
            </c:strRef>
          </c:cat>
          <c:val>
            <c:numRef>
              <c:f>Result!$D$30:$D$34</c:f>
              <c:numCache>
                <c:formatCode>0</c:formatCode>
                <c:ptCount val="5"/>
                <c:pt idx="0">
                  <c:v>3.1063829787234041</c:v>
                </c:pt>
                <c:pt idx="1">
                  <c:v>3</c:v>
                </c:pt>
                <c:pt idx="2">
                  <c:v>2</c:v>
                </c:pt>
                <c:pt idx="3">
                  <c:v>3</c:v>
                </c:pt>
                <c:pt idx="4" formatCode="General">
                  <c:v>2</c:v>
                </c:pt>
              </c:numCache>
            </c:numRef>
          </c:val>
          <c:extLst>
            <c:ext xmlns:c16="http://schemas.microsoft.com/office/drawing/2014/chart" uri="{C3380CC4-5D6E-409C-BE32-E72D297353CC}">
              <c16:uniqueId val="{00000002-AED4-414C-AEC7-77E57CF0EDB1}"/>
            </c:ext>
          </c:extLst>
        </c:ser>
        <c:dLbls>
          <c:dLblPos val="outEnd"/>
          <c:showLegendKey val="0"/>
          <c:showVal val="1"/>
          <c:showCatName val="0"/>
          <c:showSerName val="0"/>
          <c:showPercent val="0"/>
          <c:showBubbleSize val="0"/>
        </c:dLbls>
        <c:gapWidth val="219"/>
        <c:overlap val="-27"/>
        <c:axId val="1172447936"/>
        <c:axId val="1172445056"/>
      </c:barChart>
      <c:catAx>
        <c:axId val="1172447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00" b="1" i="0" u="none" strike="noStrike" kern="1200" baseline="0" dirty="0">
                    <a:solidFill>
                      <a:prstClr val="black"/>
                    </a:solidFill>
                  </a:rPr>
                  <a:t>Facility Department</a:t>
                </a:r>
              </a:p>
            </c:rich>
          </c:tx>
          <c:layout>
            <c:manualLayout>
              <c:xMode val="edge"/>
              <c:yMode val="edge"/>
              <c:x val="0.38327244313553988"/>
              <c:y val="0.943652710519765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445056"/>
        <c:crosses val="autoZero"/>
        <c:auto val="1"/>
        <c:lblAlgn val="ctr"/>
        <c:lblOffset val="100"/>
        <c:noMultiLvlLbl val="0"/>
      </c:catAx>
      <c:valAx>
        <c:axId val="1172445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00" b="1" i="0" u="none" strike="noStrike" kern="1200" baseline="0" dirty="0">
                    <a:solidFill>
                      <a:prstClr val="black"/>
                    </a:solidFill>
                  </a:rPr>
                  <a:t>Avg. Number of New Requirements</a:t>
                </a:r>
              </a:p>
            </c:rich>
          </c:tx>
          <c:layout>
            <c:manualLayout>
              <c:xMode val="edge"/>
              <c:yMode val="edge"/>
              <c:x val="1.0301202009680696E-2"/>
              <c:y val="0.267260666523634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447936"/>
        <c:crosses val="autoZero"/>
        <c:crossBetween val="between"/>
      </c:valAx>
      <c:spPr>
        <a:noFill/>
        <a:ln>
          <a:noFill/>
        </a:ln>
        <a:effectLst/>
      </c:spPr>
    </c:plotArea>
    <c:legend>
      <c:legendPos val="t"/>
      <c:layout>
        <c:manualLayout>
          <c:xMode val="edge"/>
          <c:yMode val="edge"/>
          <c:x val="0.58043352919586411"/>
          <c:y val="1.5584928760308909E-2"/>
          <c:w val="0.40913265095755891"/>
          <c:h val="4.38329189283050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123C7-0B85-4F3F-A6C5-10D65E439B37}"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8BEEA-7E4B-4B36-8E9E-7D8703001DD4}" type="slidenum">
              <a:rPr lang="en-US" smtClean="0"/>
              <a:t>‹#›</a:t>
            </a:fld>
            <a:endParaRPr lang="en-US"/>
          </a:p>
        </p:txBody>
      </p:sp>
    </p:spTree>
    <p:extLst>
      <p:ext uri="{BB962C8B-B14F-4D97-AF65-F5344CB8AC3E}">
        <p14:creationId xmlns:p14="http://schemas.microsoft.com/office/powerpoint/2010/main" val="315495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34E81-2265-45C4-BA6E-E54599015076}" type="slidenum">
              <a:rPr lang="en-US" smtClean="0"/>
              <a:t>1</a:t>
            </a:fld>
            <a:endParaRPr lang="en-US"/>
          </a:p>
        </p:txBody>
      </p:sp>
    </p:spTree>
    <p:extLst>
      <p:ext uri="{BB962C8B-B14F-4D97-AF65-F5344CB8AC3E}">
        <p14:creationId xmlns:p14="http://schemas.microsoft.com/office/powerpoint/2010/main" val="91150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16E6-5F36-C8F7-7DB1-816C5A774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89EA9C-70D3-AB59-4F01-A759887BE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709ADD-A32F-980F-3300-933F387D049B}"/>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5" name="Footer Placeholder 4">
            <a:extLst>
              <a:ext uri="{FF2B5EF4-FFF2-40B4-BE49-F238E27FC236}">
                <a16:creationId xmlns:a16="http://schemas.microsoft.com/office/drawing/2014/main" id="{DC3E3EC3-EDA4-DD87-16F3-1BBE34C73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B279E-1F7B-3CC6-F1C4-53C683C7DD06}"/>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338946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80A9-9A64-094B-E665-2E4976E94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3B0B1-6033-34A0-7CD0-CFF672C7B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1BF57-20C7-38AA-34F6-9B85E3DD44AD}"/>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5" name="Footer Placeholder 4">
            <a:extLst>
              <a:ext uri="{FF2B5EF4-FFF2-40B4-BE49-F238E27FC236}">
                <a16:creationId xmlns:a16="http://schemas.microsoft.com/office/drawing/2014/main" id="{D38CA2DE-9DA3-705D-DF24-551E90FEA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FD17D-9622-5ACD-07DA-DBD957E0402A}"/>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42015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4C03A-44A6-D3C0-497C-6A39DFE1D3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7C83D-588C-F72D-CC93-3D36AC568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51A1C-E4E8-CAD4-DF5B-D178268E10FF}"/>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5" name="Footer Placeholder 4">
            <a:extLst>
              <a:ext uri="{FF2B5EF4-FFF2-40B4-BE49-F238E27FC236}">
                <a16:creationId xmlns:a16="http://schemas.microsoft.com/office/drawing/2014/main" id="{5B6AF5B0-6F76-99FC-C142-C6A0A1787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846A6-8BB6-D7C3-3E28-7467E7A9130B}"/>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19398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908AF-7B59-DFE2-81AB-6B49CB36C53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a:xfrm>
            <a:off x="10" y="-5705"/>
            <a:ext cx="12191990" cy="1163847"/>
          </a:xfrm>
          <a:prstGeom prst="rect">
            <a:avLst/>
          </a:prstGeom>
          <a:solidFill>
            <a:srgbClr val="885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F3825-C087-AE70-982D-F895077F0614}"/>
              </a:ext>
            </a:extLst>
          </p:cNvPr>
          <p:cNvSpPr>
            <a:spLocks noGrp="1"/>
          </p:cNvSpPr>
          <p:nvPr>
            <p:ph type="title"/>
          </p:nvPr>
        </p:nvSpPr>
        <p:spPr>
          <a:xfrm>
            <a:off x="444759" y="18255"/>
            <a:ext cx="11302482" cy="1139887"/>
          </a:xfrm>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A88973-8AC5-D382-5ED4-35F277761C79}"/>
              </a:ext>
            </a:extLst>
          </p:cNvPr>
          <p:cNvSpPr>
            <a:spLocks noGrp="1"/>
          </p:cNvSpPr>
          <p:nvPr>
            <p:ph idx="1"/>
          </p:nvPr>
        </p:nvSpPr>
        <p:spPr>
          <a:xfrm>
            <a:off x="444759" y="1287624"/>
            <a:ext cx="11302482" cy="488933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C04E7FC-C2A5-AB1F-6EC3-8B67180168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A4914E-77EA-A079-CF4C-B6375829A113}"/>
              </a:ext>
            </a:extLst>
          </p:cNvPr>
          <p:cNvSpPr>
            <a:spLocks noGrp="1"/>
          </p:cNvSpPr>
          <p:nvPr>
            <p:ph type="sldNum" sz="quarter" idx="12"/>
          </p:nvPr>
        </p:nvSpPr>
        <p:spPr>
          <a:xfrm>
            <a:off x="9004041" y="6356350"/>
            <a:ext cx="2743200" cy="365125"/>
          </a:xfrm>
        </p:spPr>
        <p:txBody>
          <a:bodyPr/>
          <a:lstStyle/>
          <a:p>
            <a:fld id="{53FA3673-0879-414E-AE3A-F6B1511D19FD}" type="slidenum">
              <a:rPr lang="en-US" smtClean="0"/>
              <a:t>‹#›</a:t>
            </a:fld>
            <a:endParaRPr lang="en-US"/>
          </a:p>
        </p:txBody>
      </p:sp>
      <p:pic>
        <p:nvPicPr>
          <p:cNvPr id="9" name="IIHMR Logo">
            <a:extLst>
              <a:ext uri="{FF2B5EF4-FFF2-40B4-BE49-F238E27FC236}">
                <a16:creationId xmlns:a16="http://schemas.microsoft.com/office/drawing/2014/main" id="{20591475-4EE1-3759-0C67-0A111AEB6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759" y="6356350"/>
            <a:ext cx="728661" cy="354919"/>
          </a:xfrm>
          <a:prstGeom prst="rect">
            <a:avLst/>
          </a:prstGeom>
        </p:spPr>
      </p:pic>
      <p:pic>
        <p:nvPicPr>
          <p:cNvPr id="10" name="Graphic 9">
            <a:extLst>
              <a:ext uri="{FF2B5EF4-FFF2-40B4-BE49-F238E27FC236}">
                <a16:creationId xmlns:a16="http://schemas.microsoft.com/office/drawing/2014/main" id="{A79FF0CD-6655-BE5A-30A0-4FFD44FACD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9925" y="6366555"/>
            <a:ext cx="724136" cy="354920"/>
          </a:xfrm>
          <a:prstGeom prst="rect">
            <a:avLst/>
          </a:prstGeom>
        </p:spPr>
      </p:pic>
    </p:spTree>
    <p:extLst>
      <p:ext uri="{BB962C8B-B14F-4D97-AF65-F5344CB8AC3E}">
        <p14:creationId xmlns:p14="http://schemas.microsoft.com/office/powerpoint/2010/main" val="413924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782C-DCE6-D18D-490B-9856A0751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BD4D3F-F1A2-FFD5-9856-CD6E0453F3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A2F9B-8BF2-F82B-FCBA-C6C44DF3524B}"/>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5" name="Footer Placeholder 4">
            <a:extLst>
              <a:ext uri="{FF2B5EF4-FFF2-40B4-BE49-F238E27FC236}">
                <a16:creationId xmlns:a16="http://schemas.microsoft.com/office/drawing/2014/main" id="{583F215C-697A-443A-DA72-31743B1CA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23C3B-3340-0CA3-85AD-87D0DEFD20BE}"/>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116329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2666-E317-0050-03D6-6DC7A5875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7B29E-9D38-4C9E-E09D-8AD8F9A0C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B39A58-6A5E-AC17-CF39-154CB57E0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9C23B-1625-B92D-6D0E-C748FF6D2970}"/>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6" name="Footer Placeholder 5">
            <a:extLst>
              <a:ext uri="{FF2B5EF4-FFF2-40B4-BE49-F238E27FC236}">
                <a16:creationId xmlns:a16="http://schemas.microsoft.com/office/drawing/2014/main" id="{79E1A4C5-0F47-4DD2-0F27-8BF021C35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F7674-5966-485D-0E58-873EB9B3F57A}"/>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31049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BBFE-E43C-2BA4-B834-01E1B73BD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EFFCC-1749-EC4F-2100-5DD04A886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8B289-34E3-0D01-4A6E-697F821A59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9BA05-F07E-316B-3930-32D0977BB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B1349-1238-DADA-2108-38F6D01D1A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2430A-8100-BF02-AA6C-438299B7E911}"/>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8" name="Footer Placeholder 7">
            <a:extLst>
              <a:ext uri="{FF2B5EF4-FFF2-40B4-BE49-F238E27FC236}">
                <a16:creationId xmlns:a16="http://schemas.microsoft.com/office/drawing/2014/main" id="{9F19AEBD-B1FF-BD58-7DE2-2DCCF9CEF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5D9AEF-B9C2-21B1-F1C9-E7B18D61E9E4}"/>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41036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0118-EE84-B61F-C8A4-89F81350B4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854F0-4523-C372-D75B-C4D0F6E4FC64}"/>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4" name="Footer Placeholder 3">
            <a:extLst>
              <a:ext uri="{FF2B5EF4-FFF2-40B4-BE49-F238E27FC236}">
                <a16:creationId xmlns:a16="http://schemas.microsoft.com/office/drawing/2014/main" id="{DA924D51-78F3-700D-25C8-8261E9F45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C331E-98EF-C3AC-91EC-4C17196DB406}"/>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32252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EBD6A-4FD1-FDE7-95B3-145C84FD8AB0}"/>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3" name="Footer Placeholder 2">
            <a:extLst>
              <a:ext uri="{FF2B5EF4-FFF2-40B4-BE49-F238E27FC236}">
                <a16:creationId xmlns:a16="http://schemas.microsoft.com/office/drawing/2014/main" id="{3983988B-591B-BBD2-33E8-A4876F6152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A764B-3BB4-0D24-E352-59734B9E86F4}"/>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7973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F17D-B3A9-DCBE-E96E-9813EA960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DF797-6AA8-8E76-133D-0EC084C8F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AB0EE-CA07-261F-371B-3C2F2E774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8AB46-BC6E-918F-740F-ABE753A1D3DE}"/>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6" name="Footer Placeholder 5">
            <a:extLst>
              <a:ext uri="{FF2B5EF4-FFF2-40B4-BE49-F238E27FC236}">
                <a16:creationId xmlns:a16="http://schemas.microsoft.com/office/drawing/2014/main" id="{0A35C824-34A2-5462-0FDF-F8BB201A5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E4547-93F2-474A-64CE-7AA779D99BF5}"/>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217850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50E8-E51D-9241-39E7-8212A8294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61DE78-8C9F-4808-3548-13BFFF8AB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6056E-1765-D904-5BB0-5120DDB29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2F179-EA31-D583-1FE8-B519955BF10B}"/>
              </a:ext>
            </a:extLst>
          </p:cNvPr>
          <p:cNvSpPr>
            <a:spLocks noGrp="1"/>
          </p:cNvSpPr>
          <p:nvPr>
            <p:ph type="dt" sz="half" idx="10"/>
          </p:nvPr>
        </p:nvSpPr>
        <p:spPr/>
        <p:txBody>
          <a:bodyPr/>
          <a:lstStyle/>
          <a:p>
            <a:fld id="{CE76834F-DEC2-49CC-BF2B-6367F488C806}" type="datetimeFigureOut">
              <a:rPr lang="en-US" smtClean="0"/>
              <a:t>6/21/2024</a:t>
            </a:fld>
            <a:endParaRPr lang="en-US"/>
          </a:p>
        </p:txBody>
      </p:sp>
      <p:sp>
        <p:nvSpPr>
          <p:cNvPr id="6" name="Footer Placeholder 5">
            <a:extLst>
              <a:ext uri="{FF2B5EF4-FFF2-40B4-BE49-F238E27FC236}">
                <a16:creationId xmlns:a16="http://schemas.microsoft.com/office/drawing/2014/main" id="{D9F7F96F-A784-0D5C-83BA-98BBC2D1C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22C49-996B-FF8A-809A-652B2FB53642}"/>
              </a:ext>
            </a:extLst>
          </p:cNvPr>
          <p:cNvSpPr>
            <a:spLocks noGrp="1"/>
          </p:cNvSpPr>
          <p:nvPr>
            <p:ph type="sldNum" sz="quarter" idx="12"/>
          </p:nvPr>
        </p:nvSpPr>
        <p:spPr/>
        <p:txBody>
          <a:bodyPr/>
          <a:lstStyle/>
          <a:p>
            <a:fld id="{53FA3673-0879-414E-AE3A-F6B1511D19FD}" type="slidenum">
              <a:rPr lang="en-US" smtClean="0"/>
              <a:t>‹#›</a:t>
            </a:fld>
            <a:endParaRPr lang="en-US"/>
          </a:p>
        </p:txBody>
      </p:sp>
    </p:spTree>
    <p:extLst>
      <p:ext uri="{BB962C8B-B14F-4D97-AF65-F5344CB8AC3E}">
        <p14:creationId xmlns:p14="http://schemas.microsoft.com/office/powerpoint/2010/main" val="269667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F3BB7-6BF2-CF70-186C-0C8B04ED2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33289-E4E8-4A65-F8CA-EC07F1626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8B31-727C-3FAD-AB1D-327AFDDBA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76834F-DEC2-49CC-BF2B-6367F488C806}" type="datetimeFigureOut">
              <a:rPr lang="en-US" smtClean="0"/>
              <a:t>6/21/2024</a:t>
            </a:fld>
            <a:endParaRPr lang="en-US"/>
          </a:p>
        </p:txBody>
      </p:sp>
      <p:sp>
        <p:nvSpPr>
          <p:cNvPr id="5" name="Footer Placeholder 4">
            <a:extLst>
              <a:ext uri="{FF2B5EF4-FFF2-40B4-BE49-F238E27FC236}">
                <a16:creationId xmlns:a16="http://schemas.microsoft.com/office/drawing/2014/main" id="{0A5EF398-6489-AB4E-5F4A-0F3D4D0D3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D110B7-D901-2CD9-BC24-A72684CB7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FA3673-0879-414E-AE3A-F6B1511D19FD}" type="slidenum">
              <a:rPr lang="en-US" smtClean="0"/>
              <a:t>‹#›</a:t>
            </a:fld>
            <a:endParaRPr lang="en-US"/>
          </a:p>
        </p:txBody>
      </p:sp>
    </p:spTree>
    <p:extLst>
      <p:ext uri="{BB962C8B-B14F-4D97-AF65-F5344CB8AC3E}">
        <p14:creationId xmlns:p14="http://schemas.microsoft.com/office/powerpoint/2010/main" val="392486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7"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extBox 5">
            <a:extLst>
              <a:ext uri="{FF2B5EF4-FFF2-40B4-BE49-F238E27FC236}">
                <a16:creationId xmlns:a16="http://schemas.microsoft.com/office/drawing/2014/main" id="{51E108C6-0F9C-58D3-08DF-5B2DA9DF2884}"/>
              </a:ext>
            </a:extLst>
          </p:cNvPr>
          <p:cNvSpPr txBox="1"/>
          <p:nvPr/>
        </p:nvSpPr>
        <p:spPr>
          <a:xfrm>
            <a:off x="521110" y="841248"/>
            <a:ext cx="5394875" cy="5340097"/>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Effect of Requirement Analysis in terms of </a:t>
            </a:r>
            <a:r>
              <a:rPr lang="en-US" sz="4400" b="1" kern="1200" dirty="0">
                <a:solidFill>
                  <a:schemeClr val="bg1"/>
                </a:solidFill>
                <a:effectLst>
                  <a:outerShdw blurRad="38100" dist="38100" dir="2700000" algn="tl">
                    <a:srgbClr val="000000">
                      <a:alpha val="43137"/>
                    </a:srgbClr>
                  </a:outerShdw>
                </a:effectLst>
                <a:ea typeface="+mj-ea"/>
                <a:cs typeface="+mj-cs"/>
              </a:rPr>
              <a:t>Healthcare Information Systems (HIS) Implementation</a:t>
            </a:r>
            <a:endParaRPr lang="en-US" sz="4400" kern="1200" dirty="0">
              <a:solidFill>
                <a:schemeClr val="bg1"/>
              </a:solidFill>
              <a:ea typeface="+mj-ea"/>
              <a:cs typeface="+mj-cs"/>
            </a:endParaRPr>
          </a:p>
        </p:txBody>
      </p:sp>
      <p:sp>
        <p:nvSpPr>
          <p:cNvPr id="4" name="Subtitle 2">
            <a:extLst>
              <a:ext uri="{FF2B5EF4-FFF2-40B4-BE49-F238E27FC236}">
                <a16:creationId xmlns:a16="http://schemas.microsoft.com/office/drawing/2014/main" id="{D423586A-89DB-98E8-460D-0A954434D1B7}"/>
              </a:ext>
            </a:extLst>
          </p:cNvPr>
          <p:cNvSpPr txBox="1">
            <a:spLocks/>
          </p:cNvSpPr>
          <p:nvPr/>
        </p:nvSpPr>
        <p:spPr>
          <a:xfrm>
            <a:off x="6464410" y="841247"/>
            <a:ext cx="4484536" cy="534009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890"/>
              </a:spcBef>
            </a:pPr>
            <a:r>
              <a:rPr lang="en-US" sz="2000" b="1" dirty="0">
                <a:solidFill>
                  <a:schemeClr val="tx2"/>
                </a:solidFill>
              </a:rPr>
              <a:t>Presentation By:  </a:t>
            </a:r>
          </a:p>
          <a:p>
            <a:pPr algn="l">
              <a:spcBef>
                <a:spcPts val="890"/>
              </a:spcBef>
            </a:pPr>
            <a:r>
              <a:rPr lang="en-US" sz="2000" b="1" dirty="0">
                <a:solidFill>
                  <a:schemeClr val="tx2"/>
                </a:solidFill>
              </a:rPr>
              <a:t>Dr. Shakshi Gupta (PG/22/107)</a:t>
            </a:r>
          </a:p>
          <a:p>
            <a:pPr algn="l">
              <a:spcBef>
                <a:spcPts val="890"/>
              </a:spcBef>
            </a:pPr>
            <a:endParaRPr lang="en-US" sz="2000" dirty="0">
              <a:solidFill>
                <a:schemeClr val="tx2"/>
              </a:solidFill>
            </a:endParaRPr>
          </a:p>
          <a:p>
            <a:pPr algn="l">
              <a:spcBef>
                <a:spcPts val="890"/>
              </a:spcBef>
            </a:pPr>
            <a:r>
              <a:rPr lang="en-US" sz="2000" b="1" dirty="0">
                <a:solidFill>
                  <a:schemeClr val="tx2"/>
                </a:solidFill>
              </a:rPr>
              <a:t>Mentored By: </a:t>
            </a:r>
          </a:p>
          <a:p>
            <a:pPr algn="l">
              <a:spcBef>
                <a:spcPts val="890"/>
              </a:spcBef>
            </a:pPr>
            <a:r>
              <a:rPr lang="en-US" sz="2000" b="1" dirty="0">
                <a:solidFill>
                  <a:schemeClr val="tx2"/>
                </a:solidFill>
              </a:rPr>
              <a:t>Dr. Altaf Yousuf Mir</a:t>
            </a:r>
            <a:endParaRPr lang="en-US" sz="2000" dirty="0">
              <a:solidFill>
                <a:schemeClr val="tx2"/>
              </a:solidFill>
            </a:endParaRPr>
          </a:p>
        </p:txBody>
      </p:sp>
      <p:pic>
        <p:nvPicPr>
          <p:cNvPr id="5" name="IIHMR Logo">
            <a:extLst>
              <a:ext uri="{FF2B5EF4-FFF2-40B4-BE49-F238E27FC236}">
                <a16:creationId xmlns:a16="http://schemas.microsoft.com/office/drawing/2014/main" id="{2E8C2BF7-D40E-BAF9-9B14-BAB828CE6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4885" y="5832413"/>
            <a:ext cx="1847727" cy="900000"/>
          </a:xfrm>
          <a:prstGeom prst="rect">
            <a:avLst/>
          </a:prstGeom>
        </p:spPr>
      </p:pic>
      <p:pic>
        <p:nvPicPr>
          <p:cNvPr id="7" name="Graphic 6">
            <a:extLst>
              <a:ext uri="{FF2B5EF4-FFF2-40B4-BE49-F238E27FC236}">
                <a16:creationId xmlns:a16="http://schemas.microsoft.com/office/drawing/2014/main" id="{5539F16D-5E51-154E-AA33-A40AAFDCE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3174" y="5804583"/>
            <a:ext cx="1836251" cy="900000"/>
          </a:xfrm>
          <a:prstGeom prst="rect">
            <a:avLst/>
          </a:prstGeom>
        </p:spPr>
      </p:pic>
    </p:spTree>
    <p:extLst>
      <p:ext uri="{BB962C8B-B14F-4D97-AF65-F5344CB8AC3E}">
        <p14:creationId xmlns:p14="http://schemas.microsoft.com/office/powerpoint/2010/main" val="345851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4B7-6C3F-FDBD-D7CA-28606CBF541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EEF270A-1AC3-6E39-FA7F-3F3EC39F73E5}"/>
              </a:ext>
            </a:extLst>
          </p:cNvPr>
          <p:cNvSpPr>
            <a:spLocks noGrp="1"/>
          </p:cNvSpPr>
          <p:nvPr>
            <p:ph idx="1"/>
          </p:nvPr>
        </p:nvSpPr>
        <p:spPr/>
        <p:txBody>
          <a:bodyPr/>
          <a:lstStyle/>
          <a:p>
            <a:pPr algn="just"/>
            <a:r>
              <a:rPr lang="en-US" sz="2000" dirty="0"/>
              <a:t>The process of requirements gathering for Hospital Information System (HIS) implementation is critical, as it defines the scope, functionality, and usability of the system. Changes in requirements during this phase can have significant effects on the overall implementation. </a:t>
            </a:r>
          </a:p>
          <a:p>
            <a:pPr algn="just"/>
            <a:r>
              <a:rPr lang="en-US" sz="2000" dirty="0"/>
              <a:t>Such key effects:</a:t>
            </a:r>
          </a:p>
          <a:p>
            <a:pPr lvl="1" algn="just"/>
            <a:r>
              <a:rPr lang="en-US" sz="1800" dirty="0"/>
              <a:t>Scope creep</a:t>
            </a:r>
          </a:p>
          <a:p>
            <a:pPr lvl="1" algn="just"/>
            <a:r>
              <a:rPr lang="en-US" sz="1800" dirty="0"/>
              <a:t>Resource Allocation</a:t>
            </a:r>
          </a:p>
          <a:p>
            <a:pPr lvl="1" algn="just"/>
            <a:r>
              <a:rPr lang="en-US" sz="1800" dirty="0"/>
              <a:t>Project Timeline</a:t>
            </a:r>
          </a:p>
          <a:p>
            <a:pPr lvl="1" algn="just"/>
            <a:r>
              <a:rPr lang="en-US" sz="1800" dirty="0"/>
              <a:t>Quality Assurance</a:t>
            </a:r>
          </a:p>
          <a:p>
            <a:pPr lvl="1" algn="just"/>
            <a:r>
              <a:rPr lang="en-US" sz="1800" dirty="0"/>
              <a:t>User Satisfaction</a:t>
            </a:r>
          </a:p>
          <a:p>
            <a:pPr lvl="1" algn="just"/>
            <a:r>
              <a:rPr lang="en-US" sz="1800" dirty="0"/>
              <a:t>System Integration</a:t>
            </a:r>
          </a:p>
          <a:p>
            <a:pPr lvl="1" algn="just"/>
            <a:r>
              <a:rPr lang="en-US" sz="1800" dirty="0"/>
              <a:t>Documentation and Training</a:t>
            </a:r>
          </a:p>
          <a:p>
            <a:pPr algn="just"/>
            <a:endParaRPr lang="en-US" sz="1800" dirty="0"/>
          </a:p>
          <a:p>
            <a:pPr algn="just"/>
            <a:endParaRPr lang="en-US" sz="1800" dirty="0"/>
          </a:p>
        </p:txBody>
      </p:sp>
    </p:spTree>
    <p:extLst>
      <p:ext uri="{BB962C8B-B14F-4D97-AF65-F5344CB8AC3E}">
        <p14:creationId xmlns:p14="http://schemas.microsoft.com/office/powerpoint/2010/main" val="215659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4B7-6C3F-FDBD-D7CA-28606CBF541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EEF270A-1AC3-6E39-FA7F-3F3EC39F73E5}"/>
              </a:ext>
            </a:extLst>
          </p:cNvPr>
          <p:cNvSpPr>
            <a:spLocks noGrp="1"/>
          </p:cNvSpPr>
          <p:nvPr>
            <p:ph idx="1"/>
          </p:nvPr>
        </p:nvSpPr>
        <p:spPr/>
        <p:txBody>
          <a:bodyPr/>
          <a:lstStyle/>
          <a:p>
            <a:pPr algn="just"/>
            <a:r>
              <a:rPr lang="en-US" sz="1800" dirty="0"/>
              <a:t>To mitigate these effects, it is essential to adopt strategies such as clear initial requirement documentation, a robust change control process, continuous stakeholder involvement, agile methodologies, and thorough impact analyses. </a:t>
            </a:r>
          </a:p>
          <a:p>
            <a:pPr algn="just"/>
            <a:r>
              <a:rPr lang="en-US" sz="1800" dirty="0"/>
              <a:t>Effective communication and flexible budgeting also play critical roles in managing requirement changes.</a:t>
            </a:r>
          </a:p>
          <a:p>
            <a:pPr algn="just"/>
            <a:endParaRPr lang="en-US" sz="1800" dirty="0"/>
          </a:p>
        </p:txBody>
      </p:sp>
    </p:spTree>
    <p:extLst>
      <p:ext uri="{BB962C8B-B14F-4D97-AF65-F5344CB8AC3E}">
        <p14:creationId xmlns:p14="http://schemas.microsoft.com/office/powerpoint/2010/main" val="151625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4B7-6C3F-FDBD-D7CA-28606CBF541B}"/>
              </a:ext>
            </a:extLst>
          </p:cNvPr>
          <p:cNvSpPr>
            <a:spLocks noGrp="1"/>
          </p:cNvSpPr>
          <p:nvPr>
            <p:ph type="title"/>
          </p:nvPr>
        </p:nvSpPr>
        <p:spPr/>
        <p:txBody>
          <a:bodyPr/>
          <a:lstStyle/>
          <a:p>
            <a:r>
              <a:rPr lang="en-US" dirty="0"/>
              <a:t>Conclusion (1/2)</a:t>
            </a:r>
          </a:p>
        </p:txBody>
      </p:sp>
      <p:sp>
        <p:nvSpPr>
          <p:cNvPr id="3" name="Content Placeholder 2">
            <a:extLst>
              <a:ext uri="{FF2B5EF4-FFF2-40B4-BE49-F238E27FC236}">
                <a16:creationId xmlns:a16="http://schemas.microsoft.com/office/drawing/2014/main" id="{7EEF270A-1AC3-6E39-FA7F-3F3EC39F73E5}"/>
              </a:ext>
            </a:extLst>
          </p:cNvPr>
          <p:cNvSpPr>
            <a:spLocks noGrp="1"/>
          </p:cNvSpPr>
          <p:nvPr>
            <p:ph idx="1"/>
          </p:nvPr>
        </p:nvSpPr>
        <p:spPr/>
        <p:txBody>
          <a:bodyPr>
            <a:normAutofit lnSpcReduction="10000"/>
          </a:bodyPr>
          <a:lstStyle/>
          <a:p>
            <a:pPr algn="just"/>
            <a:r>
              <a:rPr lang="en-US" sz="1800" dirty="0"/>
              <a:t>In conclusion, while the dynamic nature of requirements poses challenges, it also presents opportunities to refine and optimize the HIS to better serve its users.</a:t>
            </a:r>
          </a:p>
          <a:p>
            <a:pPr marL="0" indent="0" algn="just">
              <a:buNone/>
            </a:pPr>
            <a:endParaRPr lang="en-US" sz="1800" dirty="0"/>
          </a:p>
          <a:p>
            <a:pPr algn="just"/>
            <a:r>
              <a:rPr lang="en-US" sz="1800" dirty="0"/>
              <a:t>Average there are 10 requirement changes which needs to be refined in first place based on their severity level so that the process of implementation can be better mitigated. </a:t>
            </a:r>
          </a:p>
          <a:p>
            <a:pPr algn="just"/>
            <a:endParaRPr lang="en-US" sz="1800" dirty="0"/>
          </a:p>
          <a:p>
            <a:pPr algn="just"/>
            <a:r>
              <a:rPr lang="en-US" sz="1800" dirty="0"/>
              <a:t>It is found that, with every 5</a:t>
            </a:r>
            <a:r>
              <a:rPr lang="en-US" sz="1800" baseline="30000" dirty="0"/>
              <a:t>th</a:t>
            </a:r>
            <a:r>
              <a:rPr lang="en-US" sz="1800" dirty="0"/>
              <a:t> facility visit the requirement changes in same department, which is a clear identification of different sets of ongoing clinical flow, this needs to be taken care by the facility to enhance the efficiency overall as well as user acceptability.</a:t>
            </a:r>
          </a:p>
          <a:p>
            <a:pPr algn="just"/>
            <a:endParaRPr lang="en-US" sz="1800" dirty="0"/>
          </a:p>
          <a:p>
            <a:pPr algn="just"/>
            <a:r>
              <a:rPr lang="en-US" sz="1800" dirty="0"/>
              <a:t>For mitigating the changes in requirement, the documentation and validation of requirement should be according to the users not as per the department.</a:t>
            </a:r>
          </a:p>
          <a:p>
            <a:pPr algn="just"/>
            <a:endParaRPr lang="en-US" sz="1800" dirty="0"/>
          </a:p>
          <a:p>
            <a:pPr algn="just"/>
            <a:r>
              <a:rPr lang="en-US" sz="1800" dirty="0"/>
              <a:t>By strategically managing changes and prioritizing critical needs, hospitals can implement a robust, user-friendly HIS that enhances operational efficiency, improves patient care, and adapts to the evolving demands of the healthcare environment.</a:t>
            </a:r>
          </a:p>
          <a:p>
            <a:pPr algn="just"/>
            <a:endParaRPr lang="en-US" sz="1800" dirty="0"/>
          </a:p>
        </p:txBody>
      </p:sp>
    </p:spTree>
    <p:extLst>
      <p:ext uri="{BB962C8B-B14F-4D97-AF65-F5344CB8AC3E}">
        <p14:creationId xmlns:p14="http://schemas.microsoft.com/office/powerpoint/2010/main" val="125732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4B7-6C3F-FDBD-D7CA-28606CBF541B}"/>
              </a:ext>
            </a:extLst>
          </p:cNvPr>
          <p:cNvSpPr>
            <a:spLocks noGrp="1"/>
          </p:cNvSpPr>
          <p:nvPr>
            <p:ph type="title"/>
          </p:nvPr>
        </p:nvSpPr>
        <p:spPr/>
        <p:txBody>
          <a:bodyPr/>
          <a:lstStyle/>
          <a:p>
            <a:r>
              <a:rPr lang="en-US" dirty="0"/>
              <a:t>Conclusion (2/2)</a:t>
            </a:r>
          </a:p>
        </p:txBody>
      </p:sp>
      <p:sp>
        <p:nvSpPr>
          <p:cNvPr id="3" name="Content Placeholder 2">
            <a:extLst>
              <a:ext uri="{FF2B5EF4-FFF2-40B4-BE49-F238E27FC236}">
                <a16:creationId xmlns:a16="http://schemas.microsoft.com/office/drawing/2014/main" id="{7EEF270A-1AC3-6E39-FA7F-3F3EC39F73E5}"/>
              </a:ext>
            </a:extLst>
          </p:cNvPr>
          <p:cNvSpPr>
            <a:spLocks noGrp="1"/>
          </p:cNvSpPr>
          <p:nvPr>
            <p:ph idx="1"/>
          </p:nvPr>
        </p:nvSpPr>
        <p:spPr/>
        <p:txBody>
          <a:bodyPr>
            <a:normAutofit/>
          </a:bodyPr>
          <a:lstStyle/>
          <a:p>
            <a:pPr algn="just"/>
            <a:r>
              <a:rPr lang="en-US" sz="1800" dirty="0"/>
              <a:t>This study identifies the need of user training as within same department of one facility flow is different from another facility.</a:t>
            </a:r>
          </a:p>
          <a:p>
            <a:pPr algn="just"/>
            <a:endParaRPr lang="en-US" sz="1800" dirty="0"/>
          </a:p>
          <a:p>
            <a:pPr algn="just"/>
            <a:r>
              <a:rPr lang="en-US" sz="1800" dirty="0"/>
              <a:t>This study also found that, variation in bed numbers in one facility compared to other facility resulted in change in requirement which is also a clear identification of need of a single flow across the facilities.</a:t>
            </a:r>
          </a:p>
        </p:txBody>
      </p:sp>
    </p:spTree>
    <p:extLst>
      <p:ext uri="{BB962C8B-B14F-4D97-AF65-F5344CB8AC3E}">
        <p14:creationId xmlns:p14="http://schemas.microsoft.com/office/powerpoint/2010/main" val="128986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3954-4912-6BCF-2746-7357F25FEA1E}"/>
              </a:ext>
            </a:extLst>
          </p:cNvPr>
          <p:cNvSpPr>
            <a:spLocks noGrp="1"/>
          </p:cNvSpPr>
          <p:nvPr>
            <p:ph type="title"/>
          </p:nvPr>
        </p:nvSpPr>
        <p:spPr/>
        <p:txBody>
          <a:bodyPr/>
          <a:lstStyle/>
          <a:p>
            <a:r>
              <a:rPr lang="en-US" dirty="0"/>
              <a:t>Pictorial Journey (1/2)</a:t>
            </a:r>
          </a:p>
        </p:txBody>
      </p:sp>
      <p:pic>
        <p:nvPicPr>
          <p:cNvPr id="5" name="Content Placeholder 4" descr="A group of people standing in a room&#10;&#10;Description automatically generated">
            <a:extLst>
              <a:ext uri="{FF2B5EF4-FFF2-40B4-BE49-F238E27FC236}">
                <a16:creationId xmlns:a16="http://schemas.microsoft.com/office/drawing/2014/main" id="{65F2B336-E732-C2C6-5570-967E6F12AD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4042" y="1259754"/>
            <a:ext cx="6723303" cy="5042478"/>
          </a:xfrm>
        </p:spPr>
      </p:pic>
    </p:spTree>
    <p:extLst>
      <p:ext uri="{BB962C8B-B14F-4D97-AF65-F5344CB8AC3E}">
        <p14:creationId xmlns:p14="http://schemas.microsoft.com/office/powerpoint/2010/main" val="53975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itting at a table&#10;&#10;Description automatically generated">
            <a:extLst>
              <a:ext uri="{FF2B5EF4-FFF2-40B4-BE49-F238E27FC236}">
                <a16:creationId xmlns:a16="http://schemas.microsoft.com/office/drawing/2014/main" id="{E84990FB-891B-2AFF-5D24-F24FC0430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222" y="1287463"/>
            <a:ext cx="10865555" cy="4889500"/>
          </a:xfrm>
        </p:spPr>
      </p:pic>
      <p:sp>
        <p:nvSpPr>
          <p:cNvPr id="4" name="Title 1">
            <a:extLst>
              <a:ext uri="{FF2B5EF4-FFF2-40B4-BE49-F238E27FC236}">
                <a16:creationId xmlns:a16="http://schemas.microsoft.com/office/drawing/2014/main" id="{DF49491A-14A5-3C3E-CEAD-8FC22C47F956}"/>
              </a:ext>
            </a:extLst>
          </p:cNvPr>
          <p:cNvSpPr>
            <a:spLocks noGrp="1"/>
          </p:cNvSpPr>
          <p:nvPr>
            <p:ph type="title"/>
          </p:nvPr>
        </p:nvSpPr>
        <p:spPr>
          <a:xfrm>
            <a:off x="444500" y="17463"/>
            <a:ext cx="11303000" cy="1141412"/>
          </a:xfrm>
        </p:spPr>
        <p:txBody>
          <a:bodyPr/>
          <a:lstStyle/>
          <a:p>
            <a:r>
              <a:rPr lang="en-US" dirty="0"/>
              <a:t>Pictorial Journey (2/2)</a:t>
            </a:r>
          </a:p>
        </p:txBody>
      </p:sp>
    </p:spTree>
    <p:extLst>
      <p:ext uri="{BB962C8B-B14F-4D97-AF65-F5344CB8AC3E}">
        <p14:creationId xmlns:p14="http://schemas.microsoft.com/office/powerpoint/2010/main" val="394470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69ED-AA4D-1389-04DA-8B2A22979DE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9D7A4AE6-68D8-BEF2-A6EA-1688263BE69A}"/>
              </a:ext>
            </a:extLst>
          </p:cNvPr>
          <p:cNvSpPr>
            <a:spLocks noGrp="1"/>
          </p:cNvSpPr>
          <p:nvPr>
            <p:ph idx="1"/>
          </p:nvPr>
        </p:nvSpPr>
        <p:spPr>
          <a:xfrm>
            <a:off x="4031673" y="3172691"/>
            <a:ext cx="3713018" cy="1139887"/>
          </a:xfrm>
        </p:spPr>
        <p:txBody>
          <a:bodyPr/>
          <a:lstStyle/>
          <a:p>
            <a:pPr marL="0" indent="0">
              <a:buNone/>
            </a:pPr>
            <a:r>
              <a:rPr lang="en-US" dirty="0"/>
              <a:t>Doubt or Question?</a:t>
            </a:r>
          </a:p>
        </p:txBody>
      </p:sp>
    </p:spTree>
    <p:extLst>
      <p:ext uri="{BB962C8B-B14F-4D97-AF65-F5344CB8AC3E}">
        <p14:creationId xmlns:p14="http://schemas.microsoft.com/office/powerpoint/2010/main" val="111698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B00C-BDBE-86B0-8ADB-2BAACD066F01}"/>
              </a:ext>
            </a:extLst>
          </p:cNvPr>
          <p:cNvSpPr>
            <a:spLocks noGrp="1"/>
          </p:cNvSpPr>
          <p:nvPr>
            <p:ph type="title"/>
          </p:nvPr>
        </p:nvSpPr>
        <p:spPr/>
        <p:txBody>
          <a:bodyPr/>
          <a:lstStyle/>
          <a:p>
            <a:r>
              <a:rPr lang="en-US" dirty="0"/>
              <a:t>References (1/2)</a:t>
            </a:r>
          </a:p>
        </p:txBody>
      </p:sp>
      <p:sp>
        <p:nvSpPr>
          <p:cNvPr id="3" name="Content Placeholder 2">
            <a:extLst>
              <a:ext uri="{FF2B5EF4-FFF2-40B4-BE49-F238E27FC236}">
                <a16:creationId xmlns:a16="http://schemas.microsoft.com/office/drawing/2014/main" id="{D654F723-AB93-494D-4F0B-530F290E3963}"/>
              </a:ext>
            </a:extLst>
          </p:cNvPr>
          <p:cNvSpPr>
            <a:spLocks noGrp="1"/>
          </p:cNvSpPr>
          <p:nvPr>
            <p:ph idx="1"/>
          </p:nvPr>
        </p:nvSpPr>
        <p:spPr>
          <a:xfrm>
            <a:off x="444759" y="1398464"/>
            <a:ext cx="11302482" cy="4889339"/>
          </a:xfrm>
        </p:spPr>
        <p:txBody>
          <a:bodyPr>
            <a:noAutofit/>
          </a:bodyPr>
          <a:lstStyle/>
          <a:p>
            <a:pPr marL="0" indent="0" algn="just">
              <a:buNone/>
            </a:pPr>
            <a:r>
              <a:rPr lang="en-US" sz="1800" dirty="0"/>
              <a:t>1. Charles JT Butcher, Wajid Hussain. Digital healthcare: the future, Future Healthcare Journal-Royal College of Physicians. 2022 Jul; 9(2): 113–117.</a:t>
            </a:r>
          </a:p>
          <a:p>
            <a:pPr marL="0" indent="0" algn="just">
              <a:buNone/>
            </a:pPr>
            <a:r>
              <a:rPr lang="en-US" sz="1800" dirty="0"/>
              <a:t>2. C. M. Cato, M. M. Williams, and C. M. Short, "The implementation of electronic health records and change management: A literature review," Journal of Healthcare Management, vol. 63, no. 1, pp. 10-22, Jan/Feb 2018.</a:t>
            </a:r>
          </a:p>
          <a:p>
            <a:pPr marL="0" indent="0" algn="just">
              <a:buNone/>
            </a:pPr>
            <a:r>
              <a:rPr lang="en-US" sz="1800" dirty="0"/>
              <a:t>3. J. Chen, Y. Xue, and Y. Chen. A Change Control Process for Health Information Systems," in 2018 IEEE International Conference on Healthcare Informatics (ICHI), New York, NY, USA, 2018, pp. 69-73. </a:t>
            </a:r>
            <a:r>
              <a:rPr lang="en-US" sz="1800" dirty="0" err="1"/>
              <a:t>doi</a:t>
            </a:r>
            <a:r>
              <a:rPr lang="en-US" sz="1800" dirty="0"/>
              <a:t>: 10.1109/ICHI.2018.00019.</a:t>
            </a:r>
          </a:p>
          <a:p>
            <a:pPr marL="0" indent="0" algn="just">
              <a:buNone/>
            </a:pPr>
            <a:r>
              <a:rPr lang="en-US" sz="1800" dirty="0"/>
              <a:t>4. M. P. Roach, J. K. </a:t>
            </a:r>
            <a:r>
              <a:rPr lang="en-US" sz="1800" dirty="0" err="1"/>
              <a:t>Albeiruti</a:t>
            </a:r>
            <a:r>
              <a:rPr lang="en-US" sz="1800" dirty="0"/>
              <a:t>, J. K. Ledbetter, and S. J. Galvan, "Change management considerations for the implementation of telehealth programs," Journal of Healthcare Information Management, vol. 28, no. 4, pp. 9-15, Fall 2014.</a:t>
            </a:r>
          </a:p>
          <a:p>
            <a:pPr marL="0" indent="0" algn="just">
              <a:buNone/>
            </a:pPr>
            <a:r>
              <a:rPr lang="en-US" sz="1800" dirty="0"/>
              <a:t>5. M. B. Nelson, A. J. Whitman, and M. A. Whitman. Change management strategies for successful EMR implementation,” Journal of Healthcare Information Management, vol. 22, no. 2, pp. 38-44, Spring 2008.</a:t>
            </a:r>
          </a:p>
          <a:p>
            <a:pPr marL="0" indent="0" algn="just">
              <a:buNone/>
            </a:pPr>
            <a:r>
              <a:rPr lang="en-US" sz="1800" dirty="0"/>
              <a:t>6. S. K. Srinivasan, S. H. Nguyen, and R. K. Bali, "Change control management for safe implementation of electronic health records," in 2017 IEEE International Conference on Big Data (Big Data), Boston, MA, USA, 2017, pp. 3914-3918. </a:t>
            </a:r>
            <a:r>
              <a:rPr lang="en-US" sz="1800" dirty="0" err="1"/>
              <a:t>doi</a:t>
            </a:r>
            <a:r>
              <a:rPr lang="en-US" sz="1800" dirty="0"/>
              <a:t>: 10.1109/BigData.2017.8258412.</a:t>
            </a:r>
          </a:p>
        </p:txBody>
      </p:sp>
    </p:spTree>
    <p:extLst>
      <p:ext uri="{BB962C8B-B14F-4D97-AF65-F5344CB8AC3E}">
        <p14:creationId xmlns:p14="http://schemas.microsoft.com/office/powerpoint/2010/main" val="75472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B00C-BDBE-86B0-8ADB-2BAACD066F01}"/>
              </a:ext>
            </a:extLst>
          </p:cNvPr>
          <p:cNvSpPr>
            <a:spLocks noGrp="1"/>
          </p:cNvSpPr>
          <p:nvPr>
            <p:ph type="title"/>
          </p:nvPr>
        </p:nvSpPr>
        <p:spPr/>
        <p:txBody>
          <a:bodyPr/>
          <a:lstStyle/>
          <a:p>
            <a:r>
              <a:rPr lang="en-US" dirty="0"/>
              <a:t>References (2/2)</a:t>
            </a:r>
          </a:p>
        </p:txBody>
      </p:sp>
      <p:sp>
        <p:nvSpPr>
          <p:cNvPr id="3" name="Content Placeholder 2">
            <a:extLst>
              <a:ext uri="{FF2B5EF4-FFF2-40B4-BE49-F238E27FC236}">
                <a16:creationId xmlns:a16="http://schemas.microsoft.com/office/drawing/2014/main" id="{D654F723-AB93-494D-4F0B-530F290E3963}"/>
              </a:ext>
            </a:extLst>
          </p:cNvPr>
          <p:cNvSpPr>
            <a:spLocks noGrp="1"/>
          </p:cNvSpPr>
          <p:nvPr>
            <p:ph idx="1"/>
          </p:nvPr>
        </p:nvSpPr>
        <p:spPr>
          <a:xfrm>
            <a:off x="444759" y="1398464"/>
            <a:ext cx="11302482" cy="4889339"/>
          </a:xfrm>
        </p:spPr>
        <p:txBody>
          <a:bodyPr>
            <a:noAutofit/>
          </a:bodyPr>
          <a:lstStyle/>
          <a:p>
            <a:pPr marL="0" indent="0" algn="just">
              <a:buNone/>
            </a:pPr>
            <a:r>
              <a:rPr lang="en-US" sz="1800" dirty="0"/>
              <a:t>7. Rishi P. Singh, 1 Grant L. Hom, 2 Michael D. Abramoff, J. Peter Campbell, Michael F. Chiang, and on behalf of the AAO Task Force on Artificial Intelligence. “Current Challenges and Barriers to Real-World Artificial Intelligence Adoption for the Healthcare System, Provider, and the Patient”, Translational Vision Science &amp; Technology (</a:t>
            </a:r>
            <a:r>
              <a:rPr lang="en-US" sz="1800" dirty="0" err="1"/>
              <a:t>tvst</a:t>
            </a:r>
            <a:r>
              <a:rPr lang="en-US" sz="1800" dirty="0"/>
              <a:t> journal). 2020 Aug; 9(2): 45.</a:t>
            </a:r>
          </a:p>
        </p:txBody>
      </p:sp>
    </p:spTree>
    <p:extLst>
      <p:ext uri="{BB962C8B-B14F-4D97-AF65-F5344CB8AC3E}">
        <p14:creationId xmlns:p14="http://schemas.microsoft.com/office/powerpoint/2010/main" val="335707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E8C1-12A6-8107-99AC-7839359E784F}"/>
              </a:ext>
            </a:extLst>
          </p:cNvPr>
          <p:cNvSpPr>
            <a:spLocks noGrp="1"/>
          </p:cNvSpPr>
          <p:nvPr>
            <p:ph type="title"/>
          </p:nvPr>
        </p:nvSpPr>
        <p:spPr/>
        <p:txBody>
          <a:bodyPr/>
          <a:lstStyle/>
          <a:p>
            <a:r>
              <a:rPr lang="en-IN" dirty="0"/>
              <a:t>Mentor Approval</a:t>
            </a:r>
          </a:p>
        </p:txBody>
      </p:sp>
      <p:pic>
        <p:nvPicPr>
          <p:cNvPr id="7" name="Content Placeholder 6">
            <a:extLst>
              <a:ext uri="{FF2B5EF4-FFF2-40B4-BE49-F238E27FC236}">
                <a16:creationId xmlns:a16="http://schemas.microsoft.com/office/drawing/2014/main" id="{8489EB65-D057-E546-67F0-B4FCA61075DE}"/>
              </a:ext>
            </a:extLst>
          </p:cNvPr>
          <p:cNvPicPr>
            <a:picLocks noGrp="1" noChangeAspect="1"/>
          </p:cNvPicPr>
          <p:nvPr>
            <p:ph idx="1"/>
          </p:nvPr>
        </p:nvPicPr>
        <p:blipFill>
          <a:blip r:embed="rId2"/>
          <a:stretch>
            <a:fillRect/>
          </a:stretch>
        </p:blipFill>
        <p:spPr>
          <a:xfrm>
            <a:off x="2268473" y="1287463"/>
            <a:ext cx="7655053" cy="4889500"/>
          </a:xfrm>
          <a:ln>
            <a:solidFill>
              <a:srgbClr val="955981"/>
            </a:solidFill>
          </a:ln>
        </p:spPr>
      </p:pic>
    </p:spTree>
    <p:extLst>
      <p:ext uri="{BB962C8B-B14F-4D97-AF65-F5344CB8AC3E}">
        <p14:creationId xmlns:p14="http://schemas.microsoft.com/office/powerpoint/2010/main" val="275245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B2FB-4897-8B26-4389-EFE2368B157F}"/>
              </a:ext>
            </a:extLst>
          </p:cNvPr>
          <p:cNvSpPr>
            <a:spLocks noGrp="1"/>
          </p:cNvSpPr>
          <p:nvPr>
            <p:ph type="title"/>
          </p:nvPr>
        </p:nvSpPr>
        <p:spPr/>
        <p:txBody>
          <a:bodyPr/>
          <a:lstStyle/>
          <a:p>
            <a:r>
              <a:rPr lang="en-IN" dirty="0"/>
              <a:t>Objective</a:t>
            </a:r>
          </a:p>
        </p:txBody>
      </p:sp>
      <p:sp>
        <p:nvSpPr>
          <p:cNvPr id="3" name="Content Placeholder 2">
            <a:extLst>
              <a:ext uri="{FF2B5EF4-FFF2-40B4-BE49-F238E27FC236}">
                <a16:creationId xmlns:a16="http://schemas.microsoft.com/office/drawing/2014/main" id="{058C22CF-0DCD-29DF-E1AA-1F5977E1CD5E}"/>
              </a:ext>
            </a:extLst>
          </p:cNvPr>
          <p:cNvSpPr>
            <a:spLocks noGrp="1"/>
          </p:cNvSpPr>
          <p:nvPr>
            <p:ph idx="1"/>
          </p:nvPr>
        </p:nvSpPr>
        <p:spPr/>
        <p:txBody>
          <a:bodyPr/>
          <a:lstStyle/>
          <a:p>
            <a:pPr marL="0" indent="0">
              <a:buNone/>
            </a:pPr>
            <a:r>
              <a:rPr lang="en-IN" b="1" dirty="0"/>
              <a:t>Primary Objective</a:t>
            </a:r>
          </a:p>
          <a:p>
            <a:r>
              <a:rPr lang="en-IN" dirty="0"/>
              <a:t>Effect of dynamic requirements affecting clinical modules in terms of Hospital Information System (HIS) implementation.</a:t>
            </a:r>
          </a:p>
          <a:p>
            <a:pPr marL="0" indent="0">
              <a:buNone/>
            </a:pPr>
            <a:endParaRPr lang="en-IN" b="1" dirty="0"/>
          </a:p>
          <a:p>
            <a:pPr marL="0" indent="0">
              <a:buNone/>
            </a:pPr>
            <a:r>
              <a:rPr lang="en-IN" b="1" dirty="0"/>
              <a:t>Secondary Objective</a:t>
            </a:r>
          </a:p>
          <a:p>
            <a:r>
              <a:rPr lang="en-IN" dirty="0"/>
              <a:t>Planning strategy to increase user acceptance towards HIS.</a:t>
            </a:r>
          </a:p>
        </p:txBody>
      </p:sp>
    </p:spTree>
    <p:extLst>
      <p:ext uri="{BB962C8B-B14F-4D97-AF65-F5344CB8AC3E}">
        <p14:creationId xmlns:p14="http://schemas.microsoft.com/office/powerpoint/2010/main" val="258157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49E8-D727-153D-AB6B-4A5CF03AAD04}"/>
              </a:ext>
            </a:extLst>
          </p:cNvPr>
          <p:cNvSpPr>
            <a:spLocks noGrp="1"/>
          </p:cNvSpPr>
          <p:nvPr>
            <p:ph type="title"/>
          </p:nvPr>
        </p:nvSpPr>
        <p:spPr/>
        <p:txBody>
          <a:bodyPr/>
          <a:lstStyle/>
          <a:p>
            <a:r>
              <a:rPr lang="en-IN" dirty="0"/>
              <a:t>Introduction (1/3)</a:t>
            </a:r>
          </a:p>
        </p:txBody>
      </p:sp>
      <p:sp>
        <p:nvSpPr>
          <p:cNvPr id="3" name="Content Placeholder 2">
            <a:extLst>
              <a:ext uri="{FF2B5EF4-FFF2-40B4-BE49-F238E27FC236}">
                <a16:creationId xmlns:a16="http://schemas.microsoft.com/office/drawing/2014/main" id="{163B72D4-B970-724E-D013-D8AA013B38FB}"/>
              </a:ext>
            </a:extLst>
          </p:cNvPr>
          <p:cNvSpPr>
            <a:spLocks noGrp="1"/>
          </p:cNvSpPr>
          <p:nvPr>
            <p:ph idx="1"/>
          </p:nvPr>
        </p:nvSpPr>
        <p:spPr/>
        <p:txBody>
          <a:bodyPr>
            <a:normAutofit/>
          </a:bodyPr>
          <a:lstStyle/>
          <a:p>
            <a:pPr algn="just"/>
            <a:r>
              <a:rPr lang="en-US" dirty="0"/>
              <a:t>The healthcare industry is rapidly evolving with the integration of digital technologies, aiming to improve patient care, enhance operational efficiency, and reduce costs.</a:t>
            </a:r>
          </a:p>
          <a:p>
            <a:pPr algn="just"/>
            <a:endParaRPr lang="en-US" dirty="0"/>
          </a:p>
          <a:p>
            <a:pPr algn="just"/>
            <a:r>
              <a:rPr lang="en-US" dirty="0"/>
              <a:t>However, the success of these technological advancements hinges on the technical robustness of the systems, which is dependent on thorough initial requirement analysis.</a:t>
            </a:r>
          </a:p>
          <a:p>
            <a:pPr algn="just"/>
            <a:endParaRPr lang="en-US" dirty="0"/>
          </a:p>
          <a:p>
            <a:pPr algn="just"/>
            <a:r>
              <a:rPr lang="en-US" dirty="0"/>
              <a:t>In HIS implementation, requirement gathering, or analysis involves identifying gaps between user expectations and system capabilities.</a:t>
            </a:r>
            <a:endParaRPr lang="en-IN" dirty="0"/>
          </a:p>
        </p:txBody>
      </p:sp>
    </p:spTree>
    <p:extLst>
      <p:ext uri="{BB962C8B-B14F-4D97-AF65-F5344CB8AC3E}">
        <p14:creationId xmlns:p14="http://schemas.microsoft.com/office/powerpoint/2010/main" val="393971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49E8-D727-153D-AB6B-4A5CF03AAD04}"/>
              </a:ext>
            </a:extLst>
          </p:cNvPr>
          <p:cNvSpPr>
            <a:spLocks noGrp="1"/>
          </p:cNvSpPr>
          <p:nvPr>
            <p:ph type="title"/>
          </p:nvPr>
        </p:nvSpPr>
        <p:spPr/>
        <p:txBody>
          <a:bodyPr/>
          <a:lstStyle/>
          <a:p>
            <a:r>
              <a:rPr lang="en-IN" dirty="0"/>
              <a:t>Introduction (2/3)</a:t>
            </a:r>
          </a:p>
        </p:txBody>
      </p:sp>
      <p:sp>
        <p:nvSpPr>
          <p:cNvPr id="3" name="Content Placeholder 2">
            <a:extLst>
              <a:ext uri="{FF2B5EF4-FFF2-40B4-BE49-F238E27FC236}">
                <a16:creationId xmlns:a16="http://schemas.microsoft.com/office/drawing/2014/main" id="{163B72D4-B970-724E-D013-D8AA013B38FB}"/>
              </a:ext>
            </a:extLst>
          </p:cNvPr>
          <p:cNvSpPr>
            <a:spLocks noGrp="1"/>
          </p:cNvSpPr>
          <p:nvPr>
            <p:ph idx="1"/>
          </p:nvPr>
        </p:nvSpPr>
        <p:spPr/>
        <p:txBody>
          <a:bodyPr>
            <a:normAutofit/>
          </a:bodyPr>
          <a:lstStyle/>
          <a:p>
            <a:pPr algn="just"/>
            <a:r>
              <a:rPr lang="en-US" dirty="0"/>
              <a:t>In this study 5 different clinical department is taken into consideration.</a:t>
            </a:r>
          </a:p>
          <a:p>
            <a:pPr lvl="1" algn="just"/>
            <a:r>
              <a:rPr lang="en-US" dirty="0"/>
              <a:t>Doctor</a:t>
            </a:r>
          </a:p>
          <a:p>
            <a:pPr lvl="1" algn="just"/>
            <a:r>
              <a:rPr lang="en-US" dirty="0"/>
              <a:t>Nurse</a:t>
            </a:r>
          </a:p>
          <a:p>
            <a:pPr lvl="1" algn="just"/>
            <a:r>
              <a:rPr lang="en-US" dirty="0"/>
              <a:t>Laboratory and Radiology</a:t>
            </a:r>
          </a:p>
          <a:p>
            <a:pPr lvl="1" algn="just"/>
            <a:r>
              <a:rPr lang="en-US" dirty="0"/>
              <a:t>Blood Bank</a:t>
            </a:r>
          </a:p>
          <a:p>
            <a:pPr lvl="1" algn="just"/>
            <a:r>
              <a:rPr lang="en-US" dirty="0"/>
              <a:t>Pharmacy</a:t>
            </a:r>
          </a:p>
          <a:p>
            <a:pPr algn="just"/>
            <a:endParaRPr lang="en-IN" dirty="0"/>
          </a:p>
        </p:txBody>
      </p:sp>
    </p:spTree>
    <p:extLst>
      <p:ext uri="{BB962C8B-B14F-4D97-AF65-F5344CB8AC3E}">
        <p14:creationId xmlns:p14="http://schemas.microsoft.com/office/powerpoint/2010/main" val="215754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Introduction (3/3)</a:t>
            </a:r>
            <a:endParaRPr lang="en-IN" dirty="0"/>
          </a:p>
        </p:txBody>
      </p:sp>
      <p:sp>
        <p:nvSpPr>
          <p:cNvPr id="8" name="object 3"/>
          <p:cNvSpPr/>
          <p:nvPr/>
        </p:nvSpPr>
        <p:spPr>
          <a:xfrm>
            <a:off x="811367" y="1457175"/>
            <a:ext cx="1830705" cy="732790"/>
          </a:xfrm>
          <a:custGeom>
            <a:avLst/>
            <a:gdLst/>
            <a:ahLst/>
            <a:cxnLst/>
            <a:rect l="l" t="t" r="r" b="b"/>
            <a:pathLst>
              <a:path w="1830705" h="732789">
                <a:moveTo>
                  <a:pt x="0" y="0"/>
                </a:moveTo>
                <a:lnTo>
                  <a:pt x="1464553" y="0"/>
                </a:lnTo>
                <a:lnTo>
                  <a:pt x="1830689" y="366138"/>
                </a:lnTo>
                <a:lnTo>
                  <a:pt x="1464553" y="732275"/>
                </a:lnTo>
                <a:lnTo>
                  <a:pt x="0" y="732275"/>
                </a:lnTo>
                <a:lnTo>
                  <a:pt x="0" y="0"/>
                </a:lnTo>
                <a:close/>
              </a:path>
            </a:pathLst>
          </a:custGeom>
          <a:solidFill>
            <a:srgbClr val="A86C94"/>
          </a:solidFill>
          <a:ln>
            <a:noFill/>
          </a:ln>
        </p:spPr>
        <p:txBody>
          <a:bodyPr wrap="square" lIns="0" tIns="0" rIns="0" bIns="0" rtlCol="0"/>
          <a:lstStyle/>
          <a:p>
            <a:endParaRPr sz="1200" dirty="0"/>
          </a:p>
        </p:txBody>
      </p:sp>
      <p:sp>
        <p:nvSpPr>
          <p:cNvPr id="9" name="object 4"/>
          <p:cNvSpPr txBox="1"/>
          <p:nvPr/>
        </p:nvSpPr>
        <p:spPr>
          <a:xfrm>
            <a:off x="893402" y="1637552"/>
            <a:ext cx="1485807" cy="318933"/>
          </a:xfrm>
          <a:prstGeom prst="rect">
            <a:avLst/>
          </a:prstGeom>
        </p:spPr>
        <p:txBody>
          <a:bodyPr vert="horz" wrap="square" lIns="0" tIns="27940" rIns="0" bIns="0" rtlCol="0">
            <a:spAutoFit/>
          </a:bodyPr>
          <a:lstStyle/>
          <a:p>
            <a:pPr marL="610870" marR="5080" indent="-598805" algn="ctr">
              <a:lnSpc>
                <a:spcPts val="969"/>
              </a:lnSpc>
              <a:spcBef>
                <a:spcPts val="220"/>
              </a:spcBef>
            </a:pPr>
            <a:r>
              <a:rPr sz="1200" b="1" spc="-5" dirty="0">
                <a:solidFill>
                  <a:srgbClr val="FFFFFF"/>
                </a:solidFill>
                <a:latin typeface="Alegreya"/>
                <a:cs typeface="Raleway"/>
              </a:rPr>
              <a:t>WORKFLOW</a:t>
            </a:r>
            <a:endParaRPr lang="en-IN" sz="1200" b="1" spc="-5" dirty="0">
              <a:solidFill>
                <a:srgbClr val="FFFFFF"/>
              </a:solidFill>
              <a:latin typeface="Alegreya"/>
              <a:cs typeface="Raleway"/>
            </a:endParaRPr>
          </a:p>
          <a:p>
            <a:pPr marL="610870" marR="5080" indent="-598805" algn="ctr">
              <a:lnSpc>
                <a:spcPts val="969"/>
              </a:lnSpc>
              <a:spcBef>
                <a:spcPts val="220"/>
              </a:spcBef>
            </a:pPr>
            <a:r>
              <a:rPr sz="1200" b="1" spc="-5" dirty="0">
                <a:solidFill>
                  <a:srgbClr val="FFFFFF"/>
                </a:solidFill>
                <a:latin typeface="Alegreya"/>
                <a:cs typeface="Raleway"/>
              </a:rPr>
              <a:t>PROCESSES</a:t>
            </a:r>
            <a:r>
              <a:rPr sz="1200" b="1" spc="-50" dirty="0">
                <a:solidFill>
                  <a:srgbClr val="FFFFFF"/>
                </a:solidFill>
                <a:latin typeface="Alegreya"/>
                <a:cs typeface="Raleway"/>
              </a:rPr>
              <a:t> </a:t>
            </a:r>
            <a:r>
              <a:rPr sz="1200" b="1" dirty="0">
                <a:solidFill>
                  <a:srgbClr val="FFFFFF"/>
                </a:solidFill>
                <a:latin typeface="Alegreya"/>
                <a:cs typeface="Raleway"/>
              </a:rPr>
              <a:t>&amp;  </a:t>
            </a:r>
            <a:r>
              <a:rPr sz="1200" b="1" spc="-5" dirty="0">
                <a:solidFill>
                  <a:srgbClr val="FFFFFF"/>
                </a:solidFill>
                <a:latin typeface="Alegreya"/>
                <a:cs typeface="Raleway"/>
              </a:rPr>
              <a:t>SOPS</a:t>
            </a:r>
            <a:endParaRPr sz="1200" dirty="0">
              <a:latin typeface="Alegreya"/>
              <a:cs typeface="Raleway"/>
            </a:endParaRPr>
          </a:p>
        </p:txBody>
      </p:sp>
      <p:sp>
        <p:nvSpPr>
          <p:cNvPr id="10" name="object 6"/>
          <p:cNvSpPr/>
          <p:nvPr/>
        </p:nvSpPr>
        <p:spPr>
          <a:xfrm>
            <a:off x="2275920"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955981"/>
          </a:solidFill>
          <a:ln w="9525">
            <a:noFill/>
          </a:ln>
        </p:spPr>
        <p:txBody>
          <a:bodyPr wrap="square" lIns="0" tIns="0" rIns="0" bIns="0" rtlCol="0"/>
          <a:lstStyle/>
          <a:p>
            <a:endParaRPr sz="1200"/>
          </a:p>
        </p:txBody>
      </p:sp>
      <p:sp>
        <p:nvSpPr>
          <p:cNvPr id="11" name="object 7"/>
          <p:cNvSpPr txBox="1"/>
          <p:nvPr/>
        </p:nvSpPr>
        <p:spPr>
          <a:xfrm>
            <a:off x="2745717" y="1668690"/>
            <a:ext cx="1278873" cy="293285"/>
          </a:xfrm>
          <a:prstGeom prst="rect">
            <a:avLst/>
          </a:prstGeom>
        </p:spPr>
        <p:txBody>
          <a:bodyPr vert="horz" wrap="square" lIns="0" tIns="27940" rIns="0" bIns="0" rtlCol="0">
            <a:spAutoFit/>
          </a:bodyPr>
          <a:lstStyle/>
          <a:p>
            <a:pPr marL="179070" marR="5080" indent="-167005">
              <a:lnSpc>
                <a:spcPts val="969"/>
              </a:lnSpc>
              <a:spcBef>
                <a:spcPts val="220"/>
              </a:spcBef>
            </a:pPr>
            <a:r>
              <a:rPr sz="1200" b="1" dirty="0">
                <a:solidFill>
                  <a:srgbClr val="FFFFFF"/>
                </a:solidFill>
                <a:latin typeface="Alegreya"/>
                <a:cs typeface="Raleway"/>
              </a:rPr>
              <a:t>REQUIREME</a:t>
            </a:r>
            <a:r>
              <a:rPr sz="1200" b="1" spc="-5" dirty="0">
                <a:solidFill>
                  <a:srgbClr val="FFFFFF"/>
                </a:solidFill>
                <a:latin typeface="Alegreya"/>
                <a:cs typeface="Raleway"/>
              </a:rPr>
              <a:t>NT</a:t>
            </a:r>
            <a:r>
              <a:rPr sz="1200" b="1" dirty="0">
                <a:solidFill>
                  <a:srgbClr val="FFFFFF"/>
                </a:solidFill>
                <a:latin typeface="Alegreya"/>
                <a:cs typeface="Raleway"/>
              </a:rPr>
              <a:t>S  </a:t>
            </a:r>
            <a:r>
              <a:rPr sz="1200" b="1" spc="-5" dirty="0">
                <a:solidFill>
                  <a:srgbClr val="FFFFFF"/>
                </a:solidFill>
                <a:latin typeface="Alegreya"/>
                <a:cs typeface="Raleway"/>
              </a:rPr>
              <a:t>ANALYSIS</a:t>
            </a:r>
            <a:endParaRPr sz="1200" dirty="0">
              <a:latin typeface="Alegreya"/>
              <a:cs typeface="Raleway"/>
            </a:endParaRPr>
          </a:p>
        </p:txBody>
      </p:sp>
      <p:sp>
        <p:nvSpPr>
          <p:cNvPr id="12" name="object 9"/>
          <p:cNvSpPr/>
          <p:nvPr/>
        </p:nvSpPr>
        <p:spPr>
          <a:xfrm>
            <a:off x="3740471"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885075"/>
          </a:solidFill>
          <a:ln w="9525">
            <a:noFill/>
          </a:ln>
        </p:spPr>
        <p:txBody>
          <a:bodyPr wrap="square" lIns="0" tIns="0" rIns="0" bIns="0" rtlCol="0"/>
          <a:lstStyle/>
          <a:p>
            <a:endParaRPr sz="1200"/>
          </a:p>
        </p:txBody>
      </p:sp>
      <p:sp>
        <p:nvSpPr>
          <p:cNvPr id="13" name="object 10"/>
          <p:cNvSpPr txBox="1"/>
          <p:nvPr/>
        </p:nvSpPr>
        <p:spPr>
          <a:xfrm>
            <a:off x="4151053" y="1668690"/>
            <a:ext cx="1186436" cy="293285"/>
          </a:xfrm>
          <a:prstGeom prst="rect">
            <a:avLst/>
          </a:prstGeom>
        </p:spPr>
        <p:txBody>
          <a:bodyPr vert="horz" wrap="square" lIns="0" tIns="27940" rIns="0" bIns="0" rtlCol="0">
            <a:spAutoFit/>
          </a:bodyPr>
          <a:lstStyle/>
          <a:p>
            <a:pPr marL="12700" marR="5080" indent="96520">
              <a:lnSpc>
                <a:spcPts val="969"/>
              </a:lnSpc>
              <a:spcBef>
                <a:spcPts val="220"/>
              </a:spcBef>
            </a:pPr>
            <a:r>
              <a:rPr sz="1200" b="1" dirty="0">
                <a:solidFill>
                  <a:srgbClr val="FFFFFF"/>
                </a:solidFill>
                <a:latin typeface="Alegreya"/>
                <a:cs typeface="Raleway"/>
              </a:rPr>
              <a:t>GAP </a:t>
            </a:r>
            <a:r>
              <a:rPr sz="1200" b="1" spc="-5" dirty="0">
                <a:solidFill>
                  <a:srgbClr val="FFFFFF"/>
                </a:solidFill>
                <a:latin typeface="Alegreya"/>
                <a:cs typeface="Raleway"/>
              </a:rPr>
              <a:t>ANALYSIS  WITH</a:t>
            </a:r>
            <a:r>
              <a:rPr sz="1200" b="1" spc="-45" dirty="0">
                <a:solidFill>
                  <a:srgbClr val="FFFFFF"/>
                </a:solidFill>
                <a:latin typeface="Alegreya"/>
                <a:cs typeface="Raleway"/>
              </a:rPr>
              <a:t> </a:t>
            </a:r>
            <a:r>
              <a:rPr sz="1200" b="1" spc="-5" dirty="0">
                <a:solidFill>
                  <a:srgbClr val="FFFFFF"/>
                </a:solidFill>
                <a:latin typeface="Alegreya"/>
                <a:cs typeface="Raleway"/>
              </a:rPr>
              <a:t>MITIGATION</a:t>
            </a:r>
            <a:endParaRPr sz="1200" dirty="0">
              <a:latin typeface="Alegreya"/>
              <a:cs typeface="Raleway"/>
            </a:endParaRPr>
          </a:p>
        </p:txBody>
      </p:sp>
      <p:sp>
        <p:nvSpPr>
          <p:cNvPr id="14" name="object 12"/>
          <p:cNvSpPr/>
          <p:nvPr/>
        </p:nvSpPr>
        <p:spPr>
          <a:xfrm>
            <a:off x="5205022"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6A3E5B"/>
          </a:solidFill>
          <a:ln w="9525">
            <a:noFill/>
          </a:ln>
        </p:spPr>
        <p:txBody>
          <a:bodyPr wrap="square" lIns="0" tIns="0" rIns="0" bIns="0" rtlCol="0"/>
          <a:lstStyle/>
          <a:p>
            <a:endParaRPr sz="1200"/>
          </a:p>
        </p:txBody>
      </p:sp>
      <p:sp>
        <p:nvSpPr>
          <p:cNvPr id="15" name="object 13"/>
          <p:cNvSpPr txBox="1"/>
          <p:nvPr/>
        </p:nvSpPr>
        <p:spPr>
          <a:xfrm>
            <a:off x="5572746" y="1566134"/>
            <a:ext cx="1068330" cy="516935"/>
          </a:xfrm>
          <a:prstGeom prst="rect">
            <a:avLst/>
          </a:prstGeom>
        </p:spPr>
        <p:txBody>
          <a:bodyPr vert="horz" wrap="square" lIns="0" tIns="29209" rIns="0" bIns="0" rtlCol="0">
            <a:spAutoFit/>
          </a:bodyPr>
          <a:lstStyle/>
          <a:p>
            <a:pPr marL="12700" marR="5080" indent="-635" algn="ctr">
              <a:lnSpc>
                <a:spcPct val="88000"/>
              </a:lnSpc>
              <a:spcBef>
                <a:spcPts val="229"/>
              </a:spcBef>
            </a:pPr>
            <a:r>
              <a:rPr sz="1200" b="1" dirty="0">
                <a:solidFill>
                  <a:srgbClr val="FFFFFF"/>
                </a:solidFill>
                <a:latin typeface="Alegreya"/>
                <a:cs typeface="Raleway"/>
              </a:rPr>
              <a:t>DATA  </a:t>
            </a:r>
            <a:r>
              <a:rPr sz="1200" b="1" spc="-5" dirty="0">
                <a:solidFill>
                  <a:srgbClr val="FFFFFF"/>
                </a:solidFill>
                <a:latin typeface="Alegreya"/>
                <a:cs typeface="Raleway"/>
              </a:rPr>
              <a:t>COLLECTION</a:t>
            </a:r>
            <a:r>
              <a:rPr sz="1200" b="1" spc="-70" dirty="0">
                <a:solidFill>
                  <a:srgbClr val="FFFFFF"/>
                </a:solidFill>
                <a:latin typeface="Alegreya"/>
                <a:cs typeface="Raleway"/>
              </a:rPr>
              <a:t> </a:t>
            </a:r>
            <a:r>
              <a:rPr sz="1200" b="1" dirty="0">
                <a:solidFill>
                  <a:srgbClr val="FFFFFF"/>
                </a:solidFill>
                <a:latin typeface="Alegreya"/>
                <a:cs typeface="Raleway"/>
              </a:rPr>
              <a:t>&amp;  VALIDATION</a:t>
            </a:r>
            <a:endParaRPr sz="1200" dirty="0">
              <a:latin typeface="Alegreya"/>
              <a:cs typeface="Raleway"/>
            </a:endParaRPr>
          </a:p>
        </p:txBody>
      </p:sp>
      <p:sp>
        <p:nvSpPr>
          <p:cNvPr id="16" name="object 15"/>
          <p:cNvSpPr/>
          <p:nvPr/>
        </p:nvSpPr>
        <p:spPr>
          <a:xfrm>
            <a:off x="6669572"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885075"/>
          </a:solidFill>
          <a:ln w="9525">
            <a:noFill/>
          </a:ln>
        </p:spPr>
        <p:txBody>
          <a:bodyPr wrap="square" lIns="0" tIns="0" rIns="0" bIns="0" rtlCol="0"/>
          <a:lstStyle/>
          <a:p>
            <a:endParaRPr sz="1200"/>
          </a:p>
        </p:txBody>
      </p:sp>
      <p:sp>
        <p:nvSpPr>
          <p:cNvPr id="17" name="object 16"/>
          <p:cNvSpPr txBox="1"/>
          <p:nvPr/>
        </p:nvSpPr>
        <p:spPr>
          <a:xfrm>
            <a:off x="7109812" y="1668690"/>
            <a:ext cx="1111403" cy="293285"/>
          </a:xfrm>
          <a:prstGeom prst="rect">
            <a:avLst/>
          </a:prstGeom>
        </p:spPr>
        <p:txBody>
          <a:bodyPr vert="horz" wrap="square" lIns="0" tIns="27940" rIns="0" bIns="0" rtlCol="0">
            <a:spAutoFit/>
          </a:bodyPr>
          <a:lstStyle/>
          <a:p>
            <a:pPr marL="191135" marR="5080" indent="-179070">
              <a:lnSpc>
                <a:spcPts val="969"/>
              </a:lnSpc>
              <a:spcBef>
                <a:spcPts val="220"/>
              </a:spcBef>
            </a:pPr>
            <a:r>
              <a:rPr sz="1200" b="1" dirty="0">
                <a:solidFill>
                  <a:srgbClr val="FFFFFF"/>
                </a:solidFill>
                <a:latin typeface="Alegreya"/>
                <a:cs typeface="Raleway"/>
              </a:rPr>
              <a:t>CO</a:t>
            </a:r>
            <a:r>
              <a:rPr sz="1200" b="1" spc="-5" dirty="0">
                <a:solidFill>
                  <a:srgbClr val="FFFFFF"/>
                </a:solidFill>
                <a:latin typeface="Alegreya"/>
                <a:cs typeface="Raleway"/>
              </a:rPr>
              <a:t>NF</a:t>
            </a:r>
            <a:r>
              <a:rPr sz="1200" b="1" dirty="0">
                <a:solidFill>
                  <a:srgbClr val="FFFFFF"/>
                </a:solidFill>
                <a:latin typeface="Alegreya"/>
                <a:cs typeface="Raleway"/>
              </a:rPr>
              <a:t>IGURA</a:t>
            </a:r>
            <a:r>
              <a:rPr sz="1200" b="1" spc="-5" dirty="0">
                <a:solidFill>
                  <a:srgbClr val="FFFFFF"/>
                </a:solidFill>
                <a:latin typeface="Alegreya"/>
                <a:cs typeface="Raleway"/>
              </a:rPr>
              <a:t>T</a:t>
            </a:r>
            <a:r>
              <a:rPr sz="1200" b="1" dirty="0">
                <a:solidFill>
                  <a:srgbClr val="FFFFFF"/>
                </a:solidFill>
                <a:latin typeface="Alegreya"/>
                <a:cs typeface="Raleway"/>
              </a:rPr>
              <a:t>ION  &amp;</a:t>
            </a:r>
            <a:r>
              <a:rPr sz="1200" b="1" spc="-15" dirty="0">
                <a:solidFill>
                  <a:srgbClr val="FFFFFF"/>
                </a:solidFill>
                <a:latin typeface="Alegreya"/>
                <a:cs typeface="Raleway"/>
              </a:rPr>
              <a:t> </a:t>
            </a:r>
            <a:r>
              <a:rPr sz="1200" b="1" spc="-5" dirty="0">
                <a:solidFill>
                  <a:srgbClr val="FFFFFF"/>
                </a:solidFill>
                <a:latin typeface="Alegreya"/>
                <a:cs typeface="Raleway"/>
              </a:rPr>
              <a:t>TESTING</a:t>
            </a:r>
            <a:endParaRPr sz="1200" dirty="0">
              <a:latin typeface="Alegreya"/>
              <a:cs typeface="Raleway"/>
            </a:endParaRPr>
          </a:p>
        </p:txBody>
      </p:sp>
      <p:sp>
        <p:nvSpPr>
          <p:cNvPr id="18" name="object 18"/>
          <p:cNvSpPr/>
          <p:nvPr/>
        </p:nvSpPr>
        <p:spPr>
          <a:xfrm>
            <a:off x="8134124"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955981"/>
          </a:solidFill>
          <a:ln w="9525">
            <a:noFill/>
          </a:ln>
        </p:spPr>
        <p:txBody>
          <a:bodyPr wrap="square" lIns="0" tIns="0" rIns="0" bIns="0" rtlCol="0"/>
          <a:lstStyle/>
          <a:p>
            <a:endParaRPr sz="1200"/>
          </a:p>
        </p:txBody>
      </p:sp>
      <p:sp>
        <p:nvSpPr>
          <p:cNvPr id="19" name="object 19"/>
          <p:cNvSpPr txBox="1"/>
          <p:nvPr/>
        </p:nvSpPr>
        <p:spPr>
          <a:xfrm>
            <a:off x="8539976" y="1668690"/>
            <a:ext cx="1243445" cy="293285"/>
          </a:xfrm>
          <a:prstGeom prst="rect">
            <a:avLst/>
          </a:prstGeom>
        </p:spPr>
        <p:txBody>
          <a:bodyPr vert="horz" wrap="square" lIns="0" tIns="27940" rIns="0" bIns="0" rtlCol="0">
            <a:spAutoFit/>
          </a:bodyPr>
          <a:lstStyle/>
          <a:p>
            <a:pPr marL="193675" marR="5080" indent="-181610">
              <a:lnSpc>
                <a:spcPts val="969"/>
              </a:lnSpc>
              <a:spcBef>
                <a:spcPts val="220"/>
              </a:spcBef>
            </a:pPr>
            <a:r>
              <a:rPr sz="1200" b="1" dirty="0">
                <a:solidFill>
                  <a:srgbClr val="FFFFFF"/>
                </a:solidFill>
                <a:latin typeface="Alegreya"/>
                <a:cs typeface="Raleway"/>
              </a:rPr>
              <a:t>IM</a:t>
            </a:r>
            <a:r>
              <a:rPr sz="1200" b="1" spc="-5" dirty="0">
                <a:solidFill>
                  <a:srgbClr val="FFFFFF"/>
                </a:solidFill>
                <a:latin typeface="Alegreya"/>
                <a:cs typeface="Raleway"/>
              </a:rPr>
              <a:t>PL</a:t>
            </a:r>
            <a:r>
              <a:rPr sz="1200" b="1" dirty="0">
                <a:solidFill>
                  <a:srgbClr val="FFFFFF"/>
                </a:solidFill>
                <a:latin typeface="Alegreya"/>
                <a:cs typeface="Raleway"/>
              </a:rPr>
              <a:t>EME</a:t>
            </a:r>
            <a:r>
              <a:rPr sz="1200" b="1" spc="-5" dirty="0">
                <a:solidFill>
                  <a:srgbClr val="FFFFFF"/>
                </a:solidFill>
                <a:latin typeface="Alegreya"/>
                <a:cs typeface="Raleway"/>
              </a:rPr>
              <a:t>NT</a:t>
            </a:r>
            <a:r>
              <a:rPr sz="1200" b="1" dirty="0">
                <a:solidFill>
                  <a:srgbClr val="FFFFFF"/>
                </a:solidFill>
                <a:latin typeface="Alegreya"/>
                <a:cs typeface="Raleway"/>
              </a:rPr>
              <a:t>A</a:t>
            </a:r>
            <a:r>
              <a:rPr sz="1200" b="1" spc="-5" dirty="0">
                <a:solidFill>
                  <a:srgbClr val="FFFFFF"/>
                </a:solidFill>
                <a:latin typeface="Alegreya"/>
                <a:cs typeface="Raleway"/>
              </a:rPr>
              <a:t>T</a:t>
            </a:r>
            <a:r>
              <a:rPr sz="1200" b="1" dirty="0">
                <a:solidFill>
                  <a:srgbClr val="FFFFFF"/>
                </a:solidFill>
                <a:latin typeface="Alegreya"/>
                <a:cs typeface="Raleway"/>
              </a:rPr>
              <a:t>ION  &amp;</a:t>
            </a:r>
            <a:r>
              <a:rPr sz="1200" b="1" spc="-10" dirty="0">
                <a:solidFill>
                  <a:srgbClr val="FFFFFF"/>
                </a:solidFill>
                <a:latin typeface="Alegreya"/>
                <a:cs typeface="Raleway"/>
              </a:rPr>
              <a:t> </a:t>
            </a:r>
            <a:r>
              <a:rPr sz="1200" b="1" spc="-5" dirty="0">
                <a:solidFill>
                  <a:srgbClr val="FFFFFF"/>
                </a:solidFill>
                <a:latin typeface="Alegreya"/>
                <a:cs typeface="Raleway"/>
              </a:rPr>
              <a:t>TRAINING</a:t>
            </a:r>
            <a:endParaRPr sz="1200" dirty="0">
              <a:latin typeface="Alegreya"/>
              <a:cs typeface="Raleway"/>
            </a:endParaRPr>
          </a:p>
        </p:txBody>
      </p:sp>
      <p:sp>
        <p:nvSpPr>
          <p:cNvPr id="20" name="object 20"/>
          <p:cNvSpPr/>
          <p:nvPr/>
        </p:nvSpPr>
        <p:spPr>
          <a:xfrm>
            <a:off x="9598676" y="1457175"/>
            <a:ext cx="1830688" cy="73227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1" name="object 21"/>
          <p:cNvSpPr/>
          <p:nvPr/>
        </p:nvSpPr>
        <p:spPr>
          <a:xfrm>
            <a:off x="9598676" y="1457175"/>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A86C94"/>
          </a:solidFill>
          <a:ln>
            <a:noFill/>
          </a:ln>
        </p:spPr>
        <p:txBody>
          <a:bodyPr wrap="square" lIns="0" tIns="0" rIns="0" bIns="0" rtlCol="0"/>
          <a:lstStyle/>
          <a:p>
            <a:endParaRPr sz="1200"/>
          </a:p>
        </p:txBody>
      </p:sp>
      <p:sp>
        <p:nvSpPr>
          <p:cNvPr id="22" name="object 22"/>
          <p:cNvSpPr txBox="1"/>
          <p:nvPr/>
        </p:nvSpPr>
        <p:spPr>
          <a:xfrm>
            <a:off x="10066324" y="1587738"/>
            <a:ext cx="996902" cy="516935"/>
          </a:xfrm>
          <a:prstGeom prst="rect">
            <a:avLst/>
          </a:prstGeom>
        </p:spPr>
        <p:txBody>
          <a:bodyPr vert="horz" wrap="square" lIns="0" tIns="29209" rIns="0" bIns="0" rtlCol="0">
            <a:spAutoFit/>
          </a:bodyPr>
          <a:lstStyle/>
          <a:p>
            <a:pPr marL="12700" marR="5080" algn="ctr">
              <a:lnSpc>
                <a:spcPct val="88000"/>
              </a:lnSpc>
              <a:spcBef>
                <a:spcPts val="229"/>
              </a:spcBef>
            </a:pPr>
            <a:r>
              <a:rPr sz="1200" b="1" dirty="0">
                <a:solidFill>
                  <a:srgbClr val="FFFFFF"/>
                </a:solidFill>
                <a:latin typeface="Alegreya"/>
                <a:cs typeface="Raleway"/>
              </a:rPr>
              <a:t>GO </a:t>
            </a:r>
            <a:r>
              <a:rPr sz="1200" b="1" spc="-5" dirty="0">
                <a:solidFill>
                  <a:srgbClr val="FFFFFF"/>
                </a:solidFill>
                <a:latin typeface="Alegreya"/>
                <a:cs typeface="Raleway"/>
              </a:rPr>
              <a:t>LIVE  PLANNING</a:t>
            </a:r>
            <a:r>
              <a:rPr sz="1200" b="1" spc="-80" dirty="0">
                <a:solidFill>
                  <a:srgbClr val="FFFFFF"/>
                </a:solidFill>
                <a:latin typeface="Alegreya"/>
                <a:cs typeface="Raleway"/>
              </a:rPr>
              <a:t> </a:t>
            </a:r>
            <a:r>
              <a:rPr sz="1200" b="1" dirty="0">
                <a:solidFill>
                  <a:srgbClr val="FFFFFF"/>
                </a:solidFill>
                <a:latin typeface="Alegreya"/>
                <a:cs typeface="Raleway"/>
              </a:rPr>
              <a:t>&amp;  </a:t>
            </a:r>
            <a:r>
              <a:rPr sz="1200" b="1" spc="-5" dirty="0">
                <a:solidFill>
                  <a:srgbClr val="FFFFFF"/>
                </a:solidFill>
                <a:latin typeface="Alegreya"/>
                <a:cs typeface="Raleway"/>
              </a:rPr>
              <a:t>SUPPORT</a:t>
            </a:r>
            <a:endParaRPr sz="1200" dirty="0">
              <a:latin typeface="Alegreya"/>
              <a:cs typeface="Raleway"/>
            </a:endParaRPr>
          </a:p>
        </p:txBody>
      </p:sp>
      <p:sp>
        <p:nvSpPr>
          <p:cNvPr id="23" name="object 23"/>
          <p:cNvSpPr/>
          <p:nvPr/>
        </p:nvSpPr>
        <p:spPr>
          <a:xfrm>
            <a:off x="906121" y="3233094"/>
            <a:ext cx="1634067" cy="2836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4" name="object 24"/>
          <p:cNvSpPr/>
          <p:nvPr/>
        </p:nvSpPr>
        <p:spPr>
          <a:xfrm>
            <a:off x="1153665" y="2902661"/>
            <a:ext cx="1333500" cy="533400"/>
          </a:xfrm>
          <a:prstGeom prst="rect">
            <a:avLst/>
          </a:prstGeom>
          <a:solidFill>
            <a:srgbClr val="A86C94"/>
          </a:solidFill>
          <a:ln>
            <a:noFill/>
          </a:ln>
        </p:spPr>
        <p:txBody>
          <a:bodyPr wrap="square" lIns="0" tIns="0" rIns="0" bIns="0" rtlCol="0"/>
          <a:lstStyle/>
          <a:p>
            <a:endParaRPr sz="1200"/>
          </a:p>
        </p:txBody>
      </p:sp>
      <p:sp>
        <p:nvSpPr>
          <p:cNvPr id="25" name="object 25"/>
          <p:cNvSpPr txBox="1"/>
          <p:nvPr/>
        </p:nvSpPr>
        <p:spPr>
          <a:xfrm>
            <a:off x="1280574" y="2988174"/>
            <a:ext cx="1057767" cy="384078"/>
          </a:xfrm>
          <a:prstGeom prst="rect">
            <a:avLst/>
          </a:prstGeom>
        </p:spPr>
        <p:txBody>
          <a:bodyPr vert="horz" wrap="square" lIns="0" tIns="14604" rIns="0" bIns="0" rtlCol="0">
            <a:spAutoFit/>
          </a:bodyPr>
          <a:lstStyle/>
          <a:p>
            <a:pPr marL="53975" marR="5080" indent="-41275" algn="ctr">
              <a:lnSpc>
                <a:spcPct val="100000"/>
              </a:lnSpc>
              <a:spcBef>
                <a:spcPts val="114"/>
              </a:spcBef>
            </a:pPr>
            <a:r>
              <a:rPr sz="1200" spc="-5" dirty="0">
                <a:solidFill>
                  <a:srgbClr val="FFFFFF"/>
                </a:solidFill>
                <a:latin typeface="Alegreya"/>
                <a:cs typeface="Raleway"/>
              </a:rPr>
              <a:t>Wo</a:t>
            </a:r>
            <a:r>
              <a:rPr sz="1200" spc="-10" dirty="0">
                <a:solidFill>
                  <a:srgbClr val="FFFFFF"/>
                </a:solidFill>
                <a:latin typeface="Alegreya"/>
                <a:cs typeface="Raleway"/>
              </a:rPr>
              <a:t>rk</a:t>
            </a:r>
            <a:r>
              <a:rPr sz="1200" spc="10" dirty="0">
                <a:solidFill>
                  <a:srgbClr val="FFFFFF"/>
                </a:solidFill>
                <a:latin typeface="Alegreya"/>
                <a:cs typeface="Raleway"/>
              </a:rPr>
              <a:t>f</a:t>
            </a:r>
            <a:r>
              <a:rPr sz="1200" spc="-15" dirty="0">
                <a:solidFill>
                  <a:srgbClr val="FFFFFF"/>
                </a:solidFill>
                <a:latin typeface="Alegreya"/>
                <a:cs typeface="Raleway"/>
              </a:rPr>
              <a:t>l</a:t>
            </a:r>
            <a:r>
              <a:rPr sz="1200" spc="-5" dirty="0">
                <a:solidFill>
                  <a:srgbClr val="FFFFFF"/>
                </a:solidFill>
                <a:latin typeface="Alegreya"/>
                <a:cs typeface="Raleway"/>
              </a:rPr>
              <a:t>ow</a:t>
            </a:r>
            <a:r>
              <a:rPr sz="1200" spc="5" dirty="0">
                <a:solidFill>
                  <a:srgbClr val="FFFFFF"/>
                </a:solidFill>
                <a:latin typeface="Alegreya"/>
                <a:cs typeface="Raleway"/>
              </a:rPr>
              <a:t>s  </a:t>
            </a:r>
            <a:r>
              <a:rPr sz="1200" spc="-5" dirty="0">
                <a:solidFill>
                  <a:srgbClr val="FFFFFF"/>
                </a:solidFill>
                <a:latin typeface="Alegreya"/>
                <a:cs typeface="Raleway"/>
              </a:rPr>
              <a:t>Diagrams</a:t>
            </a:r>
            <a:endParaRPr sz="1200" dirty="0">
              <a:latin typeface="Alegreya"/>
              <a:cs typeface="Raleway"/>
            </a:endParaRPr>
          </a:p>
        </p:txBody>
      </p:sp>
      <p:sp>
        <p:nvSpPr>
          <p:cNvPr id="26" name="object 26"/>
          <p:cNvSpPr/>
          <p:nvPr/>
        </p:nvSpPr>
        <p:spPr>
          <a:xfrm>
            <a:off x="2044888" y="3973927"/>
            <a:ext cx="1900767" cy="2794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7" name="object 27"/>
          <p:cNvSpPr/>
          <p:nvPr/>
        </p:nvSpPr>
        <p:spPr>
          <a:xfrm>
            <a:off x="2293266" y="3641586"/>
            <a:ext cx="1600200" cy="533400"/>
          </a:xfrm>
          <a:prstGeom prst="rect">
            <a:avLst/>
          </a:prstGeom>
          <a:solidFill>
            <a:srgbClr val="955981"/>
          </a:solidFill>
          <a:ln w="9525">
            <a:noFill/>
          </a:ln>
        </p:spPr>
        <p:txBody>
          <a:bodyPr wrap="square" lIns="0" tIns="0" rIns="0" bIns="0" rtlCol="0"/>
          <a:lstStyle/>
          <a:p>
            <a:endParaRPr sz="1200"/>
          </a:p>
        </p:txBody>
      </p:sp>
      <p:sp>
        <p:nvSpPr>
          <p:cNvPr id="28" name="object 28"/>
          <p:cNvSpPr txBox="1"/>
          <p:nvPr/>
        </p:nvSpPr>
        <p:spPr>
          <a:xfrm>
            <a:off x="2338341" y="3727100"/>
            <a:ext cx="1452834" cy="384078"/>
          </a:xfrm>
          <a:prstGeom prst="rect">
            <a:avLst/>
          </a:prstGeom>
        </p:spPr>
        <p:txBody>
          <a:bodyPr vert="horz" wrap="square" lIns="0" tIns="14604" rIns="0" bIns="0" rtlCol="0">
            <a:spAutoFit/>
          </a:bodyPr>
          <a:lstStyle/>
          <a:p>
            <a:pPr marL="55880" marR="5080" indent="-43815" algn="ctr">
              <a:lnSpc>
                <a:spcPct val="100000"/>
              </a:lnSpc>
              <a:spcBef>
                <a:spcPts val="114"/>
              </a:spcBef>
            </a:pPr>
            <a:r>
              <a:rPr sz="1200" spc="-10" dirty="0">
                <a:solidFill>
                  <a:srgbClr val="FFFFFF"/>
                </a:solidFill>
                <a:latin typeface="Alegreya"/>
                <a:cs typeface="Raleway"/>
              </a:rPr>
              <a:t>R</a:t>
            </a:r>
            <a:r>
              <a:rPr sz="1200" spc="-5" dirty="0">
                <a:solidFill>
                  <a:srgbClr val="FFFFFF"/>
                </a:solidFill>
                <a:latin typeface="Alegreya"/>
                <a:cs typeface="Raleway"/>
              </a:rPr>
              <a:t>equ</a:t>
            </a:r>
            <a:r>
              <a:rPr sz="1200" spc="-10" dirty="0">
                <a:solidFill>
                  <a:srgbClr val="FFFFFF"/>
                </a:solidFill>
                <a:latin typeface="Alegreya"/>
                <a:cs typeface="Raleway"/>
              </a:rPr>
              <a:t>ire</a:t>
            </a:r>
            <a:r>
              <a:rPr sz="1200" spc="-5" dirty="0">
                <a:solidFill>
                  <a:srgbClr val="FFFFFF"/>
                </a:solidFill>
                <a:latin typeface="Alegreya"/>
                <a:cs typeface="Raleway"/>
              </a:rPr>
              <a:t>m</a:t>
            </a:r>
            <a:r>
              <a:rPr sz="1200" spc="-10" dirty="0">
                <a:solidFill>
                  <a:srgbClr val="FFFFFF"/>
                </a:solidFill>
                <a:latin typeface="Alegreya"/>
                <a:cs typeface="Raleway"/>
              </a:rPr>
              <a:t>e</a:t>
            </a:r>
            <a:r>
              <a:rPr sz="1200" dirty="0">
                <a:solidFill>
                  <a:srgbClr val="FFFFFF"/>
                </a:solidFill>
                <a:latin typeface="Alegreya"/>
                <a:cs typeface="Raleway"/>
              </a:rPr>
              <a:t>nt  </a:t>
            </a:r>
            <a:r>
              <a:rPr sz="1200" spc="-5" dirty="0">
                <a:solidFill>
                  <a:srgbClr val="FFFFFF"/>
                </a:solidFill>
                <a:latin typeface="Alegreya"/>
                <a:cs typeface="Raleway"/>
              </a:rPr>
              <a:t>Documents</a:t>
            </a:r>
            <a:endParaRPr sz="1200" dirty="0">
              <a:latin typeface="Alegreya"/>
              <a:cs typeface="Raleway"/>
            </a:endParaRPr>
          </a:p>
        </p:txBody>
      </p:sp>
      <p:sp>
        <p:nvSpPr>
          <p:cNvPr id="29" name="object 29"/>
          <p:cNvSpPr/>
          <p:nvPr/>
        </p:nvSpPr>
        <p:spPr>
          <a:xfrm>
            <a:off x="2963520" y="4744394"/>
            <a:ext cx="2366432" cy="28786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0" name="object 30"/>
          <p:cNvSpPr/>
          <p:nvPr/>
        </p:nvSpPr>
        <p:spPr>
          <a:xfrm>
            <a:off x="3219272" y="4393025"/>
            <a:ext cx="2057400" cy="558800"/>
          </a:xfrm>
          <a:prstGeom prst="rect">
            <a:avLst/>
          </a:prstGeom>
          <a:solidFill>
            <a:srgbClr val="885075"/>
          </a:solidFill>
          <a:ln w="9525">
            <a:noFill/>
          </a:ln>
        </p:spPr>
        <p:txBody>
          <a:bodyPr wrap="square" lIns="0" tIns="0" rIns="0" bIns="0" rtlCol="0"/>
          <a:lstStyle/>
          <a:p>
            <a:endParaRPr sz="1200"/>
          </a:p>
        </p:txBody>
      </p:sp>
      <p:sp>
        <p:nvSpPr>
          <p:cNvPr id="31" name="object 31"/>
          <p:cNvSpPr txBox="1"/>
          <p:nvPr/>
        </p:nvSpPr>
        <p:spPr>
          <a:xfrm>
            <a:off x="3219272" y="4491238"/>
            <a:ext cx="2057399" cy="384078"/>
          </a:xfrm>
          <a:prstGeom prst="rect">
            <a:avLst/>
          </a:prstGeom>
        </p:spPr>
        <p:txBody>
          <a:bodyPr vert="horz" wrap="square" lIns="0" tIns="14604" rIns="0" bIns="0" rtlCol="0">
            <a:spAutoFit/>
          </a:bodyPr>
          <a:lstStyle/>
          <a:p>
            <a:pPr marL="12700" marR="5080" indent="104775" algn="ctr">
              <a:lnSpc>
                <a:spcPct val="100000"/>
              </a:lnSpc>
              <a:spcBef>
                <a:spcPts val="114"/>
              </a:spcBef>
            </a:pPr>
            <a:r>
              <a:rPr sz="1200" spc="5" dirty="0">
                <a:solidFill>
                  <a:srgbClr val="FFFFFF"/>
                </a:solidFill>
                <a:latin typeface="Alegreya"/>
                <a:cs typeface="Raleway"/>
              </a:rPr>
              <a:t>Gap </a:t>
            </a:r>
            <a:r>
              <a:rPr sz="1200" spc="-5" dirty="0">
                <a:solidFill>
                  <a:srgbClr val="FFFFFF"/>
                </a:solidFill>
                <a:latin typeface="Alegreya"/>
                <a:cs typeface="Raleway"/>
              </a:rPr>
              <a:t>Document  </a:t>
            </a:r>
            <a:r>
              <a:rPr sz="1200" dirty="0">
                <a:solidFill>
                  <a:srgbClr val="FFFFFF"/>
                </a:solidFill>
                <a:latin typeface="Alegreya"/>
                <a:cs typeface="Raleway"/>
              </a:rPr>
              <a:t>and </a:t>
            </a:r>
            <a:r>
              <a:rPr sz="1200" spc="-5" dirty="0">
                <a:solidFill>
                  <a:srgbClr val="FFFFFF"/>
                </a:solidFill>
                <a:latin typeface="Alegreya"/>
                <a:cs typeface="Raleway"/>
              </a:rPr>
              <a:t>mitigation</a:t>
            </a:r>
            <a:r>
              <a:rPr sz="1200" spc="-65" dirty="0">
                <a:solidFill>
                  <a:srgbClr val="FFFFFF"/>
                </a:solidFill>
                <a:latin typeface="Alegreya"/>
                <a:cs typeface="Raleway"/>
              </a:rPr>
              <a:t> </a:t>
            </a:r>
            <a:r>
              <a:rPr sz="1200" spc="-5" dirty="0">
                <a:solidFill>
                  <a:srgbClr val="FFFFFF"/>
                </a:solidFill>
                <a:latin typeface="Alegreya"/>
                <a:cs typeface="Raleway"/>
              </a:rPr>
              <a:t>plan</a:t>
            </a:r>
            <a:endParaRPr sz="1200" dirty="0">
              <a:latin typeface="Alegreya"/>
              <a:cs typeface="Raleway"/>
            </a:endParaRPr>
          </a:p>
        </p:txBody>
      </p:sp>
      <p:sp>
        <p:nvSpPr>
          <p:cNvPr id="32" name="object 32"/>
          <p:cNvSpPr/>
          <p:nvPr/>
        </p:nvSpPr>
        <p:spPr>
          <a:xfrm>
            <a:off x="4932021" y="5582594"/>
            <a:ext cx="2057400" cy="2836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3" name="object 33"/>
          <p:cNvSpPr/>
          <p:nvPr/>
        </p:nvSpPr>
        <p:spPr>
          <a:xfrm>
            <a:off x="5181598" y="5121657"/>
            <a:ext cx="1752600" cy="533400"/>
          </a:xfrm>
          <a:prstGeom prst="rect">
            <a:avLst/>
          </a:prstGeom>
          <a:solidFill>
            <a:srgbClr val="6A3E5B"/>
          </a:solidFill>
          <a:ln w="9525">
            <a:noFill/>
          </a:ln>
        </p:spPr>
        <p:txBody>
          <a:bodyPr wrap="square" lIns="0" tIns="0" rIns="0" bIns="0" rtlCol="0"/>
          <a:lstStyle/>
          <a:p>
            <a:endParaRPr sz="1200"/>
          </a:p>
        </p:txBody>
      </p:sp>
      <p:sp>
        <p:nvSpPr>
          <p:cNvPr id="34" name="object 34"/>
          <p:cNvSpPr/>
          <p:nvPr/>
        </p:nvSpPr>
        <p:spPr>
          <a:xfrm>
            <a:off x="6680388" y="4744394"/>
            <a:ext cx="1905000" cy="28786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5" name="object 35"/>
          <p:cNvSpPr/>
          <p:nvPr/>
        </p:nvSpPr>
        <p:spPr>
          <a:xfrm>
            <a:off x="6934198" y="4393025"/>
            <a:ext cx="1600200" cy="558800"/>
          </a:xfrm>
          <a:prstGeom prst="rect">
            <a:avLst/>
          </a:prstGeom>
          <a:solidFill>
            <a:srgbClr val="885075"/>
          </a:solidFill>
          <a:ln w="9525">
            <a:noFill/>
          </a:ln>
        </p:spPr>
        <p:txBody>
          <a:bodyPr wrap="square" lIns="0" tIns="0" rIns="0" bIns="0" rtlCol="0"/>
          <a:lstStyle/>
          <a:p>
            <a:endParaRPr sz="1200"/>
          </a:p>
        </p:txBody>
      </p:sp>
      <p:sp>
        <p:nvSpPr>
          <p:cNvPr id="36" name="object 36"/>
          <p:cNvSpPr txBox="1"/>
          <p:nvPr/>
        </p:nvSpPr>
        <p:spPr>
          <a:xfrm>
            <a:off x="6967577" y="4490047"/>
            <a:ext cx="1532700" cy="396903"/>
          </a:xfrm>
          <a:prstGeom prst="rect">
            <a:avLst/>
          </a:prstGeom>
        </p:spPr>
        <p:txBody>
          <a:bodyPr vert="horz" wrap="square" lIns="0" tIns="14604" rIns="0" bIns="0" rtlCol="0">
            <a:spAutoFit/>
          </a:bodyPr>
          <a:lstStyle/>
          <a:p>
            <a:pPr marL="247650" marR="5080" indent="-234950" algn="ctr">
              <a:lnSpc>
                <a:spcPct val="100000"/>
              </a:lnSpc>
              <a:spcBef>
                <a:spcPts val="114"/>
              </a:spcBef>
            </a:pPr>
            <a:r>
              <a:rPr sz="1200" dirty="0">
                <a:solidFill>
                  <a:srgbClr val="FFFFFF"/>
                </a:solidFill>
                <a:latin typeface="Alegreya"/>
                <a:cs typeface="Raleway"/>
              </a:rPr>
              <a:t>Con</a:t>
            </a:r>
            <a:r>
              <a:rPr sz="1200" spc="10" dirty="0">
                <a:solidFill>
                  <a:srgbClr val="FFFFFF"/>
                </a:solidFill>
                <a:latin typeface="Alegreya"/>
                <a:cs typeface="Raleway"/>
              </a:rPr>
              <a:t>f</a:t>
            </a:r>
            <a:r>
              <a:rPr sz="1200" spc="-10" dirty="0">
                <a:solidFill>
                  <a:srgbClr val="FFFFFF"/>
                </a:solidFill>
                <a:latin typeface="Alegreya"/>
                <a:cs typeface="Raleway"/>
              </a:rPr>
              <a:t>i</a:t>
            </a:r>
            <a:r>
              <a:rPr sz="1200" spc="-5" dirty="0">
                <a:solidFill>
                  <a:srgbClr val="FFFFFF"/>
                </a:solidFill>
                <a:latin typeface="Alegreya"/>
                <a:cs typeface="Raleway"/>
              </a:rPr>
              <a:t>gu</a:t>
            </a:r>
            <a:r>
              <a:rPr sz="1200" spc="-10" dirty="0">
                <a:solidFill>
                  <a:srgbClr val="FFFFFF"/>
                </a:solidFill>
                <a:latin typeface="Alegreya"/>
                <a:cs typeface="Raleway"/>
              </a:rPr>
              <a:t>r</a:t>
            </a:r>
            <a:r>
              <a:rPr sz="1200" spc="-5" dirty="0">
                <a:solidFill>
                  <a:srgbClr val="FFFFFF"/>
                </a:solidFill>
                <a:latin typeface="Alegreya"/>
                <a:cs typeface="Raleway"/>
              </a:rPr>
              <a:t>a</a:t>
            </a:r>
            <a:r>
              <a:rPr sz="1200" dirty="0">
                <a:solidFill>
                  <a:srgbClr val="FFFFFF"/>
                </a:solidFill>
                <a:latin typeface="Alegreya"/>
                <a:cs typeface="Raleway"/>
              </a:rPr>
              <a:t>t</a:t>
            </a:r>
            <a:r>
              <a:rPr sz="1200" spc="-10" dirty="0">
                <a:solidFill>
                  <a:srgbClr val="FFFFFF"/>
                </a:solidFill>
                <a:latin typeface="Alegreya"/>
                <a:cs typeface="Raleway"/>
              </a:rPr>
              <a:t>i</a:t>
            </a:r>
            <a:r>
              <a:rPr sz="1200" spc="-5" dirty="0">
                <a:solidFill>
                  <a:srgbClr val="FFFFFF"/>
                </a:solidFill>
                <a:latin typeface="Alegreya"/>
                <a:cs typeface="Raleway"/>
              </a:rPr>
              <a:t>on</a:t>
            </a:r>
            <a:endParaRPr lang="en-US" sz="1200" spc="-5" dirty="0">
              <a:solidFill>
                <a:srgbClr val="FFFFFF"/>
              </a:solidFill>
              <a:latin typeface="Alegreya"/>
              <a:cs typeface="Raleway"/>
            </a:endParaRPr>
          </a:p>
          <a:p>
            <a:pPr marL="247650" marR="5080" indent="-234950" algn="ctr">
              <a:lnSpc>
                <a:spcPct val="100000"/>
              </a:lnSpc>
              <a:spcBef>
                <a:spcPts val="114"/>
              </a:spcBef>
            </a:pPr>
            <a:r>
              <a:rPr sz="1200" dirty="0">
                <a:solidFill>
                  <a:srgbClr val="FFFFFF"/>
                </a:solidFill>
                <a:latin typeface="Alegreya"/>
                <a:cs typeface="Raleway"/>
              </a:rPr>
              <a:t>Guide</a:t>
            </a:r>
            <a:endParaRPr sz="1200" dirty="0">
              <a:latin typeface="Alegreya"/>
              <a:cs typeface="Raleway"/>
            </a:endParaRPr>
          </a:p>
        </p:txBody>
      </p:sp>
      <p:sp>
        <p:nvSpPr>
          <p:cNvPr id="37" name="object 37"/>
          <p:cNvSpPr/>
          <p:nvPr/>
        </p:nvSpPr>
        <p:spPr>
          <a:xfrm>
            <a:off x="7971554" y="3973927"/>
            <a:ext cx="1811867" cy="2794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8" name="object 38"/>
          <p:cNvSpPr/>
          <p:nvPr/>
        </p:nvSpPr>
        <p:spPr>
          <a:xfrm>
            <a:off x="8221215" y="3641586"/>
            <a:ext cx="1510052" cy="533400"/>
          </a:xfrm>
          <a:prstGeom prst="rect">
            <a:avLst/>
          </a:prstGeom>
          <a:solidFill>
            <a:srgbClr val="955981"/>
          </a:solidFill>
          <a:ln w="9525">
            <a:noFill/>
          </a:ln>
        </p:spPr>
        <p:txBody>
          <a:bodyPr wrap="square" lIns="0" tIns="0" rIns="0" bIns="0" rtlCol="0"/>
          <a:lstStyle/>
          <a:p>
            <a:endParaRPr sz="1200"/>
          </a:p>
        </p:txBody>
      </p:sp>
      <p:sp>
        <p:nvSpPr>
          <p:cNvPr id="39" name="object 39"/>
          <p:cNvSpPr txBox="1"/>
          <p:nvPr/>
        </p:nvSpPr>
        <p:spPr>
          <a:xfrm>
            <a:off x="8278757" y="3706780"/>
            <a:ext cx="1376310" cy="384078"/>
          </a:xfrm>
          <a:prstGeom prst="rect">
            <a:avLst/>
          </a:prstGeom>
        </p:spPr>
        <p:txBody>
          <a:bodyPr vert="horz" wrap="square" lIns="0" tIns="14604" rIns="0" bIns="0" rtlCol="0">
            <a:spAutoFit/>
          </a:bodyPr>
          <a:lstStyle/>
          <a:p>
            <a:pPr marL="12700" marR="5080" indent="125730" algn="ctr">
              <a:lnSpc>
                <a:spcPct val="100000"/>
              </a:lnSpc>
              <a:spcBef>
                <a:spcPts val="114"/>
              </a:spcBef>
            </a:pPr>
            <a:r>
              <a:rPr sz="1200" dirty="0">
                <a:solidFill>
                  <a:srgbClr val="FFFFFF"/>
                </a:solidFill>
                <a:latin typeface="Alegreya"/>
                <a:cs typeface="Raleway"/>
              </a:rPr>
              <a:t>Training </a:t>
            </a:r>
            <a:r>
              <a:rPr sz="1200" spc="-5" dirty="0">
                <a:solidFill>
                  <a:srgbClr val="FFFFFF"/>
                </a:solidFill>
                <a:latin typeface="Alegreya"/>
                <a:cs typeface="Raleway"/>
              </a:rPr>
              <a:t>Plan  </a:t>
            </a:r>
            <a:r>
              <a:rPr sz="1200" dirty="0">
                <a:solidFill>
                  <a:srgbClr val="FFFFFF"/>
                </a:solidFill>
                <a:latin typeface="Alegreya"/>
                <a:cs typeface="Raleway"/>
              </a:rPr>
              <a:t>Training</a:t>
            </a:r>
            <a:r>
              <a:rPr sz="1200" spc="-95" dirty="0">
                <a:solidFill>
                  <a:srgbClr val="FFFFFF"/>
                </a:solidFill>
                <a:latin typeface="Alegreya"/>
                <a:cs typeface="Raleway"/>
              </a:rPr>
              <a:t> </a:t>
            </a:r>
            <a:r>
              <a:rPr sz="1200" dirty="0">
                <a:solidFill>
                  <a:srgbClr val="FFFFFF"/>
                </a:solidFill>
                <a:latin typeface="Alegreya"/>
                <a:cs typeface="Raleway"/>
              </a:rPr>
              <a:t>Manuals</a:t>
            </a:r>
            <a:endParaRPr sz="1200" dirty="0">
              <a:latin typeface="Alegreya"/>
              <a:cs typeface="Raleway"/>
            </a:endParaRPr>
          </a:p>
        </p:txBody>
      </p:sp>
      <p:sp>
        <p:nvSpPr>
          <p:cNvPr id="40" name="object 40"/>
          <p:cNvSpPr/>
          <p:nvPr/>
        </p:nvSpPr>
        <p:spPr>
          <a:xfrm>
            <a:off x="9051054" y="3228861"/>
            <a:ext cx="2434167" cy="28786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41" name="object 41"/>
          <p:cNvSpPr/>
          <p:nvPr/>
        </p:nvSpPr>
        <p:spPr>
          <a:xfrm>
            <a:off x="9307953" y="2879586"/>
            <a:ext cx="2122967" cy="556474"/>
          </a:xfrm>
          <a:prstGeom prst="rect">
            <a:avLst/>
          </a:prstGeom>
          <a:solidFill>
            <a:srgbClr val="A86C94"/>
          </a:solidFill>
          <a:ln>
            <a:noFill/>
          </a:ln>
        </p:spPr>
        <p:txBody>
          <a:bodyPr wrap="square" lIns="0" tIns="0" rIns="0" bIns="0" rtlCol="0"/>
          <a:lstStyle/>
          <a:p>
            <a:endParaRPr sz="1200"/>
          </a:p>
        </p:txBody>
      </p:sp>
      <p:sp>
        <p:nvSpPr>
          <p:cNvPr id="42" name="object 42"/>
          <p:cNvSpPr txBox="1"/>
          <p:nvPr/>
        </p:nvSpPr>
        <p:spPr>
          <a:xfrm>
            <a:off x="9347189" y="2976638"/>
            <a:ext cx="2012178" cy="384078"/>
          </a:xfrm>
          <a:prstGeom prst="rect">
            <a:avLst/>
          </a:prstGeom>
        </p:spPr>
        <p:txBody>
          <a:bodyPr vert="horz" wrap="square" lIns="0" tIns="14604" rIns="0" bIns="0" rtlCol="0">
            <a:spAutoFit/>
          </a:bodyPr>
          <a:lstStyle/>
          <a:p>
            <a:pPr marL="404495" marR="5080" indent="-392430" algn="ctr">
              <a:lnSpc>
                <a:spcPct val="100000"/>
              </a:lnSpc>
              <a:spcBef>
                <a:spcPts val="114"/>
              </a:spcBef>
            </a:pPr>
            <a:r>
              <a:rPr sz="1200" spc="5" dirty="0">
                <a:solidFill>
                  <a:srgbClr val="FFFFFF"/>
                </a:solidFill>
                <a:latin typeface="Alegreya"/>
                <a:cs typeface="Raleway"/>
              </a:rPr>
              <a:t>Go </a:t>
            </a:r>
            <a:r>
              <a:rPr sz="1200" dirty="0">
                <a:solidFill>
                  <a:srgbClr val="FFFFFF"/>
                </a:solidFill>
                <a:latin typeface="Alegreya"/>
                <a:cs typeface="Raleway"/>
              </a:rPr>
              <a:t>Live </a:t>
            </a:r>
            <a:r>
              <a:rPr sz="1200" spc="-5" dirty="0">
                <a:solidFill>
                  <a:srgbClr val="FFFFFF"/>
                </a:solidFill>
                <a:latin typeface="Alegreya"/>
                <a:cs typeface="Raleway"/>
              </a:rPr>
              <a:t>Plan Support</a:t>
            </a:r>
            <a:r>
              <a:rPr sz="1200" spc="-60" dirty="0">
                <a:solidFill>
                  <a:srgbClr val="FFFFFF"/>
                </a:solidFill>
                <a:latin typeface="Alegreya"/>
                <a:cs typeface="Raleway"/>
              </a:rPr>
              <a:t> </a:t>
            </a:r>
            <a:r>
              <a:rPr sz="1200" spc="15" dirty="0">
                <a:solidFill>
                  <a:srgbClr val="FFFFFF"/>
                </a:solidFill>
                <a:latin typeface="Alegreya"/>
                <a:cs typeface="Raleway"/>
              </a:rPr>
              <a:t>&amp;  </a:t>
            </a:r>
            <a:r>
              <a:rPr sz="1200" spc="-5" dirty="0">
                <a:solidFill>
                  <a:srgbClr val="FFFFFF"/>
                </a:solidFill>
                <a:latin typeface="Alegreya"/>
                <a:cs typeface="Raleway"/>
              </a:rPr>
              <a:t>Operations</a:t>
            </a:r>
            <a:endParaRPr sz="1200" dirty="0">
              <a:latin typeface="Alegreya"/>
              <a:cs typeface="Raleway"/>
            </a:endParaRPr>
          </a:p>
        </p:txBody>
      </p:sp>
      <p:sp>
        <p:nvSpPr>
          <p:cNvPr id="43" name="object 43"/>
          <p:cNvSpPr/>
          <p:nvPr/>
        </p:nvSpPr>
        <p:spPr>
          <a:xfrm>
            <a:off x="1782315" y="2239071"/>
            <a:ext cx="76200" cy="664210"/>
          </a:xfrm>
          <a:custGeom>
            <a:avLst/>
            <a:gdLst/>
            <a:ahLst/>
            <a:cxnLst/>
            <a:rect l="l" t="t" r="r" b="b"/>
            <a:pathLst>
              <a:path w="76200" h="664210">
                <a:moveTo>
                  <a:pt x="76200" y="587390"/>
                </a:moveTo>
                <a:lnTo>
                  <a:pt x="0" y="587390"/>
                </a:lnTo>
                <a:lnTo>
                  <a:pt x="38100" y="663590"/>
                </a:lnTo>
                <a:lnTo>
                  <a:pt x="76200" y="587390"/>
                </a:lnTo>
                <a:close/>
              </a:path>
              <a:path w="76200" h="664210">
                <a:moveTo>
                  <a:pt x="44450" y="558800"/>
                </a:moveTo>
                <a:lnTo>
                  <a:pt x="31750" y="558800"/>
                </a:lnTo>
                <a:lnTo>
                  <a:pt x="31750" y="587390"/>
                </a:lnTo>
                <a:lnTo>
                  <a:pt x="44450" y="587390"/>
                </a:lnTo>
                <a:lnTo>
                  <a:pt x="44450" y="558800"/>
                </a:lnTo>
                <a:close/>
              </a:path>
              <a:path w="76200" h="664210">
                <a:moveTo>
                  <a:pt x="44450" y="508000"/>
                </a:moveTo>
                <a:lnTo>
                  <a:pt x="31750" y="508000"/>
                </a:lnTo>
                <a:lnTo>
                  <a:pt x="31750" y="546100"/>
                </a:lnTo>
                <a:lnTo>
                  <a:pt x="44450" y="546100"/>
                </a:lnTo>
                <a:lnTo>
                  <a:pt x="44450" y="508000"/>
                </a:lnTo>
                <a:close/>
              </a:path>
              <a:path w="76200" h="664210">
                <a:moveTo>
                  <a:pt x="44450" y="457200"/>
                </a:moveTo>
                <a:lnTo>
                  <a:pt x="31750" y="457200"/>
                </a:lnTo>
                <a:lnTo>
                  <a:pt x="31750" y="495300"/>
                </a:lnTo>
                <a:lnTo>
                  <a:pt x="44450" y="495300"/>
                </a:lnTo>
                <a:lnTo>
                  <a:pt x="44450" y="457200"/>
                </a:lnTo>
                <a:close/>
              </a:path>
              <a:path w="76200" h="664210">
                <a:moveTo>
                  <a:pt x="44450" y="406400"/>
                </a:moveTo>
                <a:lnTo>
                  <a:pt x="31750" y="406400"/>
                </a:lnTo>
                <a:lnTo>
                  <a:pt x="31750" y="444500"/>
                </a:lnTo>
                <a:lnTo>
                  <a:pt x="44450" y="444500"/>
                </a:lnTo>
                <a:lnTo>
                  <a:pt x="44450" y="406400"/>
                </a:lnTo>
                <a:close/>
              </a:path>
              <a:path w="76200" h="664210">
                <a:moveTo>
                  <a:pt x="44450" y="355600"/>
                </a:moveTo>
                <a:lnTo>
                  <a:pt x="31750" y="355600"/>
                </a:lnTo>
                <a:lnTo>
                  <a:pt x="31750" y="393700"/>
                </a:lnTo>
                <a:lnTo>
                  <a:pt x="44450" y="393700"/>
                </a:lnTo>
                <a:lnTo>
                  <a:pt x="44450" y="355600"/>
                </a:lnTo>
                <a:close/>
              </a:path>
              <a:path w="76200" h="664210">
                <a:moveTo>
                  <a:pt x="44450" y="304800"/>
                </a:moveTo>
                <a:lnTo>
                  <a:pt x="31750" y="304800"/>
                </a:lnTo>
                <a:lnTo>
                  <a:pt x="31750" y="342900"/>
                </a:lnTo>
                <a:lnTo>
                  <a:pt x="44450" y="342900"/>
                </a:lnTo>
                <a:lnTo>
                  <a:pt x="44450" y="304800"/>
                </a:lnTo>
                <a:close/>
              </a:path>
              <a:path w="76200" h="664210">
                <a:moveTo>
                  <a:pt x="44450" y="254000"/>
                </a:moveTo>
                <a:lnTo>
                  <a:pt x="31750" y="254000"/>
                </a:lnTo>
                <a:lnTo>
                  <a:pt x="31750" y="292100"/>
                </a:lnTo>
                <a:lnTo>
                  <a:pt x="44450" y="292100"/>
                </a:lnTo>
                <a:lnTo>
                  <a:pt x="44450" y="254000"/>
                </a:lnTo>
                <a:close/>
              </a:path>
              <a:path w="76200" h="664210">
                <a:moveTo>
                  <a:pt x="44450" y="203200"/>
                </a:moveTo>
                <a:lnTo>
                  <a:pt x="31750" y="203200"/>
                </a:lnTo>
                <a:lnTo>
                  <a:pt x="31750" y="241300"/>
                </a:lnTo>
                <a:lnTo>
                  <a:pt x="44450" y="241300"/>
                </a:lnTo>
                <a:lnTo>
                  <a:pt x="44450" y="203200"/>
                </a:lnTo>
                <a:close/>
              </a:path>
              <a:path w="76200" h="664210">
                <a:moveTo>
                  <a:pt x="44450" y="152400"/>
                </a:moveTo>
                <a:lnTo>
                  <a:pt x="31750" y="152400"/>
                </a:lnTo>
                <a:lnTo>
                  <a:pt x="31750" y="190500"/>
                </a:lnTo>
                <a:lnTo>
                  <a:pt x="44450" y="190500"/>
                </a:lnTo>
                <a:lnTo>
                  <a:pt x="44450" y="152400"/>
                </a:lnTo>
                <a:close/>
              </a:path>
              <a:path w="76200" h="664210">
                <a:moveTo>
                  <a:pt x="44450" y="101600"/>
                </a:moveTo>
                <a:lnTo>
                  <a:pt x="31750" y="101600"/>
                </a:lnTo>
                <a:lnTo>
                  <a:pt x="31750" y="139700"/>
                </a:lnTo>
                <a:lnTo>
                  <a:pt x="44450" y="139700"/>
                </a:lnTo>
                <a:lnTo>
                  <a:pt x="44450" y="101600"/>
                </a:lnTo>
                <a:close/>
              </a:path>
              <a:path w="76200" h="664210">
                <a:moveTo>
                  <a:pt x="44450" y="50800"/>
                </a:moveTo>
                <a:lnTo>
                  <a:pt x="31750" y="50800"/>
                </a:lnTo>
                <a:lnTo>
                  <a:pt x="31750" y="88900"/>
                </a:lnTo>
                <a:lnTo>
                  <a:pt x="44450" y="88900"/>
                </a:lnTo>
                <a:lnTo>
                  <a:pt x="44450" y="50800"/>
                </a:lnTo>
                <a:close/>
              </a:path>
              <a:path w="76200" h="664210">
                <a:moveTo>
                  <a:pt x="44450" y="0"/>
                </a:moveTo>
                <a:lnTo>
                  <a:pt x="31750" y="0"/>
                </a:lnTo>
                <a:lnTo>
                  <a:pt x="31750" y="38100"/>
                </a:lnTo>
                <a:lnTo>
                  <a:pt x="44450" y="38100"/>
                </a:lnTo>
                <a:lnTo>
                  <a:pt x="44450" y="0"/>
                </a:lnTo>
                <a:close/>
              </a:path>
            </a:pathLst>
          </a:custGeom>
          <a:solidFill>
            <a:srgbClr val="13140F"/>
          </a:solidFill>
        </p:spPr>
        <p:txBody>
          <a:bodyPr wrap="square" lIns="0" tIns="0" rIns="0" bIns="0" rtlCol="0"/>
          <a:lstStyle/>
          <a:p>
            <a:endParaRPr sz="1200"/>
          </a:p>
        </p:txBody>
      </p:sp>
      <p:sp>
        <p:nvSpPr>
          <p:cNvPr id="44" name="object 44"/>
          <p:cNvSpPr/>
          <p:nvPr/>
        </p:nvSpPr>
        <p:spPr>
          <a:xfrm>
            <a:off x="3055268" y="2239071"/>
            <a:ext cx="76200" cy="1402715"/>
          </a:xfrm>
          <a:custGeom>
            <a:avLst/>
            <a:gdLst/>
            <a:ahLst/>
            <a:cxnLst/>
            <a:rect l="l" t="t" r="r" b="b"/>
            <a:pathLst>
              <a:path w="76200" h="1402714">
                <a:moveTo>
                  <a:pt x="76200" y="1326315"/>
                </a:moveTo>
                <a:lnTo>
                  <a:pt x="0" y="1326315"/>
                </a:lnTo>
                <a:lnTo>
                  <a:pt x="38100" y="1402515"/>
                </a:lnTo>
                <a:lnTo>
                  <a:pt x="76200" y="1326315"/>
                </a:lnTo>
                <a:close/>
              </a:path>
              <a:path w="76200" h="1402714">
                <a:moveTo>
                  <a:pt x="44450" y="1320800"/>
                </a:moveTo>
                <a:lnTo>
                  <a:pt x="31750" y="1320800"/>
                </a:lnTo>
                <a:lnTo>
                  <a:pt x="31750" y="1326315"/>
                </a:lnTo>
                <a:lnTo>
                  <a:pt x="44450" y="1326315"/>
                </a:lnTo>
                <a:lnTo>
                  <a:pt x="44450" y="1320800"/>
                </a:lnTo>
                <a:close/>
              </a:path>
              <a:path w="76200" h="1402714">
                <a:moveTo>
                  <a:pt x="44450" y="1270000"/>
                </a:moveTo>
                <a:lnTo>
                  <a:pt x="31750" y="1270000"/>
                </a:lnTo>
                <a:lnTo>
                  <a:pt x="31750" y="1308100"/>
                </a:lnTo>
                <a:lnTo>
                  <a:pt x="44450" y="1308100"/>
                </a:lnTo>
                <a:lnTo>
                  <a:pt x="44450" y="1270000"/>
                </a:lnTo>
                <a:close/>
              </a:path>
              <a:path w="76200" h="1402714">
                <a:moveTo>
                  <a:pt x="44450" y="1219200"/>
                </a:moveTo>
                <a:lnTo>
                  <a:pt x="31750" y="1219200"/>
                </a:lnTo>
                <a:lnTo>
                  <a:pt x="31750" y="1257300"/>
                </a:lnTo>
                <a:lnTo>
                  <a:pt x="44450" y="1257300"/>
                </a:lnTo>
                <a:lnTo>
                  <a:pt x="44450" y="1219200"/>
                </a:lnTo>
                <a:close/>
              </a:path>
              <a:path w="76200" h="1402714">
                <a:moveTo>
                  <a:pt x="44450" y="1168400"/>
                </a:moveTo>
                <a:lnTo>
                  <a:pt x="31750" y="1168400"/>
                </a:lnTo>
                <a:lnTo>
                  <a:pt x="31750" y="1206500"/>
                </a:lnTo>
                <a:lnTo>
                  <a:pt x="44450" y="1206500"/>
                </a:lnTo>
                <a:lnTo>
                  <a:pt x="44450" y="1168400"/>
                </a:lnTo>
                <a:close/>
              </a:path>
              <a:path w="76200" h="1402714">
                <a:moveTo>
                  <a:pt x="44450" y="1117600"/>
                </a:moveTo>
                <a:lnTo>
                  <a:pt x="31750" y="1117600"/>
                </a:lnTo>
                <a:lnTo>
                  <a:pt x="31750" y="1155700"/>
                </a:lnTo>
                <a:lnTo>
                  <a:pt x="44450" y="1155700"/>
                </a:lnTo>
                <a:lnTo>
                  <a:pt x="44450" y="1117600"/>
                </a:lnTo>
                <a:close/>
              </a:path>
              <a:path w="76200" h="1402714">
                <a:moveTo>
                  <a:pt x="44450" y="1066800"/>
                </a:moveTo>
                <a:lnTo>
                  <a:pt x="31750" y="1066800"/>
                </a:lnTo>
                <a:lnTo>
                  <a:pt x="31750" y="1104900"/>
                </a:lnTo>
                <a:lnTo>
                  <a:pt x="44450" y="1104900"/>
                </a:lnTo>
                <a:lnTo>
                  <a:pt x="44450" y="1066800"/>
                </a:lnTo>
                <a:close/>
              </a:path>
              <a:path w="76200" h="1402714">
                <a:moveTo>
                  <a:pt x="44450" y="1016000"/>
                </a:moveTo>
                <a:lnTo>
                  <a:pt x="31750" y="1016000"/>
                </a:lnTo>
                <a:lnTo>
                  <a:pt x="31750" y="1054100"/>
                </a:lnTo>
                <a:lnTo>
                  <a:pt x="44450" y="1054100"/>
                </a:lnTo>
                <a:lnTo>
                  <a:pt x="44450" y="1016000"/>
                </a:lnTo>
                <a:close/>
              </a:path>
              <a:path w="76200" h="1402714">
                <a:moveTo>
                  <a:pt x="44448" y="965200"/>
                </a:moveTo>
                <a:lnTo>
                  <a:pt x="31748" y="965200"/>
                </a:lnTo>
                <a:lnTo>
                  <a:pt x="31748" y="1003300"/>
                </a:lnTo>
                <a:lnTo>
                  <a:pt x="44448" y="1003300"/>
                </a:lnTo>
                <a:lnTo>
                  <a:pt x="44448" y="965200"/>
                </a:lnTo>
                <a:close/>
              </a:path>
              <a:path w="76200" h="1402714">
                <a:moveTo>
                  <a:pt x="44448" y="914400"/>
                </a:moveTo>
                <a:lnTo>
                  <a:pt x="31748" y="914400"/>
                </a:lnTo>
                <a:lnTo>
                  <a:pt x="31748" y="952500"/>
                </a:lnTo>
                <a:lnTo>
                  <a:pt x="44448" y="952500"/>
                </a:lnTo>
                <a:lnTo>
                  <a:pt x="44448" y="914400"/>
                </a:lnTo>
                <a:close/>
              </a:path>
              <a:path w="76200" h="1402714">
                <a:moveTo>
                  <a:pt x="44448" y="863600"/>
                </a:moveTo>
                <a:lnTo>
                  <a:pt x="31748" y="863600"/>
                </a:lnTo>
                <a:lnTo>
                  <a:pt x="31748" y="901700"/>
                </a:lnTo>
                <a:lnTo>
                  <a:pt x="44448" y="901700"/>
                </a:lnTo>
                <a:lnTo>
                  <a:pt x="44448" y="863600"/>
                </a:lnTo>
                <a:close/>
              </a:path>
              <a:path w="76200" h="1402714">
                <a:moveTo>
                  <a:pt x="44448" y="812800"/>
                </a:moveTo>
                <a:lnTo>
                  <a:pt x="31748" y="812800"/>
                </a:lnTo>
                <a:lnTo>
                  <a:pt x="31748" y="850900"/>
                </a:lnTo>
                <a:lnTo>
                  <a:pt x="44448" y="850900"/>
                </a:lnTo>
                <a:lnTo>
                  <a:pt x="44448" y="812800"/>
                </a:lnTo>
                <a:close/>
              </a:path>
              <a:path w="76200" h="1402714">
                <a:moveTo>
                  <a:pt x="44448" y="762000"/>
                </a:moveTo>
                <a:lnTo>
                  <a:pt x="31748" y="762000"/>
                </a:lnTo>
                <a:lnTo>
                  <a:pt x="31748" y="800100"/>
                </a:lnTo>
                <a:lnTo>
                  <a:pt x="44448" y="800100"/>
                </a:lnTo>
                <a:lnTo>
                  <a:pt x="44448" y="762000"/>
                </a:lnTo>
                <a:close/>
              </a:path>
              <a:path w="76200" h="1402714">
                <a:moveTo>
                  <a:pt x="44448" y="711200"/>
                </a:moveTo>
                <a:lnTo>
                  <a:pt x="31748" y="711200"/>
                </a:lnTo>
                <a:lnTo>
                  <a:pt x="31748" y="749300"/>
                </a:lnTo>
                <a:lnTo>
                  <a:pt x="44448" y="749300"/>
                </a:lnTo>
                <a:lnTo>
                  <a:pt x="44448" y="711200"/>
                </a:lnTo>
                <a:close/>
              </a:path>
              <a:path w="76200" h="1402714">
                <a:moveTo>
                  <a:pt x="44448" y="660400"/>
                </a:moveTo>
                <a:lnTo>
                  <a:pt x="31748" y="660400"/>
                </a:lnTo>
                <a:lnTo>
                  <a:pt x="31748" y="698500"/>
                </a:lnTo>
                <a:lnTo>
                  <a:pt x="44448" y="698500"/>
                </a:lnTo>
                <a:lnTo>
                  <a:pt x="44448" y="660400"/>
                </a:lnTo>
                <a:close/>
              </a:path>
              <a:path w="76200" h="1402714">
                <a:moveTo>
                  <a:pt x="44448" y="609600"/>
                </a:moveTo>
                <a:lnTo>
                  <a:pt x="31748" y="609600"/>
                </a:lnTo>
                <a:lnTo>
                  <a:pt x="31748" y="647700"/>
                </a:lnTo>
                <a:lnTo>
                  <a:pt x="44448" y="647700"/>
                </a:lnTo>
                <a:lnTo>
                  <a:pt x="44448" y="609600"/>
                </a:lnTo>
                <a:close/>
              </a:path>
              <a:path w="76200" h="1402714">
                <a:moveTo>
                  <a:pt x="44448" y="558800"/>
                </a:moveTo>
                <a:lnTo>
                  <a:pt x="31748" y="558800"/>
                </a:lnTo>
                <a:lnTo>
                  <a:pt x="31748" y="596900"/>
                </a:lnTo>
                <a:lnTo>
                  <a:pt x="44448" y="596900"/>
                </a:lnTo>
                <a:lnTo>
                  <a:pt x="44448" y="558800"/>
                </a:lnTo>
                <a:close/>
              </a:path>
              <a:path w="76200" h="1402714">
                <a:moveTo>
                  <a:pt x="44448" y="508000"/>
                </a:moveTo>
                <a:lnTo>
                  <a:pt x="31748" y="508000"/>
                </a:lnTo>
                <a:lnTo>
                  <a:pt x="31748" y="546100"/>
                </a:lnTo>
                <a:lnTo>
                  <a:pt x="44448" y="546100"/>
                </a:lnTo>
                <a:lnTo>
                  <a:pt x="44448" y="508000"/>
                </a:lnTo>
                <a:close/>
              </a:path>
              <a:path w="76200" h="1402714">
                <a:moveTo>
                  <a:pt x="44448" y="457200"/>
                </a:moveTo>
                <a:lnTo>
                  <a:pt x="31748" y="457200"/>
                </a:lnTo>
                <a:lnTo>
                  <a:pt x="31748" y="495300"/>
                </a:lnTo>
                <a:lnTo>
                  <a:pt x="44448" y="495300"/>
                </a:lnTo>
                <a:lnTo>
                  <a:pt x="44448" y="457200"/>
                </a:lnTo>
                <a:close/>
              </a:path>
              <a:path w="76200" h="1402714">
                <a:moveTo>
                  <a:pt x="44448" y="406400"/>
                </a:moveTo>
                <a:lnTo>
                  <a:pt x="31748" y="406400"/>
                </a:lnTo>
                <a:lnTo>
                  <a:pt x="31748" y="444500"/>
                </a:lnTo>
                <a:lnTo>
                  <a:pt x="44448" y="444500"/>
                </a:lnTo>
                <a:lnTo>
                  <a:pt x="44448" y="406400"/>
                </a:lnTo>
                <a:close/>
              </a:path>
              <a:path w="76200" h="1402714">
                <a:moveTo>
                  <a:pt x="44448" y="355600"/>
                </a:moveTo>
                <a:lnTo>
                  <a:pt x="31748" y="355600"/>
                </a:lnTo>
                <a:lnTo>
                  <a:pt x="31748" y="393700"/>
                </a:lnTo>
                <a:lnTo>
                  <a:pt x="44448" y="393700"/>
                </a:lnTo>
                <a:lnTo>
                  <a:pt x="44448" y="355600"/>
                </a:lnTo>
                <a:close/>
              </a:path>
              <a:path w="76200" h="1402714">
                <a:moveTo>
                  <a:pt x="44448" y="304800"/>
                </a:moveTo>
                <a:lnTo>
                  <a:pt x="31748" y="304800"/>
                </a:lnTo>
                <a:lnTo>
                  <a:pt x="31748" y="342900"/>
                </a:lnTo>
                <a:lnTo>
                  <a:pt x="44448" y="342900"/>
                </a:lnTo>
                <a:lnTo>
                  <a:pt x="44448" y="304800"/>
                </a:lnTo>
                <a:close/>
              </a:path>
              <a:path w="76200" h="1402714">
                <a:moveTo>
                  <a:pt x="44448" y="254000"/>
                </a:moveTo>
                <a:lnTo>
                  <a:pt x="31748" y="254000"/>
                </a:lnTo>
                <a:lnTo>
                  <a:pt x="31748" y="292100"/>
                </a:lnTo>
                <a:lnTo>
                  <a:pt x="44448" y="292100"/>
                </a:lnTo>
                <a:lnTo>
                  <a:pt x="44448" y="254000"/>
                </a:lnTo>
                <a:close/>
              </a:path>
              <a:path w="76200" h="1402714">
                <a:moveTo>
                  <a:pt x="44448" y="203200"/>
                </a:moveTo>
                <a:lnTo>
                  <a:pt x="31748" y="203200"/>
                </a:lnTo>
                <a:lnTo>
                  <a:pt x="31748" y="241300"/>
                </a:lnTo>
                <a:lnTo>
                  <a:pt x="44448" y="241300"/>
                </a:lnTo>
                <a:lnTo>
                  <a:pt x="44448" y="203200"/>
                </a:lnTo>
                <a:close/>
              </a:path>
              <a:path w="76200" h="1402714">
                <a:moveTo>
                  <a:pt x="44448" y="152400"/>
                </a:moveTo>
                <a:lnTo>
                  <a:pt x="31748" y="152400"/>
                </a:lnTo>
                <a:lnTo>
                  <a:pt x="31748" y="190500"/>
                </a:lnTo>
                <a:lnTo>
                  <a:pt x="44448" y="190500"/>
                </a:lnTo>
                <a:lnTo>
                  <a:pt x="44448" y="152400"/>
                </a:lnTo>
                <a:close/>
              </a:path>
              <a:path w="76200" h="1402714">
                <a:moveTo>
                  <a:pt x="44448" y="101600"/>
                </a:moveTo>
                <a:lnTo>
                  <a:pt x="31748" y="101600"/>
                </a:lnTo>
                <a:lnTo>
                  <a:pt x="31748" y="139700"/>
                </a:lnTo>
                <a:lnTo>
                  <a:pt x="44448" y="139700"/>
                </a:lnTo>
                <a:lnTo>
                  <a:pt x="44448" y="101600"/>
                </a:lnTo>
                <a:close/>
              </a:path>
              <a:path w="76200" h="1402714">
                <a:moveTo>
                  <a:pt x="44448" y="50800"/>
                </a:moveTo>
                <a:lnTo>
                  <a:pt x="31748" y="50800"/>
                </a:lnTo>
                <a:lnTo>
                  <a:pt x="31748" y="88900"/>
                </a:lnTo>
                <a:lnTo>
                  <a:pt x="44448" y="88900"/>
                </a:lnTo>
                <a:lnTo>
                  <a:pt x="44448" y="50800"/>
                </a:lnTo>
                <a:close/>
              </a:path>
              <a:path w="76200" h="1402714">
                <a:moveTo>
                  <a:pt x="44448" y="0"/>
                </a:moveTo>
                <a:lnTo>
                  <a:pt x="31748" y="0"/>
                </a:lnTo>
                <a:lnTo>
                  <a:pt x="31748" y="38100"/>
                </a:lnTo>
                <a:lnTo>
                  <a:pt x="44448" y="38100"/>
                </a:lnTo>
                <a:lnTo>
                  <a:pt x="44448" y="0"/>
                </a:lnTo>
                <a:close/>
              </a:path>
            </a:pathLst>
          </a:custGeom>
          <a:solidFill>
            <a:srgbClr val="13140F"/>
          </a:solidFill>
        </p:spPr>
        <p:txBody>
          <a:bodyPr wrap="square" lIns="0" tIns="0" rIns="0" bIns="0" rtlCol="0"/>
          <a:lstStyle/>
          <a:p>
            <a:endParaRPr sz="1200"/>
          </a:p>
        </p:txBody>
      </p:sp>
      <p:sp>
        <p:nvSpPr>
          <p:cNvPr id="45" name="object 45"/>
          <p:cNvSpPr/>
          <p:nvPr/>
        </p:nvSpPr>
        <p:spPr>
          <a:xfrm>
            <a:off x="6019800" y="2239071"/>
            <a:ext cx="76200" cy="2871470"/>
          </a:xfrm>
          <a:custGeom>
            <a:avLst/>
            <a:gdLst/>
            <a:ahLst/>
            <a:cxnLst/>
            <a:rect l="l" t="t" r="r" b="b"/>
            <a:pathLst>
              <a:path w="76200" h="2871470">
                <a:moveTo>
                  <a:pt x="44450" y="76200"/>
                </a:moveTo>
                <a:lnTo>
                  <a:pt x="31750" y="76200"/>
                </a:lnTo>
                <a:lnTo>
                  <a:pt x="31750" y="77245"/>
                </a:lnTo>
                <a:lnTo>
                  <a:pt x="44450" y="77245"/>
                </a:lnTo>
                <a:lnTo>
                  <a:pt x="44450" y="76200"/>
                </a:lnTo>
                <a:close/>
              </a:path>
              <a:path w="76200" h="2871470">
                <a:moveTo>
                  <a:pt x="38100" y="0"/>
                </a:moveTo>
                <a:lnTo>
                  <a:pt x="0" y="76200"/>
                </a:lnTo>
                <a:lnTo>
                  <a:pt x="76200" y="76200"/>
                </a:lnTo>
                <a:lnTo>
                  <a:pt x="38100" y="0"/>
                </a:lnTo>
                <a:close/>
              </a:path>
              <a:path w="76200" h="2871470">
                <a:moveTo>
                  <a:pt x="44450" y="89945"/>
                </a:moveTo>
                <a:lnTo>
                  <a:pt x="31750" y="89945"/>
                </a:lnTo>
                <a:lnTo>
                  <a:pt x="31750" y="128045"/>
                </a:lnTo>
                <a:lnTo>
                  <a:pt x="44450" y="128045"/>
                </a:lnTo>
                <a:lnTo>
                  <a:pt x="44450" y="89945"/>
                </a:lnTo>
                <a:close/>
              </a:path>
              <a:path w="76200" h="2871470">
                <a:moveTo>
                  <a:pt x="44450" y="140745"/>
                </a:moveTo>
                <a:lnTo>
                  <a:pt x="31750" y="140745"/>
                </a:lnTo>
                <a:lnTo>
                  <a:pt x="31750" y="178845"/>
                </a:lnTo>
                <a:lnTo>
                  <a:pt x="44450" y="178845"/>
                </a:lnTo>
                <a:lnTo>
                  <a:pt x="44450" y="140745"/>
                </a:lnTo>
                <a:close/>
              </a:path>
              <a:path w="76200" h="2871470">
                <a:moveTo>
                  <a:pt x="44450" y="191545"/>
                </a:moveTo>
                <a:lnTo>
                  <a:pt x="31750" y="191545"/>
                </a:lnTo>
                <a:lnTo>
                  <a:pt x="31750" y="229645"/>
                </a:lnTo>
                <a:lnTo>
                  <a:pt x="44450" y="229645"/>
                </a:lnTo>
                <a:lnTo>
                  <a:pt x="44450" y="191545"/>
                </a:lnTo>
                <a:close/>
              </a:path>
              <a:path w="76200" h="2871470">
                <a:moveTo>
                  <a:pt x="44450" y="242345"/>
                </a:moveTo>
                <a:lnTo>
                  <a:pt x="31750" y="242345"/>
                </a:lnTo>
                <a:lnTo>
                  <a:pt x="31750" y="280445"/>
                </a:lnTo>
                <a:lnTo>
                  <a:pt x="44450" y="280445"/>
                </a:lnTo>
                <a:lnTo>
                  <a:pt x="44450" y="242345"/>
                </a:lnTo>
                <a:close/>
              </a:path>
              <a:path w="76200" h="2871470">
                <a:moveTo>
                  <a:pt x="44450" y="293145"/>
                </a:moveTo>
                <a:lnTo>
                  <a:pt x="31750" y="293145"/>
                </a:lnTo>
                <a:lnTo>
                  <a:pt x="31750" y="331245"/>
                </a:lnTo>
                <a:lnTo>
                  <a:pt x="44450" y="331245"/>
                </a:lnTo>
                <a:lnTo>
                  <a:pt x="44450" y="293145"/>
                </a:lnTo>
                <a:close/>
              </a:path>
              <a:path w="76200" h="2871470">
                <a:moveTo>
                  <a:pt x="44450" y="343945"/>
                </a:moveTo>
                <a:lnTo>
                  <a:pt x="31750" y="343945"/>
                </a:lnTo>
                <a:lnTo>
                  <a:pt x="31750" y="382045"/>
                </a:lnTo>
                <a:lnTo>
                  <a:pt x="44450" y="382045"/>
                </a:lnTo>
                <a:lnTo>
                  <a:pt x="44450" y="343945"/>
                </a:lnTo>
                <a:close/>
              </a:path>
              <a:path w="76200" h="2871470">
                <a:moveTo>
                  <a:pt x="44450" y="394745"/>
                </a:moveTo>
                <a:lnTo>
                  <a:pt x="31750" y="394745"/>
                </a:lnTo>
                <a:lnTo>
                  <a:pt x="31750" y="432845"/>
                </a:lnTo>
                <a:lnTo>
                  <a:pt x="44450" y="432845"/>
                </a:lnTo>
                <a:lnTo>
                  <a:pt x="44450" y="394745"/>
                </a:lnTo>
                <a:close/>
              </a:path>
              <a:path w="76200" h="2871470">
                <a:moveTo>
                  <a:pt x="44450" y="445545"/>
                </a:moveTo>
                <a:lnTo>
                  <a:pt x="31750" y="445545"/>
                </a:lnTo>
                <a:lnTo>
                  <a:pt x="31750" y="483645"/>
                </a:lnTo>
                <a:lnTo>
                  <a:pt x="44450" y="483645"/>
                </a:lnTo>
                <a:lnTo>
                  <a:pt x="44450" y="445545"/>
                </a:lnTo>
                <a:close/>
              </a:path>
              <a:path w="76200" h="2871470">
                <a:moveTo>
                  <a:pt x="44450" y="496345"/>
                </a:moveTo>
                <a:lnTo>
                  <a:pt x="31750" y="496345"/>
                </a:lnTo>
                <a:lnTo>
                  <a:pt x="31750" y="534445"/>
                </a:lnTo>
                <a:lnTo>
                  <a:pt x="44450" y="534445"/>
                </a:lnTo>
                <a:lnTo>
                  <a:pt x="44450" y="496345"/>
                </a:lnTo>
                <a:close/>
              </a:path>
              <a:path w="76200" h="2871470">
                <a:moveTo>
                  <a:pt x="44450" y="547145"/>
                </a:moveTo>
                <a:lnTo>
                  <a:pt x="31750" y="547145"/>
                </a:lnTo>
                <a:lnTo>
                  <a:pt x="31750" y="585245"/>
                </a:lnTo>
                <a:lnTo>
                  <a:pt x="44450" y="585245"/>
                </a:lnTo>
                <a:lnTo>
                  <a:pt x="44450" y="547145"/>
                </a:lnTo>
                <a:close/>
              </a:path>
              <a:path w="76200" h="2871470">
                <a:moveTo>
                  <a:pt x="44450" y="597945"/>
                </a:moveTo>
                <a:lnTo>
                  <a:pt x="31750" y="597945"/>
                </a:lnTo>
                <a:lnTo>
                  <a:pt x="31750" y="636045"/>
                </a:lnTo>
                <a:lnTo>
                  <a:pt x="44450" y="636045"/>
                </a:lnTo>
                <a:lnTo>
                  <a:pt x="44450" y="597945"/>
                </a:lnTo>
                <a:close/>
              </a:path>
              <a:path w="76200" h="2871470">
                <a:moveTo>
                  <a:pt x="44450" y="648745"/>
                </a:moveTo>
                <a:lnTo>
                  <a:pt x="31750" y="648745"/>
                </a:lnTo>
                <a:lnTo>
                  <a:pt x="31750" y="686845"/>
                </a:lnTo>
                <a:lnTo>
                  <a:pt x="44450" y="686845"/>
                </a:lnTo>
                <a:lnTo>
                  <a:pt x="44450" y="648745"/>
                </a:lnTo>
                <a:close/>
              </a:path>
              <a:path w="76200" h="2871470">
                <a:moveTo>
                  <a:pt x="44450" y="699545"/>
                </a:moveTo>
                <a:lnTo>
                  <a:pt x="31750" y="699545"/>
                </a:lnTo>
                <a:lnTo>
                  <a:pt x="31750" y="737645"/>
                </a:lnTo>
                <a:lnTo>
                  <a:pt x="44450" y="737645"/>
                </a:lnTo>
                <a:lnTo>
                  <a:pt x="44450" y="699545"/>
                </a:lnTo>
                <a:close/>
              </a:path>
              <a:path w="76200" h="2871470">
                <a:moveTo>
                  <a:pt x="44450" y="750345"/>
                </a:moveTo>
                <a:lnTo>
                  <a:pt x="31750" y="750345"/>
                </a:lnTo>
                <a:lnTo>
                  <a:pt x="31750" y="788445"/>
                </a:lnTo>
                <a:lnTo>
                  <a:pt x="44450" y="788445"/>
                </a:lnTo>
                <a:lnTo>
                  <a:pt x="44450" y="750345"/>
                </a:lnTo>
                <a:close/>
              </a:path>
              <a:path w="76200" h="2871470">
                <a:moveTo>
                  <a:pt x="44450" y="801145"/>
                </a:moveTo>
                <a:lnTo>
                  <a:pt x="31750" y="801145"/>
                </a:lnTo>
                <a:lnTo>
                  <a:pt x="31750" y="839245"/>
                </a:lnTo>
                <a:lnTo>
                  <a:pt x="44450" y="839245"/>
                </a:lnTo>
                <a:lnTo>
                  <a:pt x="44450" y="801145"/>
                </a:lnTo>
                <a:close/>
              </a:path>
              <a:path w="76200" h="2871470">
                <a:moveTo>
                  <a:pt x="44450" y="851945"/>
                </a:moveTo>
                <a:lnTo>
                  <a:pt x="31750" y="851945"/>
                </a:lnTo>
                <a:lnTo>
                  <a:pt x="31750" y="890045"/>
                </a:lnTo>
                <a:lnTo>
                  <a:pt x="44450" y="890045"/>
                </a:lnTo>
                <a:lnTo>
                  <a:pt x="44450" y="851945"/>
                </a:lnTo>
                <a:close/>
              </a:path>
              <a:path w="76200" h="2871470">
                <a:moveTo>
                  <a:pt x="44450" y="902745"/>
                </a:moveTo>
                <a:lnTo>
                  <a:pt x="31750" y="902745"/>
                </a:lnTo>
                <a:lnTo>
                  <a:pt x="31750" y="940845"/>
                </a:lnTo>
                <a:lnTo>
                  <a:pt x="44450" y="940845"/>
                </a:lnTo>
                <a:lnTo>
                  <a:pt x="44450" y="902745"/>
                </a:lnTo>
                <a:close/>
              </a:path>
              <a:path w="76200" h="2871470">
                <a:moveTo>
                  <a:pt x="44450" y="953545"/>
                </a:moveTo>
                <a:lnTo>
                  <a:pt x="31750" y="953545"/>
                </a:lnTo>
                <a:lnTo>
                  <a:pt x="31750" y="991645"/>
                </a:lnTo>
                <a:lnTo>
                  <a:pt x="44450" y="991645"/>
                </a:lnTo>
                <a:lnTo>
                  <a:pt x="44450" y="953545"/>
                </a:lnTo>
                <a:close/>
              </a:path>
              <a:path w="76200" h="2871470">
                <a:moveTo>
                  <a:pt x="44450" y="1004345"/>
                </a:moveTo>
                <a:lnTo>
                  <a:pt x="31750" y="1004345"/>
                </a:lnTo>
                <a:lnTo>
                  <a:pt x="31750" y="1042445"/>
                </a:lnTo>
                <a:lnTo>
                  <a:pt x="44450" y="1042445"/>
                </a:lnTo>
                <a:lnTo>
                  <a:pt x="44450" y="1004345"/>
                </a:lnTo>
                <a:close/>
              </a:path>
              <a:path w="76200" h="2871470">
                <a:moveTo>
                  <a:pt x="44450" y="1055145"/>
                </a:moveTo>
                <a:lnTo>
                  <a:pt x="31750" y="1055145"/>
                </a:lnTo>
                <a:lnTo>
                  <a:pt x="31750" y="1093245"/>
                </a:lnTo>
                <a:lnTo>
                  <a:pt x="44450" y="1093245"/>
                </a:lnTo>
                <a:lnTo>
                  <a:pt x="44450" y="1055145"/>
                </a:lnTo>
                <a:close/>
              </a:path>
              <a:path w="76200" h="2871470">
                <a:moveTo>
                  <a:pt x="44450" y="1105945"/>
                </a:moveTo>
                <a:lnTo>
                  <a:pt x="31750" y="1105945"/>
                </a:lnTo>
                <a:lnTo>
                  <a:pt x="31750" y="1144045"/>
                </a:lnTo>
                <a:lnTo>
                  <a:pt x="44450" y="1144045"/>
                </a:lnTo>
                <a:lnTo>
                  <a:pt x="44450" y="1105945"/>
                </a:lnTo>
                <a:close/>
              </a:path>
              <a:path w="76200" h="2871470">
                <a:moveTo>
                  <a:pt x="44450" y="1156745"/>
                </a:moveTo>
                <a:lnTo>
                  <a:pt x="31750" y="1156745"/>
                </a:lnTo>
                <a:lnTo>
                  <a:pt x="31750" y="1194845"/>
                </a:lnTo>
                <a:lnTo>
                  <a:pt x="44450" y="1194845"/>
                </a:lnTo>
                <a:lnTo>
                  <a:pt x="44450" y="1156745"/>
                </a:lnTo>
                <a:close/>
              </a:path>
              <a:path w="76200" h="2871470">
                <a:moveTo>
                  <a:pt x="44450" y="1207545"/>
                </a:moveTo>
                <a:lnTo>
                  <a:pt x="31750" y="1207545"/>
                </a:lnTo>
                <a:lnTo>
                  <a:pt x="31750" y="1245645"/>
                </a:lnTo>
                <a:lnTo>
                  <a:pt x="44450" y="1245645"/>
                </a:lnTo>
                <a:lnTo>
                  <a:pt x="44450" y="1207545"/>
                </a:lnTo>
                <a:close/>
              </a:path>
              <a:path w="76200" h="2871470">
                <a:moveTo>
                  <a:pt x="44450" y="1258345"/>
                </a:moveTo>
                <a:lnTo>
                  <a:pt x="31750" y="1258345"/>
                </a:lnTo>
                <a:lnTo>
                  <a:pt x="31750" y="1296445"/>
                </a:lnTo>
                <a:lnTo>
                  <a:pt x="44450" y="1296445"/>
                </a:lnTo>
                <a:lnTo>
                  <a:pt x="44450" y="1258345"/>
                </a:lnTo>
                <a:close/>
              </a:path>
              <a:path w="76200" h="2871470">
                <a:moveTo>
                  <a:pt x="44450" y="1309145"/>
                </a:moveTo>
                <a:lnTo>
                  <a:pt x="31750" y="1309145"/>
                </a:lnTo>
                <a:lnTo>
                  <a:pt x="31748" y="1347245"/>
                </a:lnTo>
                <a:lnTo>
                  <a:pt x="44448" y="1347245"/>
                </a:lnTo>
                <a:lnTo>
                  <a:pt x="44450" y="1309145"/>
                </a:lnTo>
                <a:close/>
              </a:path>
              <a:path w="76200" h="2871470">
                <a:moveTo>
                  <a:pt x="44448" y="1359945"/>
                </a:moveTo>
                <a:lnTo>
                  <a:pt x="31748" y="1359945"/>
                </a:lnTo>
                <a:lnTo>
                  <a:pt x="31748" y="1398045"/>
                </a:lnTo>
                <a:lnTo>
                  <a:pt x="44448" y="1398045"/>
                </a:lnTo>
                <a:lnTo>
                  <a:pt x="44448" y="1359945"/>
                </a:lnTo>
                <a:close/>
              </a:path>
              <a:path w="76200" h="2871470">
                <a:moveTo>
                  <a:pt x="44448" y="1410745"/>
                </a:moveTo>
                <a:lnTo>
                  <a:pt x="31748" y="1410745"/>
                </a:lnTo>
                <a:lnTo>
                  <a:pt x="31748" y="1448845"/>
                </a:lnTo>
                <a:lnTo>
                  <a:pt x="44448" y="1448845"/>
                </a:lnTo>
                <a:lnTo>
                  <a:pt x="44448" y="1410745"/>
                </a:lnTo>
                <a:close/>
              </a:path>
              <a:path w="76200" h="2871470">
                <a:moveTo>
                  <a:pt x="44448" y="1461545"/>
                </a:moveTo>
                <a:lnTo>
                  <a:pt x="31748" y="1461545"/>
                </a:lnTo>
                <a:lnTo>
                  <a:pt x="31748" y="1499645"/>
                </a:lnTo>
                <a:lnTo>
                  <a:pt x="44448" y="1499645"/>
                </a:lnTo>
                <a:lnTo>
                  <a:pt x="44448" y="1461545"/>
                </a:lnTo>
                <a:close/>
              </a:path>
              <a:path w="76200" h="2871470">
                <a:moveTo>
                  <a:pt x="44448" y="1512345"/>
                </a:moveTo>
                <a:lnTo>
                  <a:pt x="31748" y="1512345"/>
                </a:lnTo>
                <a:lnTo>
                  <a:pt x="31748" y="1550445"/>
                </a:lnTo>
                <a:lnTo>
                  <a:pt x="44448" y="1550445"/>
                </a:lnTo>
                <a:lnTo>
                  <a:pt x="44448" y="1512345"/>
                </a:lnTo>
                <a:close/>
              </a:path>
              <a:path w="76200" h="2871470">
                <a:moveTo>
                  <a:pt x="44448" y="1563145"/>
                </a:moveTo>
                <a:lnTo>
                  <a:pt x="31748" y="1563145"/>
                </a:lnTo>
                <a:lnTo>
                  <a:pt x="31748" y="1601245"/>
                </a:lnTo>
                <a:lnTo>
                  <a:pt x="44448" y="1601245"/>
                </a:lnTo>
                <a:lnTo>
                  <a:pt x="44448" y="1563145"/>
                </a:lnTo>
                <a:close/>
              </a:path>
              <a:path w="76200" h="2871470">
                <a:moveTo>
                  <a:pt x="44448" y="1613945"/>
                </a:moveTo>
                <a:lnTo>
                  <a:pt x="31748" y="1613945"/>
                </a:lnTo>
                <a:lnTo>
                  <a:pt x="31748" y="1652045"/>
                </a:lnTo>
                <a:lnTo>
                  <a:pt x="44448" y="1652045"/>
                </a:lnTo>
                <a:lnTo>
                  <a:pt x="44448" y="1613945"/>
                </a:lnTo>
                <a:close/>
              </a:path>
              <a:path w="76200" h="2871470">
                <a:moveTo>
                  <a:pt x="44448" y="1664745"/>
                </a:moveTo>
                <a:lnTo>
                  <a:pt x="31748" y="1664745"/>
                </a:lnTo>
                <a:lnTo>
                  <a:pt x="31748" y="1702845"/>
                </a:lnTo>
                <a:lnTo>
                  <a:pt x="44448" y="1702845"/>
                </a:lnTo>
                <a:lnTo>
                  <a:pt x="44448" y="1664745"/>
                </a:lnTo>
                <a:close/>
              </a:path>
              <a:path w="76200" h="2871470">
                <a:moveTo>
                  <a:pt x="44448" y="1715545"/>
                </a:moveTo>
                <a:lnTo>
                  <a:pt x="31748" y="1715545"/>
                </a:lnTo>
                <a:lnTo>
                  <a:pt x="31748" y="1753645"/>
                </a:lnTo>
                <a:lnTo>
                  <a:pt x="44448" y="1753645"/>
                </a:lnTo>
                <a:lnTo>
                  <a:pt x="44448" y="1715545"/>
                </a:lnTo>
                <a:close/>
              </a:path>
              <a:path w="76200" h="2871470">
                <a:moveTo>
                  <a:pt x="44448" y="1766345"/>
                </a:moveTo>
                <a:lnTo>
                  <a:pt x="31748" y="1766345"/>
                </a:lnTo>
                <a:lnTo>
                  <a:pt x="31748" y="1804445"/>
                </a:lnTo>
                <a:lnTo>
                  <a:pt x="44448" y="1804445"/>
                </a:lnTo>
                <a:lnTo>
                  <a:pt x="44448" y="1766345"/>
                </a:lnTo>
                <a:close/>
              </a:path>
              <a:path w="76200" h="2871470">
                <a:moveTo>
                  <a:pt x="44448" y="1817145"/>
                </a:moveTo>
                <a:lnTo>
                  <a:pt x="31748" y="1817145"/>
                </a:lnTo>
                <a:lnTo>
                  <a:pt x="31748" y="1855245"/>
                </a:lnTo>
                <a:lnTo>
                  <a:pt x="44448" y="1855245"/>
                </a:lnTo>
                <a:lnTo>
                  <a:pt x="44448" y="1817145"/>
                </a:lnTo>
                <a:close/>
              </a:path>
              <a:path w="76200" h="2871470">
                <a:moveTo>
                  <a:pt x="44448" y="1867945"/>
                </a:moveTo>
                <a:lnTo>
                  <a:pt x="31748" y="1867945"/>
                </a:lnTo>
                <a:lnTo>
                  <a:pt x="31748" y="1906045"/>
                </a:lnTo>
                <a:lnTo>
                  <a:pt x="44448" y="1906045"/>
                </a:lnTo>
                <a:lnTo>
                  <a:pt x="44448" y="1867945"/>
                </a:lnTo>
                <a:close/>
              </a:path>
              <a:path w="76200" h="2871470">
                <a:moveTo>
                  <a:pt x="44448" y="1918745"/>
                </a:moveTo>
                <a:lnTo>
                  <a:pt x="31748" y="1918745"/>
                </a:lnTo>
                <a:lnTo>
                  <a:pt x="31748" y="1956845"/>
                </a:lnTo>
                <a:lnTo>
                  <a:pt x="44448" y="1956845"/>
                </a:lnTo>
                <a:lnTo>
                  <a:pt x="44448" y="1918745"/>
                </a:lnTo>
                <a:close/>
              </a:path>
              <a:path w="76200" h="2871470">
                <a:moveTo>
                  <a:pt x="44448" y="1969545"/>
                </a:moveTo>
                <a:lnTo>
                  <a:pt x="31748" y="1969545"/>
                </a:lnTo>
                <a:lnTo>
                  <a:pt x="31748" y="2007645"/>
                </a:lnTo>
                <a:lnTo>
                  <a:pt x="44448" y="2007645"/>
                </a:lnTo>
                <a:lnTo>
                  <a:pt x="44448" y="1969545"/>
                </a:lnTo>
                <a:close/>
              </a:path>
              <a:path w="76200" h="2871470">
                <a:moveTo>
                  <a:pt x="44448" y="2020345"/>
                </a:moveTo>
                <a:lnTo>
                  <a:pt x="31748" y="2020345"/>
                </a:lnTo>
                <a:lnTo>
                  <a:pt x="31748" y="2058445"/>
                </a:lnTo>
                <a:lnTo>
                  <a:pt x="44448" y="2058445"/>
                </a:lnTo>
                <a:lnTo>
                  <a:pt x="44448" y="2020345"/>
                </a:lnTo>
                <a:close/>
              </a:path>
              <a:path w="76200" h="2871470">
                <a:moveTo>
                  <a:pt x="44448" y="2071145"/>
                </a:moveTo>
                <a:lnTo>
                  <a:pt x="31748" y="2071145"/>
                </a:lnTo>
                <a:lnTo>
                  <a:pt x="31748" y="2109245"/>
                </a:lnTo>
                <a:lnTo>
                  <a:pt x="44448" y="2109245"/>
                </a:lnTo>
                <a:lnTo>
                  <a:pt x="44448" y="2071145"/>
                </a:lnTo>
                <a:close/>
              </a:path>
              <a:path w="76200" h="2871470">
                <a:moveTo>
                  <a:pt x="44448" y="2121945"/>
                </a:moveTo>
                <a:lnTo>
                  <a:pt x="31748" y="2121945"/>
                </a:lnTo>
                <a:lnTo>
                  <a:pt x="31748" y="2160045"/>
                </a:lnTo>
                <a:lnTo>
                  <a:pt x="44448" y="2160045"/>
                </a:lnTo>
                <a:lnTo>
                  <a:pt x="44448" y="2121945"/>
                </a:lnTo>
                <a:close/>
              </a:path>
              <a:path w="76200" h="2871470">
                <a:moveTo>
                  <a:pt x="44448" y="2172745"/>
                </a:moveTo>
                <a:lnTo>
                  <a:pt x="31748" y="2172745"/>
                </a:lnTo>
                <a:lnTo>
                  <a:pt x="31748" y="2210845"/>
                </a:lnTo>
                <a:lnTo>
                  <a:pt x="44448" y="2210845"/>
                </a:lnTo>
                <a:lnTo>
                  <a:pt x="44448" y="2172745"/>
                </a:lnTo>
                <a:close/>
              </a:path>
              <a:path w="76200" h="2871470">
                <a:moveTo>
                  <a:pt x="44448" y="2223545"/>
                </a:moveTo>
                <a:lnTo>
                  <a:pt x="31748" y="2223545"/>
                </a:lnTo>
                <a:lnTo>
                  <a:pt x="31748" y="2261645"/>
                </a:lnTo>
                <a:lnTo>
                  <a:pt x="44448" y="2261645"/>
                </a:lnTo>
                <a:lnTo>
                  <a:pt x="44448" y="2223545"/>
                </a:lnTo>
                <a:close/>
              </a:path>
              <a:path w="76200" h="2871470">
                <a:moveTo>
                  <a:pt x="44448" y="2274345"/>
                </a:moveTo>
                <a:lnTo>
                  <a:pt x="31748" y="2274345"/>
                </a:lnTo>
                <a:lnTo>
                  <a:pt x="31748" y="2312445"/>
                </a:lnTo>
                <a:lnTo>
                  <a:pt x="44448" y="2312445"/>
                </a:lnTo>
                <a:lnTo>
                  <a:pt x="44448" y="2274345"/>
                </a:lnTo>
                <a:close/>
              </a:path>
              <a:path w="76200" h="2871470">
                <a:moveTo>
                  <a:pt x="44448" y="2325145"/>
                </a:moveTo>
                <a:lnTo>
                  <a:pt x="31748" y="2325145"/>
                </a:lnTo>
                <a:lnTo>
                  <a:pt x="31748" y="2363245"/>
                </a:lnTo>
                <a:lnTo>
                  <a:pt x="44448" y="2363245"/>
                </a:lnTo>
                <a:lnTo>
                  <a:pt x="44448" y="2325145"/>
                </a:lnTo>
                <a:close/>
              </a:path>
              <a:path w="76200" h="2871470">
                <a:moveTo>
                  <a:pt x="44448" y="2375945"/>
                </a:moveTo>
                <a:lnTo>
                  <a:pt x="31748" y="2375945"/>
                </a:lnTo>
                <a:lnTo>
                  <a:pt x="31748" y="2414045"/>
                </a:lnTo>
                <a:lnTo>
                  <a:pt x="44448" y="2414045"/>
                </a:lnTo>
                <a:lnTo>
                  <a:pt x="44448" y="2375945"/>
                </a:lnTo>
                <a:close/>
              </a:path>
              <a:path w="76200" h="2871470">
                <a:moveTo>
                  <a:pt x="44448" y="2426745"/>
                </a:moveTo>
                <a:lnTo>
                  <a:pt x="31748" y="2426745"/>
                </a:lnTo>
                <a:lnTo>
                  <a:pt x="31748" y="2464845"/>
                </a:lnTo>
                <a:lnTo>
                  <a:pt x="44448" y="2464845"/>
                </a:lnTo>
                <a:lnTo>
                  <a:pt x="44448" y="2426745"/>
                </a:lnTo>
                <a:close/>
              </a:path>
              <a:path w="76200" h="2871470">
                <a:moveTo>
                  <a:pt x="44448" y="2477545"/>
                </a:moveTo>
                <a:lnTo>
                  <a:pt x="31748" y="2477545"/>
                </a:lnTo>
                <a:lnTo>
                  <a:pt x="31748" y="2515645"/>
                </a:lnTo>
                <a:lnTo>
                  <a:pt x="44448" y="2515645"/>
                </a:lnTo>
                <a:lnTo>
                  <a:pt x="44448" y="2477545"/>
                </a:lnTo>
                <a:close/>
              </a:path>
              <a:path w="76200" h="2871470">
                <a:moveTo>
                  <a:pt x="44448" y="2528345"/>
                </a:moveTo>
                <a:lnTo>
                  <a:pt x="31748" y="2528345"/>
                </a:lnTo>
                <a:lnTo>
                  <a:pt x="31748" y="2566445"/>
                </a:lnTo>
                <a:lnTo>
                  <a:pt x="44448" y="2566445"/>
                </a:lnTo>
                <a:lnTo>
                  <a:pt x="44448" y="2528345"/>
                </a:lnTo>
                <a:close/>
              </a:path>
              <a:path w="76200" h="2871470">
                <a:moveTo>
                  <a:pt x="44448" y="2579145"/>
                </a:moveTo>
                <a:lnTo>
                  <a:pt x="31748" y="2579145"/>
                </a:lnTo>
                <a:lnTo>
                  <a:pt x="31748" y="2617245"/>
                </a:lnTo>
                <a:lnTo>
                  <a:pt x="44448" y="2617245"/>
                </a:lnTo>
                <a:lnTo>
                  <a:pt x="44448" y="2579145"/>
                </a:lnTo>
                <a:close/>
              </a:path>
              <a:path w="76200" h="2871470">
                <a:moveTo>
                  <a:pt x="44448" y="2629945"/>
                </a:moveTo>
                <a:lnTo>
                  <a:pt x="31748" y="2629945"/>
                </a:lnTo>
                <a:lnTo>
                  <a:pt x="31748" y="2668045"/>
                </a:lnTo>
                <a:lnTo>
                  <a:pt x="44448" y="2668045"/>
                </a:lnTo>
                <a:lnTo>
                  <a:pt x="44448" y="2629945"/>
                </a:lnTo>
                <a:close/>
              </a:path>
              <a:path w="76200" h="2871470">
                <a:moveTo>
                  <a:pt x="44448" y="2680745"/>
                </a:moveTo>
                <a:lnTo>
                  <a:pt x="31748" y="2680745"/>
                </a:lnTo>
                <a:lnTo>
                  <a:pt x="31748" y="2718845"/>
                </a:lnTo>
                <a:lnTo>
                  <a:pt x="44448" y="2718845"/>
                </a:lnTo>
                <a:lnTo>
                  <a:pt x="44448" y="2680745"/>
                </a:lnTo>
                <a:close/>
              </a:path>
              <a:path w="76200" h="2871470">
                <a:moveTo>
                  <a:pt x="44448" y="2731545"/>
                </a:moveTo>
                <a:lnTo>
                  <a:pt x="31748" y="2731545"/>
                </a:lnTo>
                <a:lnTo>
                  <a:pt x="31748" y="2769645"/>
                </a:lnTo>
                <a:lnTo>
                  <a:pt x="44448" y="2769645"/>
                </a:lnTo>
                <a:lnTo>
                  <a:pt x="44448" y="2731545"/>
                </a:lnTo>
                <a:close/>
              </a:path>
              <a:path w="76200" h="2871470">
                <a:moveTo>
                  <a:pt x="44448" y="2782345"/>
                </a:moveTo>
                <a:lnTo>
                  <a:pt x="31748" y="2782345"/>
                </a:lnTo>
                <a:lnTo>
                  <a:pt x="31748" y="2820445"/>
                </a:lnTo>
                <a:lnTo>
                  <a:pt x="44448" y="2820445"/>
                </a:lnTo>
                <a:lnTo>
                  <a:pt x="44448" y="2782345"/>
                </a:lnTo>
                <a:close/>
              </a:path>
              <a:path w="76200" h="2871470">
                <a:moveTo>
                  <a:pt x="44448" y="2833145"/>
                </a:moveTo>
                <a:lnTo>
                  <a:pt x="31748" y="2833145"/>
                </a:lnTo>
                <a:lnTo>
                  <a:pt x="31748" y="2871245"/>
                </a:lnTo>
                <a:lnTo>
                  <a:pt x="44448" y="2871245"/>
                </a:lnTo>
                <a:lnTo>
                  <a:pt x="44448" y="2833145"/>
                </a:lnTo>
                <a:close/>
              </a:path>
            </a:pathLst>
          </a:custGeom>
          <a:solidFill>
            <a:srgbClr val="13140F"/>
          </a:solidFill>
        </p:spPr>
        <p:txBody>
          <a:bodyPr wrap="square" lIns="0" tIns="0" rIns="0" bIns="0" rtlCol="0"/>
          <a:lstStyle/>
          <a:p>
            <a:endParaRPr sz="1200"/>
          </a:p>
        </p:txBody>
      </p:sp>
      <p:sp>
        <p:nvSpPr>
          <p:cNvPr id="46" name="object 46"/>
          <p:cNvSpPr/>
          <p:nvPr/>
        </p:nvSpPr>
        <p:spPr>
          <a:xfrm>
            <a:off x="7683494" y="2239071"/>
            <a:ext cx="76200" cy="2154555"/>
          </a:xfrm>
          <a:custGeom>
            <a:avLst/>
            <a:gdLst/>
            <a:ahLst/>
            <a:cxnLst/>
            <a:rect l="l" t="t" r="r" b="b"/>
            <a:pathLst>
              <a:path w="76200" h="2154554">
                <a:moveTo>
                  <a:pt x="37633" y="0"/>
                </a:moveTo>
                <a:lnTo>
                  <a:pt x="0" y="76431"/>
                </a:lnTo>
                <a:lnTo>
                  <a:pt x="76198" y="75965"/>
                </a:lnTo>
                <a:lnTo>
                  <a:pt x="37633" y="0"/>
                </a:lnTo>
                <a:close/>
              </a:path>
              <a:path w="76200" h="2154554">
                <a:moveTo>
                  <a:pt x="44496" y="83853"/>
                </a:moveTo>
                <a:lnTo>
                  <a:pt x="31796" y="83931"/>
                </a:lnTo>
                <a:lnTo>
                  <a:pt x="32029" y="122030"/>
                </a:lnTo>
                <a:lnTo>
                  <a:pt x="44729" y="121953"/>
                </a:lnTo>
                <a:lnTo>
                  <a:pt x="44496" y="83853"/>
                </a:lnTo>
                <a:close/>
              </a:path>
              <a:path w="76200" h="2154554">
                <a:moveTo>
                  <a:pt x="44806" y="134653"/>
                </a:moveTo>
                <a:lnTo>
                  <a:pt x="32108" y="134730"/>
                </a:lnTo>
                <a:lnTo>
                  <a:pt x="32340" y="172829"/>
                </a:lnTo>
                <a:lnTo>
                  <a:pt x="45040" y="172751"/>
                </a:lnTo>
                <a:lnTo>
                  <a:pt x="44806" y="134653"/>
                </a:lnTo>
                <a:close/>
              </a:path>
              <a:path w="76200" h="2154554">
                <a:moveTo>
                  <a:pt x="45118" y="185451"/>
                </a:moveTo>
                <a:lnTo>
                  <a:pt x="32418" y="185529"/>
                </a:lnTo>
                <a:lnTo>
                  <a:pt x="32651" y="223629"/>
                </a:lnTo>
                <a:lnTo>
                  <a:pt x="45350" y="223550"/>
                </a:lnTo>
                <a:lnTo>
                  <a:pt x="45118" y="185451"/>
                </a:lnTo>
                <a:close/>
              </a:path>
              <a:path w="76200" h="2154554">
                <a:moveTo>
                  <a:pt x="45429" y="236250"/>
                </a:moveTo>
                <a:lnTo>
                  <a:pt x="32729" y="236329"/>
                </a:lnTo>
                <a:lnTo>
                  <a:pt x="32961" y="274427"/>
                </a:lnTo>
                <a:lnTo>
                  <a:pt x="45661" y="274350"/>
                </a:lnTo>
                <a:lnTo>
                  <a:pt x="45429" y="236250"/>
                </a:lnTo>
                <a:close/>
              </a:path>
              <a:path w="76200" h="2154554">
                <a:moveTo>
                  <a:pt x="45739" y="287050"/>
                </a:moveTo>
                <a:lnTo>
                  <a:pt x="33039" y="287127"/>
                </a:lnTo>
                <a:lnTo>
                  <a:pt x="33272" y="325226"/>
                </a:lnTo>
                <a:lnTo>
                  <a:pt x="45971" y="325149"/>
                </a:lnTo>
                <a:lnTo>
                  <a:pt x="45739" y="287050"/>
                </a:lnTo>
                <a:close/>
              </a:path>
              <a:path w="76200" h="2154554">
                <a:moveTo>
                  <a:pt x="46050" y="337849"/>
                </a:moveTo>
                <a:lnTo>
                  <a:pt x="33350" y="337926"/>
                </a:lnTo>
                <a:lnTo>
                  <a:pt x="33582" y="376026"/>
                </a:lnTo>
                <a:lnTo>
                  <a:pt x="46282" y="375947"/>
                </a:lnTo>
                <a:lnTo>
                  <a:pt x="46050" y="337849"/>
                </a:lnTo>
                <a:close/>
              </a:path>
              <a:path w="76200" h="2154554">
                <a:moveTo>
                  <a:pt x="46360" y="388647"/>
                </a:moveTo>
                <a:lnTo>
                  <a:pt x="33660" y="388725"/>
                </a:lnTo>
                <a:lnTo>
                  <a:pt x="33893" y="426825"/>
                </a:lnTo>
                <a:lnTo>
                  <a:pt x="46593" y="426747"/>
                </a:lnTo>
                <a:lnTo>
                  <a:pt x="46360" y="388647"/>
                </a:lnTo>
                <a:close/>
              </a:path>
              <a:path w="76200" h="2154554">
                <a:moveTo>
                  <a:pt x="46671" y="439446"/>
                </a:moveTo>
                <a:lnTo>
                  <a:pt x="33971" y="439525"/>
                </a:lnTo>
                <a:lnTo>
                  <a:pt x="34203" y="477624"/>
                </a:lnTo>
                <a:lnTo>
                  <a:pt x="46903" y="477546"/>
                </a:lnTo>
                <a:lnTo>
                  <a:pt x="46671" y="439446"/>
                </a:lnTo>
                <a:close/>
              </a:path>
              <a:path w="76200" h="2154554">
                <a:moveTo>
                  <a:pt x="46981" y="490246"/>
                </a:moveTo>
                <a:lnTo>
                  <a:pt x="34282" y="490324"/>
                </a:lnTo>
                <a:lnTo>
                  <a:pt x="34514" y="528422"/>
                </a:lnTo>
                <a:lnTo>
                  <a:pt x="47214" y="528345"/>
                </a:lnTo>
                <a:lnTo>
                  <a:pt x="46981" y="490246"/>
                </a:lnTo>
                <a:close/>
              </a:path>
              <a:path w="76200" h="2154554">
                <a:moveTo>
                  <a:pt x="47292" y="541045"/>
                </a:moveTo>
                <a:lnTo>
                  <a:pt x="34592" y="541122"/>
                </a:lnTo>
                <a:lnTo>
                  <a:pt x="34825" y="579222"/>
                </a:lnTo>
                <a:lnTo>
                  <a:pt x="47524" y="579144"/>
                </a:lnTo>
                <a:lnTo>
                  <a:pt x="47292" y="541045"/>
                </a:lnTo>
                <a:close/>
              </a:path>
              <a:path w="76200" h="2154554">
                <a:moveTo>
                  <a:pt x="47602" y="591844"/>
                </a:moveTo>
                <a:lnTo>
                  <a:pt x="34903" y="591921"/>
                </a:lnTo>
                <a:lnTo>
                  <a:pt x="35135" y="630021"/>
                </a:lnTo>
                <a:lnTo>
                  <a:pt x="47835" y="629944"/>
                </a:lnTo>
                <a:lnTo>
                  <a:pt x="47602" y="591844"/>
                </a:lnTo>
                <a:close/>
              </a:path>
              <a:path w="76200" h="2154554">
                <a:moveTo>
                  <a:pt x="47913" y="642642"/>
                </a:moveTo>
                <a:lnTo>
                  <a:pt x="35213" y="642721"/>
                </a:lnTo>
                <a:lnTo>
                  <a:pt x="35446" y="680820"/>
                </a:lnTo>
                <a:lnTo>
                  <a:pt x="48145" y="680742"/>
                </a:lnTo>
                <a:lnTo>
                  <a:pt x="47913" y="642642"/>
                </a:lnTo>
                <a:close/>
              </a:path>
              <a:path w="76200" h="2154554">
                <a:moveTo>
                  <a:pt x="48224" y="693442"/>
                </a:moveTo>
                <a:lnTo>
                  <a:pt x="35524" y="693520"/>
                </a:lnTo>
                <a:lnTo>
                  <a:pt x="35756" y="731619"/>
                </a:lnTo>
                <a:lnTo>
                  <a:pt x="48456" y="731541"/>
                </a:lnTo>
                <a:lnTo>
                  <a:pt x="48224" y="693442"/>
                </a:lnTo>
                <a:close/>
              </a:path>
              <a:path w="76200" h="2154554">
                <a:moveTo>
                  <a:pt x="48534" y="744241"/>
                </a:moveTo>
                <a:lnTo>
                  <a:pt x="35834" y="744319"/>
                </a:lnTo>
                <a:lnTo>
                  <a:pt x="36068" y="782419"/>
                </a:lnTo>
                <a:lnTo>
                  <a:pt x="48768" y="782340"/>
                </a:lnTo>
                <a:lnTo>
                  <a:pt x="48534" y="744241"/>
                </a:lnTo>
                <a:close/>
              </a:path>
              <a:path w="76200" h="2154554">
                <a:moveTo>
                  <a:pt x="48845" y="795040"/>
                </a:moveTo>
                <a:lnTo>
                  <a:pt x="36145" y="795117"/>
                </a:lnTo>
                <a:lnTo>
                  <a:pt x="36377" y="833217"/>
                </a:lnTo>
                <a:lnTo>
                  <a:pt x="49077" y="833140"/>
                </a:lnTo>
                <a:lnTo>
                  <a:pt x="48845" y="795040"/>
                </a:lnTo>
                <a:close/>
              </a:path>
              <a:path w="76200" h="2154554">
                <a:moveTo>
                  <a:pt x="49155" y="845839"/>
                </a:moveTo>
                <a:lnTo>
                  <a:pt x="36456" y="845917"/>
                </a:lnTo>
                <a:lnTo>
                  <a:pt x="36689" y="884016"/>
                </a:lnTo>
                <a:lnTo>
                  <a:pt x="49389" y="883939"/>
                </a:lnTo>
                <a:lnTo>
                  <a:pt x="49155" y="845839"/>
                </a:lnTo>
                <a:close/>
              </a:path>
              <a:path w="76200" h="2154554">
                <a:moveTo>
                  <a:pt x="49466" y="896639"/>
                </a:moveTo>
                <a:lnTo>
                  <a:pt x="36766" y="896716"/>
                </a:lnTo>
                <a:lnTo>
                  <a:pt x="37000" y="934815"/>
                </a:lnTo>
                <a:lnTo>
                  <a:pt x="49698" y="934737"/>
                </a:lnTo>
                <a:lnTo>
                  <a:pt x="49466" y="896639"/>
                </a:lnTo>
                <a:close/>
              </a:path>
              <a:path w="76200" h="2154554">
                <a:moveTo>
                  <a:pt x="49776" y="947437"/>
                </a:moveTo>
                <a:lnTo>
                  <a:pt x="37077" y="947515"/>
                </a:lnTo>
                <a:lnTo>
                  <a:pt x="37310" y="985613"/>
                </a:lnTo>
                <a:lnTo>
                  <a:pt x="50010" y="985536"/>
                </a:lnTo>
                <a:lnTo>
                  <a:pt x="49776" y="947437"/>
                </a:lnTo>
                <a:close/>
              </a:path>
              <a:path w="76200" h="2154554">
                <a:moveTo>
                  <a:pt x="50087" y="998236"/>
                </a:moveTo>
                <a:lnTo>
                  <a:pt x="37387" y="998313"/>
                </a:lnTo>
                <a:lnTo>
                  <a:pt x="37621" y="1036413"/>
                </a:lnTo>
                <a:lnTo>
                  <a:pt x="50319" y="1036335"/>
                </a:lnTo>
                <a:lnTo>
                  <a:pt x="50087" y="998236"/>
                </a:lnTo>
                <a:close/>
              </a:path>
              <a:path w="76200" h="2154554">
                <a:moveTo>
                  <a:pt x="50398" y="1049035"/>
                </a:moveTo>
                <a:lnTo>
                  <a:pt x="37698" y="1049112"/>
                </a:lnTo>
                <a:lnTo>
                  <a:pt x="37931" y="1087212"/>
                </a:lnTo>
                <a:lnTo>
                  <a:pt x="50631" y="1087135"/>
                </a:lnTo>
                <a:lnTo>
                  <a:pt x="50398" y="1049035"/>
                </a:lnTo>
                <a:close/>
              </a:path>
              <a:path w="76200" h="2154554">
                <a:moveTo>
                  <a:pt x="50708" y="1099833"/>
                </a:moveTo>
                <a:lnTo>
                  <a:pt x="38008" y="1099912"/>
                </a:lnTo>
                <a:lnTo>
                  <a:pt x="38242" y="1138011"/>
                </a:lnTo>
                <a:lnTo>
                  <a:pt x="50942" y="1137933"/>
                </a:lnTo>
                <a:lnTo>
                  <a:pt x="50708" y="1099833"/>
                </a:lnTo>
                <a:close/>
              </a:path>
              <a:path w="76200" h="2154554">
                <a:moveTo>
                  <a:pt x="51019" y="1150633"/>
                </a:moveTo>
                <a:lnTo>
                  <a:pt x="38319" y="1150711"/>
                </a:lnTo>
                <a:lnTo>
                  <a:pt x="38552" y="1188810"/>
                </a:lnTo>
                <a:lnTo>
                  <a:pt x="51252" y="1188732"/>
                </a:lnTo>
                <a:lnTo>
                  <a:pt x="51019" y="1150633"/>
                </a:lnTo>
                <a:close/>
              </a:path>
              <a:path w="76200" h="2154554">
                <a:moveTo>
                  <a:pt x="51329" y="1201432"/>
                </a:moveTo>
                <a:lnTo>
                  <a:pt x="38630" y="1201510"/>
                </a:lnTo>
                <a:lnTo>
                  <a:pt x="38863" y="1239610"/>
                </a:lnTo>
                <a:lnTo>
                  <a:pt x="51563" y="1239532"/>
                </a:lnTo>
                <a:lnTo>
                  <a:pt x="51329" y="1201432"/>
                </a:lnTo>
                <a:close/>
              </a:path>
              <a:path w="76200" h="2154554">
                <a:moveTo>
                  <a:pt x="51640" y="1252231"/>
                </a:moveTo>
                <a:lnTo>
                  <a:pt x="38940" y="1252308"/>
                </a:lnTo>
                <a:lnTo>
                  <a:pt x="39173" y="1290408"/>
                </a:lnTo>
                <a:lnTo>
                  <a:pt x="51873" y="1290331"/>
                </a:lnTo>
                <a:lnTo>
                  <a:pt x="51640" y="1252231"/>
                </a:lnTo>
                <a:close/>
              </a:path>
              <a:path w="76200" h="2154554">
                <a:moveTo>
                  <a:pt x="51950" y="1303031"/>
                </a:moveTo>
                <a:lnTo>
                  <a:pt x="39251" y="1303108"/>
                </a:lnTo>
                <a:lnTo>
                  <a:pt x="39484" y="1341207"/>
                </a:lnTo>
                <a:lnTo>
                  <a:pt x="52184" y="1341130"/>
                </a:lnTo>
                <a:lnTo>
                  <a:pt x="51950" y="1303031"/>
                </a:lnTo>
                <a:close/>
              </a:path>
              <a:path w="76200" h="2154554">
                <a:moveTo>
                  <a:pt x="52261" y="1353830"/>
                </a:moveTo>
                <a:lnTo>
                  <a:pt x="39561" y="1353907"/>
                </a:lnTo>
                <a:lnTo>
                  <a:pt x="39795" y="1392006"/>
                </a:lnTo>
                <a:lnTo>
                  <a:pt x="52494" y="1391928"/>
                </a:lnTo>
                <a:lnTo>
                  <a:pt x="52261" y="1353830"/>
                </a:lnTo>
                <a:close/>
              </a:path>
              <a:path w="76200" h="2154554">
                <a:moveTo>
                  <a:pt x="52572" y="1404628"/>
                </a:moveTo>
                <a:lnTo>
                  <a:pt x="39872" y="1404706"/>
                </a:lnTo>
                <a:lnTo>
                  <a:pt x="40105" y="1442806"/>
                </a:lnTo>
                <a:lnTo>
                  <a:pt x="52805" y="1442728"/>
                </a:lnTo>
                <a:lnTo>
                  <a:pt x="52572" y="1404628"/>
                </a:lnTo>
                <a:close/>
              </a:path>
              <a:path w="76200" h="2154554">
                <a:moveTo>
                  <a:pt x="52882" y="1455427"/>
                </a:moveTo>
                <a:lnTo>
                  <a:pt x="40182" y="1455505"/>
                </a:lnTo>
                <a:lnTo>
                  <a:pt x="40416" y="1493605"/>
                </a:lnTo>
                <a:lnTo>
                  <a:pt x="53116" y="1493527"/>
                </a:lnTo>
                <a:lnTo>
                  <a:pt x="52882" y="1455427"/>
                </a:lnTo>
                <a:close/>
              </a:path>
              <a:path w="76200" h="2154554">
                <a:moveTo>
                  <a:pt x="53193" y="1506227"/>
                </a:moveTo>
                <a:lnTo>
                  <a:pt x="40493" y="1506305"/>
                </a:lnTo>
                <a:lnTo>
                  <a:pt x="40726" y="1544403"/>
                </a:lnTo>
                <a:lnTo>
                  <a:pt x="53426" y="1544326"/>
                </a:lnTo>
                <a:lnTo>
                  <a:pt x="53193" y="1506227"/>
                </a:lnTo>
                <a:close/>
              </a:path>
              <a:path w="76200" h="2154554">
                <a:moveTo>
                  <a:pt x="53503" y="1557026"/>
                </a:moveTo>
                <a:lnTo>
                  <a:pt x="40803" y="1557103"/>
                </a:lnTo>
                <a:lnTo>
                  <a:pt x="41037" y="1595202"/>
                </a:lnTo>
                <a:lnTo>
                  <a:pt x="53737" y="1595125"/>
                </a:lnTo>
                <a:lnTo>
                  <a:pt x="53503" y="1557026"/>
                </a:lnTo>
                <a:close/>
              </a:path>
              <a:path w="76200" h="2154554">
                <a:moveTo>
                  <a:pt x="53814" y="1607825"/>
                </a:moveTo>
                <a:lnTo>
                  <a:pt x="41114" y="1607902"/>
                </a:lnTo>
                <a:lnTo>
                  <a:pt x="41347" y="1646002"/>
                </a:lnTo>
                <a:lnTo>
                  <a:pt x="54047" y="1645925"/>
                </a:lnTo>
                <a:lnTo>
                  <a:pt x="53814" y="1607825"/>
                </a:lnTo>
                <a:close/>
              </a:path>
              <a:path w="76200" h="2154554">
                <a:moveTo>
                  <a:pt x="54124" y="1658623"/>
                </a:moveTo>
                <a:lnTo>
                  <a:pt x="41426" y="1658701"/>
                </a:lnTo>
                <a:lnTo>
                  <a:pt x="41658" y="1696801"/>
                </a:lnTo>
                <a:lnTo>
                  <a:pt x="54358" y="1696723"/>
                </a:lnTo>
                <a:lnTo>
                  <a:pt x="54124" y="1658623"/>
                </a:lnTo>
                <a:close/>
              </a:path>
              <a:path w="76200" h="2154554">
                <a:moveTo>
                  <a:pt x="54436" y="1709423"/>
                </a:moveTo>
                <a:lnTo>
                  <a:pt x="41736" y="1709501"/>
                </a:lnTo>
                <a:lnTo>
                  <a:pt x="41969" y="1747600"/>
                </a:lnTo>
                <a:lnTo>
                  <a:pt x="54668" y="1747522"/>
                </a:lnTo>
                <a:lnTo>
                  <a:pt x="54436" y="1709423"/>
                </a:lnTo>
                <a:close/>
              </a:path>
              <a:path w="76200" h="2154554">
                <a:moveTo>
                  <a:pt x="54747" y="1760222"/>
                </a:moveTo>
                <a:lnTo>
                  <a:pt x="42047" y="1760300"/>
                </a:lnTo>
                <a:lnTo>
                  <a:pt x="42279" y="1798398"/>
                </a:lnTo>
                <a:lnTo>
                  <a:pt x="54979" y="1798321"/>
                </a:lnTo>
                <a:lnTo>
                  <a:pt x="54747" y="1760222"/>
                </a:lnTo>
                <a:close/>
              </a:path>
              <a:path w="76200" h="2154554">
                <a:moveTo>
                  <a:pt x="55057" y="1811021"/>
                </a:moveTo>
                <a:lnTo>
                  <a:pt x="42357" y="1811098"/>
                </a:lnTo>
                <a:lnTo>
                  <a:pt x="42590" y="1849198"/>
                </a:lnTo>
                <a:lnTo>
                  <a:pt x="55290" y="1849121"/>
                </a:lnTo>
                <a:lnTo>
                  <a:pt x="55057" y="1811021"/>
                </a:lnTo>
                <a:close/>
              </a:path>
              <a:path w="76200" h="2154554">
                <a:moveTo>
                  <a:pt x="55368" y="1861820"/>
                </a:moveTo>
                <a:lnTo>
                  <a:pt x="42668" y="1861897"/>
                </a:lnTo>
                <a:lnTo>
                  <a:pt x="42900" y="1899997"/>
                </a:lnTo>
                <a:lnTo>
                  <a:pt x="55600" y="1899920"/>
                </a:lnTo>
                <a:lnTo>
                  <a:pt x="55368" y="1861820"/>
                </a:lnTo>
                <a:close/>
              </a:path>
              <a:path w="76200" h="2154554">
                <a:moveTo>
                  <a:pt x="55678" y="1912620"/>
                </a:moveTo>
                <a:lnTo>
                  <a:pt x="42978" y="1912697"/>
                </a:lnTo>
                <a:lnTo>
                  <a:pt x="43211" y="1950796"/>
                </a:lnTo>
                <a:lnTo>
                  <a:pt x="55911" y="1950718"/>
                </a:lnTo>
                <a:lnTo>
                  <a:pt x="55678" y="1912620"/>
                </a:lnTo>
                <a:close/>
              </a:path>
              <a:path w="76200" h="2154554">
                <a:moveTo>
                  <a:pt x="55989" y="1963418"/>
                </a:moveTo>
                <a:lnTo>
                  <a:pt x="43289" y="1963496"/>
                </a:lnTo>
                <a:lnTo>
                  <a:pt x="43521" y="2001594"/>
                </a:lnTo>
                <a:lnTo>
                  <a:pt x="56221" y="2001517"/>
                </a:lnTo>
                <a:lnTo>
                  <a:pt x="55989" y="1963418"/>
                </a:lnTo>
                <a:close/>
              </a:path>
              <a:path w="76200" h="2154554">
                <a:moveTo>
                  <a:pt x="56299" y="2014217"/>
                </a:moveTo>
                <a:lnTo>
                  <a:pt x="43600" y="2014294"/>
                </a:lnTo>
                <a:lnTo>
                  <a:pt x="43832" y="2052394"/>
                </a:lnTo>
                <a:lnTo>
                  <a:pt x="56532" y="2052317"/>
                </a:lnTo>
                <a:lnTo>
                  <a:pt x="56299" y="2014217"/>
                </a:lnTo>
                <a:close/>
              </a:path>
              <a:path w="76200" h="2154554">
                <a:moveTo>
                  <a:pt x="56610" y="2065016"/>
                </a:moveTo>
                <a:lnTo>
                  <a:pt x="43910" y="2065093"/>
                </a:lnTo>
                <a:lnTo>
                  <a:pt x="44143" y="2103193"/>
                </a:lnTo>
                <a:lnTo>
                  <a:pt x="56842" y="2103116"/>
                </a:lnTo>
                <a:lnTo>
                  <a:pt x="56610" y="2065016"/>
                </a:lnTo>
                <a:close/>
              </a:path>
              <a:path w="76200" h="2154554">
                <a:moveTo>
                  <a:pt x="56921" y="2115816"/>
                </a:moveTo>
                <a:lnTo>
                  <a:pt x="44221" y="2115893"/>
                </a:lnTo>
                <a:lnTo>
                  <a:pt x="44453" y="2153992"/>
                </a:lnTo>
                <a:lnTo>
                  <a:pt x="57153" y="2153914"/>
                </a:lnTo>
                <a:lnTo>
                  <a:pt x="56921" y="2115816"/>
                </a:lnTo>
                <a:close/>
              </a:path>
            </a:pathLst>
          </a:custGeom>
          <a:solidFill>
            <a:srgbClr val="13140F"/>
          </a:solidFill>
        </p:spPr>
        <p:txBody>
          <a:bodyPr wrap="square" lIns="0" tIns="0" rIns="0" bIns="0" rtlCol="0"/>
          <a:lstStyle/>
          <a:p>
            <a:endParaRPr sz="1200"/>
          </a:p>
        </p:txBody>
      </p:sp>
      <p:sp>
        <p:nvSpPr>
          <p:cNvPr id="47" name="object 47"/>
          <p:cNvSpPr/>
          <p:nvPr/>
        </p:nvSpPr>
        <p:spPr>
          <a:xfrm>
            <a:off x="8938140" y="2239071"/>
            <a:ext cx="76200" cy="1402715"/>
          </a:xfrm>
          <a:custGeom>
            <a:avLst/>
            <a:gdLst/>
            <a:ahLst/>
            <a:cxnLst/>
            <a:rect l="l" t="t" r="r" b="b"/>
            <a:pathLst>
              <a:path w="76200" h="1402714">
                <a:moveTo>
                  <a:pt x="44450" y="76200"/>
                </a:moveTo>
                <a:lnTo>
                  <a:pt x="31750" y="76200"/>
                </a:lnTo>
                <a:lnTo>
                  <a:pt x="31750" y="81715"/>
                </a:lnTo>
                <a:lnTo>
                  <a:pt x="44450" y="81715"/>
                </a:lnTo>
                <a:lnTo>
                  <a:pt x="44450" y="76200"/>
                </a:lnTo>
                <a:close/>
              </a:path>
              <a:path w="76200" h="1402714">
                <a:moveTo>
                  <a:pt x="38100" y="0"/>
                </a:moveTo>
                <a:lnTo>
                  <a:pt x="0" y="76200"/>
                </a:lnTo>
                <a:lnTo>
                  <a:pt x="76200" y="76200"/>
                </a:lnTo>
                <a:lnTo>
                  <a:pt x="38100" y="0"/>
                </a:lnTo>
                <a:close/>
              </a:path>
              <a:path w="76200" h="1402714">
                <a:moveTo>
                  <a:pt x="44450" y="94415"/>
                </a:moveTo>
                <a:lnTo>
                  <a:pt x="31750" y="94415"/>
                </a:lnTo>
                <a:lnTo>
                  <a:pt x="31750" y="132515"/>
                </a:lnTo>
                <a:lnTo>
                  <a:pt x="44450" y="132515"/>
                </a:lnTo>
                <a:lnTo>
                  <a:pt x="44450" y="94415"/>
                </a:lnTo>
                <a:close/>
              </a:path>
              <a:path w="76200" h="1402714">
                <a:moveTo>
                  <a:pt x="44450" y="145215"/>
                </a:moveTo>
                <a:lnTo>
                  <a:pt x="31750" y="145215"/>
                </a:lnTo>
                <a:lnTo>
                  <a:pt x="31750" y="183315"/>
                </a:lnTo>
                <a:lnTo>
                  <a:pt x="44450" y="183315"/>
                </a:lnTo>
                <a:lnTo>
                  <a:pt x="44450" y="145215"/>
                </a:lnTo>
                <a:close/>
              </a:path>
              <a:path w="76200" h="1402714">
                <a:moveTo>
                  <a:pt x="44450" y="196015"/>
                </a:moveTo>
                <a:lnTo>
                  <a:pt x="31750" y="196015"/>
                </a:lnTo>
                <a:lnTo>
                  <a:pt x="31750" y="234115"/>
                </a:lnTo>
                <a:lnTo>
                  <a:pt x="44450" y="234115"/>
                </a:lnTo>
                <a:lnTo>
                  <a:pt x="44450" y="196015"/>
                </a:lnTo>
                <a:close/>
              </a:path>
              <a:path w="76200" h="1402714">
                <a:moveTo>
                  <a:pt x="44450" y="246815"/>
                </a:moveTo>
                <a:lnTo>
                  <a:pt x="31750" y="246815"/>
                </a:lnTo>
                <a:lnTo>
                  <a:pt x="31750" y="284915"/>
                </a:lnTo>
                <a:lnTo>
                  <a:pt x="44450" y="284915"/>
                </a:lnTo>
                <a:lnTo>
                  <a:pt x="44450" y="246815"/>
                </a:lnTo>
                <a:close/>
              </a:path>
              <a:path w="76200" h="1402714">
                <a:moveTo>
                  <a:pt x="44450" y="297615"/>
                </a:moveTo>
                <a:lnTo>
                  <a:pt x="31750" y="297615"/>
                </a:lnTo>
                <a:lnTo>
                  <a:pt x="31750" y="335715"/>
                </a:lnTo>
                <a:lnTo>
                  <a:pt x="44450" y="335715"/>
                </a:lnTo>
                <a:lnTo>
                  <a:pt x="44450" y="297615"/>
                </a:lnTo>
                <a:close/>
              </a:path>
              <a:path w="76200" h="1402714">
                <a:moveTo>
                  <a:pt x="44450" y="348415"/>
                </a:moveTo>
                <a:lnTo>
                  <a:pt x="31750" y="348415"/>
                </a:lnTo>
                <a:lnTo>
                  <a:pt x="31750" y="386515"/>
                </a:lnTo>
                <a:lnTo>
                  <a:pt x="44450" y="386515"/>
                </a:lnTo>
                <a:lnTo>
                  <a:pt x="44450" y="348415"/>
                </a:lnTo>
                <a:close/>
              </a:path>
              <a:path w="76200" h="1402714">
                <a:moveTo>
                  <a:pt x="44450" y="399215"/>
                </a:moveTo>
                <a:lnTo>
                  <a:pt x="31750" y="399215"/>
                </a:lnTo>
                <a:lnTo>
                  <a:pt x="31750" y="437315"/>
                </a:lnTo>
                <a:lnTo>
                  <a:pt x="44450" y="437315"/>
                </a:lnTo>
                <a:lnTo>
                  <a:pt x="44450" y="399215"/>
                </a:lnTo>
                <a:close/>
              </a:path>
              <a:path w="76200" h="1402714">
                <a:moveTo>
                  <a:pt x="44450" y="450015"/>
                </a:moveTo>
                <a:lnTo>
                  <a:pt x="31750" y="450015"/>
                </a:lnTo>
                <a:lnTo>
                  <a:pt x="31750" y="488115"/>
                </a:lnTo>
                <a:lnTo>
                  <a:pt x="44450" y="488115"/>
                </a:lnTo>
                <a:lnTo>
                  <a:pt x="44450" y="450015"/>
                </a:lnTo>
                <a:close/>
              </a:path>
              <a:path w="76200" h="1402714">
                <a:moveTo>
                  <a:pt x="44450" y="500815"/>
                </a:moveTo>
                <a:lnTo>
                  <a:pt x="31750" y="500815"/>
                </a:lnTo>
                <a:lnTo>
                  <a:pt x="31750" y="538915"/>
                </a:lnTo>
                <a:lnTo>
                  <a:pt x="44450" y="538915"/>
                </a:lnTo>
                <a:lnTo>
                  <a:pt x="44450" y="500815"/>
                </a:lnTo>
                <a:close/>
              </a:path>
              <a:path w="76200" h="1402714">
                <a:moveTo>
                  <a:pt x="44450" y="551615"/>
                </a:moveTo>
                <a:lnTo>
                  <a:pt x="31750" y="551615"/>
                </a:lnTo>
                <a:lnTo>
                  <a:pt x="31750" y="589715"/>
                </a:lnTo>
                <a:lnTo>
                  <a:pt x="44450" y="589715"/>
                </a:lnTo>
                <a:lnTo>
                  <a:pt x="44450" y="551615"/>
                </a:lnTo>
                <a:close/>
              </a:path>
              <a:path w="76200" h="1402714">
                <a:moveTo>
                  <a:pt x="44450" y="602415"/>
                </a:moveTo>
                <a:lnTo>
                  <a:pt x="31750" y="602415"/>
                </a:lnTo>
                <a:lnTo>
                  <a:pt x="31750" y="640515"/>
                </a:lnTo>
                <a:lnTo>
                  <a:pt x="44450" y="640515"/>
                </a:lnTo>
                <a:lnTo>
                  <a:pt x="44450" y="602415"/>
                </a:lnTo>
                <a:close/>
              </a:path>
              <a:path w="76200" h="1402714">
                <a:moveTo>
                  <a:pt x="44450" y="653215"/>
                </a:moveTo>
                <a:lnTo>
                  <a:pt x="31750" y="653215"/>
                </a:lnTo>
                <a:lnTo>
                  <a:pt x="31750" y="691315"/>
                </a:lnTo>
                <a:lnTo>
                  <a:pt x="44450" y="691315"/>
                </a:lnTo>
                <a:lnTo>
                  <a:pt x="44450" y="653215"/>
                </a:lnTo>
                <a:close/>
              </a:path>
              <a:path w="76200" h="1402714">
                <a:moveTo>
                  <a:pt x="44450" y="704015"/>
                </a:moveTo>
                <a:lnTo>
                  <a:pt x="31750" y="704015"/>
                </a:lnTo>
                <a:lnTo>
                  <a:pt x="31750" y="742115"/>
                </a:lnTo>
                <a:lnTo>
                  <a:pt x="44450" y="742115"/>
                </a:lnTo>
                <a:lnTo>
                  <a:pt x="44450" y="704015"/>
                </a:lnTo>
                <a:close/>
              </a:path>
              <a:path w="76200" h="1402714">
                <a:moveTo>
                  <a:pt x="44450" y="754815"/>
                </a:moveTo>
                <a:lnTo>
                  <a:pt x="31750" y="754815"/>
                </a:lnTo>
                <a:lnTo>
                  <a:pt x="31750" y="792915"/>
                </a:lnTo>
                <a:lnTo>
                  <a:pt x="44450" y="792915"/>
                </a:lnTo>
                <a:lnTo>
                  <a:pt x="44450" y="754815"/>
                </a:lnTo>
                <a:close/>
              </a:path>
              <a:path w="76200" h="1402714">
                <a:moveTo>
                  <a:pt x="44450" y="805615"/>
                </a:moveTo>
                <a:lnTo>
                  <a:pt x="31750" y="805615"/>
                </a:lnTo>
                <a:lnTo>
                  <a:pt x="31750" y="843715"/>
                </a:lnTo>
                <a:lnTo>
                  <a:pt x="44450" y="843715"/>
                </a:lnTo>
                <a:lnTo>
                  <a:pt x="44450" y="805615"/>
                </a:lnTo>
                <a:close/>
              </a:path>
              <a:path w="76200" h="1402714">
                <a:moveTo>
                  <a:pt x="44450" y="856415"/>
                </a:moveTo>
                <a:lnTo>
                  <a:pt x="31750" y="856415"/>
                </a:lnTo>
                <a:lnTo>
                  <a:pt x="31751" y="894515"/>
                </a:lnTo>
                <a:lnTo>
                  <a:pt x="44451" y="894515"/>
                </a:lnTo>
                <a:lnTo>
                  <a:pt x="44450" y="856415"/>
                </a:lnTo>
                <a:close/>
              </a:path>
              <a:path w="76200" h="1402714">
                <a:moveTo>
                  <a:pt x="44451" y="907215"/>
                </a:moveTo>
                <a:lnTo>
                  <a:pt x="31751" y="907215"/>
                </a:lnTo>
                <a:lnTo>
                  <a:pt x="31751" y="945315"/>
                </a:lnTo>
                <a:lnTo>
                  <a:pt x="44451" y="945315"/>
                </a:lnTo>
                <a:lnTo>
                  <a:pt x="44451" y="907215"/>
                </a:lnTo>
                <a:close/>
              </a:path>
              <a:path w="76200" h="1402714">
                <a:moveTo>
                  <a:pt x="44451" y="958015"/>
                </a:moveTo>
                <a:lnTo>
                  <a:pt x="31751" y="958015"/>
                </a:lnTo>
                <a:lnTo>
                  <a:pt x="31751" y="996115"/>
                </a:lnTo>
                <a:lnTo>
                  <a:pt x="44451" y="996115"/>
                </a:lnTo>
                <a:lnTo>
                  <a:pt x="44451" y="958015"/>
                </a:lnTo>
                <a:close/>
              </a:path>
              <a:path w="76200" h="1402714">
                <a:moveTo>
                  <a:pt x="44451" y="1008815"/>
                </a:moveTo>
                <a:lnTo>
                  <a:pt x="31751" y="1008815"/>
                </a:lnTo>
                <a:lnTo>
                  <a:pt x="31751" y="1046915"/>
                </a:lnTo>
                <a:lnTo>
                  <a:pt x="44451" y="1046915"/>
                </a:lnTo>
                <a:lnTo>
                  <a:pt x="44451" y="1008815"/>
                </a:lnTo>
                <a:close/>
              </a:path>
              <a:path w="76200" h="1402714">
                <a:moveTo>
                  <a:pt x="44451" y="1059615"/>
                </a:moveTo>
                <a:lnTo>
                  <a:pt x="31751" y="1059615"/>
                </a:lnTo>
                <a:lnTo>
                  <a:pt x="31751" y="1097715"/>
                </a:lnTo>
                <a:lnTo>
                  <a:pt x="44451" y="1097715"/>
                </a:lnTo>
                <a:lnTo>
                  <a:pt x="44451" y="1059615"/>
                </a:lnTo>
                <a:close/>
              </a:path>
              <a:path w="76200" h="1402714">
                <a:moveTo>
                  <a:pt x="44451" y="1110415"/>
                </a:moveTo>
                <a:lnTo>
                  <a:pt x="31751" y="1110415"/>
                </a:lnTo>
                <a:lnTo>
                  <a:pt x="31751" y="1148515"/>
                </a:lnTo>
                <a:lnTo>
                  <a:pt x="44451" y="1148515"/>
                </a:lnTo>
                <a:lnTo>
                  <a:pt x="44451" y="1110415"/>
                </a:lnTo>
                <a:close/>
              </a:path>
              <a:path w="76200" h="1402714">
                <a:moveTo>
                  <a:pt x="44451" y="1161215"/>
                </a:moveTo>
                <a:lnTo>
                  <a:pt x="31751" y="1161215"/>
                </a:lnTo>
                <a:lnTo>
                  <a:pt x="31751" y="1199315"/>
                </a:lnTo>
                <a:lnTo>
                  <a:pt x="44451" y="1199315"/>
                </a:lnTo>
                <a:lnTo>
                  <a:pt x="44451" y="1161215"/>
                </a:lnTo>
                <a:close/>
              </a:path>
              <a:path w="76200" h="1402714">
                <a:moveTo>
                  <a:pt x="44451" y="1212015"/>
                </a:moveTo>
                <a:lnTo>
                  <a:pt x="31751" y="1212015"/>
                </a:lnTo>
                <a:lnTo>
                  <a:pt x="31751" y="1250115"/>
                </a:lnTo>
                <a:lnTo>
                  <a:pt x="44451" y="1250115"/>
                </a:lnTo>
                <a:lnTo>
                  <a:pt x="44451" y="1212015"/>
                </a:lnTo>
                <a:close/>
              </a:path>
              <a:path w="76200" h="1402714">
                <a:moveTo>
                  <a:pt x="44451" y="1262815"/>
                </a:moveTo>
                <a:lnTo>
                  <a:pt x="31751" y="1262815"/>
                </a:lnTo>
                <a:lnTo>
                  <a:pt x="31751" y="1300915"/>
                </a:lnTo>
                <a:lnTo>
                  <a:pt x="44451" y="1300915"/>
                </a:lnTo>
                <a:lnTo>
                  <a:pt x="44451" y="1262815"/>
                </a:lnTo>
                <a:close/>
              </a:path>
              <a:path w="76200" h="1402714">
                <a:moveTo>
                  <a:pt x="44451" y="1313615"/>
                </a:moveTo>
                <a:lnTo>
                  <a:pt x="31751" y="1313615"/>
                </a:lnTo>
                <a:lnTo>
                  <a:pt x="31751" y="1351715"/>
                </a:lnTo>
                <a:lnTo>
                  <a:pt x="44451" y="1351715"/>
                </a:lnTo>
                <a:lnTo>
                  <a:pt x="44451" y="1313615"/>
                </a:lnTo>
                <a:close/>
              </a:path>
              <a:path w="76200" h="1402714">
                <a:moveTo>
                  <a:pt x="44451" y="1364415"/>
                </a:moveTo>
                <a:lnTo>
                  <a:pt x="31751" y="1364415"/>
                </a:lnTo>
                <a:lnTo>
                  <a:pt x="31751" y="1402515"/>
                </a:lnTo>
                <a:lnTo>
                  <a:pt x="44451" y="1402515"/>
                </a:lnTo>
                <a:lnTo>
                  <a:pt x="44451" y="1364415"/>
                </a:lnTo>
                <a:close/>
              </a:path>
            </a:pathLst>
          </a:custGeom>
          <a:solidFill>
            <a:srgbClr val="13140F"/>
          </a:solidFill>
        </p:spPr>
        <p:txBody>
          <a:bodyPr wrap="square" lIns="0" tIns="0" rIns="0" bIns="0" rtlCol="0"/>
          <a:lstStyle/>
          <a:p>
            <a:endParaRPr sz="1200"/>
          </a:p>
        </p:txBody>
      </p:sp>
      <p:sp>
        <p:nvSpPr>
          <p:cNvPr id="48" name="object 48"/>
          <p:cNvSpPr/>
          <p:nvPr/>
        </p:nvSpPr>
        <p:spPr>
          <a:xfrm>
            <a:off x="10331337" y="2239072"/>
            <a:ext cx="76200" cy="640715"/>
          </a:xfrm>
          <a:custGeom>
            <a:avLst/>
            <a:gdLst/>
            <a:ahLst/>
            <a:cxnLst/>
            <a:rect l="l" t="t" r="r" b="b"/>
            <a:pathLst>
              <a:path w="76200" h="640714">
                <a:moveTo>
                  <a:pt x="44450" y="76200"/>
                </a:moveTo>
                <a:lnTo>
                  <a:pt x="31750" y="76200"/>
                </a:lnTo>
                <a:lnTo>
                  <a:pt x="31750" y="81714"/>
                </a:lnTo>
                <a:lnTo>
                  <a:pt x="44450" y="81714"/>
                </a:lnTo>
                <a:lnTo>
                  <a:pt x="44450" y="76200"/>
                </a:lnTo>
                <a:close/>
              </a:path>
              <a:path w="76200" h="640714">
                <a:moveTo>
                  <a:pt x="38100" y="0"/>
                </a:moveTo>
                <a:lnTo>
                  <a:pt x="0" y="76200"/>
                </a:lnTo>
                <a:lnTo>
                  <a:pt x="76200" y="76200"/>
                </a:lnTo>
                <a:lnTo>
                  <a:pt x="38100" y="0"/>
                </a:lnTo>
                <a:close/>
              </a:path>
              <a:path w="76200" h="640714">
                <a:moveTo>
                  <a:pt x="44450" y="94414"/>
                </a:moveTo>
                <a:lnTo>
                  <a:pt x="31750" y="94414"/>
                </a:lnTo>
                <a:lnTo>
                  <a:pt x="31750" y="132514"/>
                </a:lnTo>
                <a:lnTo>
                  <a:pt x="44450" y="132514"/>
                </a:lnTo>
                <a:lnTo>
                  <a:pt x="44450" y="94414"/>
                </a:lnTo>
                <a:close/>
              </a:path>
              <a:path w="76200" h="640714">
                <a:moveTo>
                  <a:pt x="44450" y="145214"/>
                </a:moveTo>
                <a:lnTo>
                  <a:pt x="31750" y="145214"/>
                </a:lnTo>
                <a:lnTo>
                  <a:pt x="31750" y="183314"/>
                </a:lnTo>
                <a:lnTo>
                  <a:pt x="44450" y="183314"/>
                </a:lnTo>
                <a:lnTo>
                  <a:pt x="44450" y="145214"/>
                </a:lnTo>
                <a:close/>
              </a:path>
              <a:path w="76200" h="640714">
                <a:moveTo>
                  <a:pt x="44450" y="196014"/>
                </a:moveTo>
                <a:lnTo>
                  <a:pt x="31750" y="196014"/>
                </a:lnTo>
                <a:lnTo>
                  <a:pt x="31750" y="234114"/>
                </a:lnTo>
                <a:lnTo>
                  <a:pt x="44450" y="234114"/>
                </a:lnTo>
                <a:lnTo>
                  <a:pt x="44450" y="196014"/>
                </a:lnTo>
                <a:close/>
              </a:path>
              <a:path w="76200" h="640714">
                <a:moveTo>
                  <a:pt x="44451" y="246814"/>
                </a:moveTo>
                <a:lnTo>
                  <a:pt x="31751" y="246814"/>
                </a:lnTo>
                <a:lnTo>
                  <a:pt x="31751" y="284914"/>
                </a:lnTo>
                <a:lnTo>
                  <a:pt x="44451" y="284914"/>
                </a:lnTo>
                <a:lnTo>
                  <a:pt x="44451" y="246814"/>
                </a:lnTo>
                <a:close/>
              </a:path>
              <a:path w="76200" h="640714">
                <a:moveTo>
                  <a:pt x="44451" y="297614"/>
                </a:moveTo>
                <a:lnTo>
                  <a:pt x="31751" y="297614"/>
                </a:lnTo>
                <a:lnTo>
                  <a:pt x="31751" y="335714"/>
                </a:lnTo>
                <a:lnTo>
                  <a:pt x="44451" y="335714"/>
                </a:lnTo>
                <a:lnTo>
                  <a:pt x="44451" y="297614"/>
                </a:lnTo>
                <a:close/>
              </a:path>
              <a:path w="76200" h="640714">
                <a:moveTo>
                  <a:pt x="44451" y="348414"/>
                </a:moveTo>
                <a:lnTo>
                  <a:pt x="31751" y="348414"/>
                </a:lnTo>
                <a:lnTo>
                  <a:pt x="31751" y="386514"/>
                </a:lnTo>
                <a:lnTo>
                  <a:pt x="44451" y="386514"/>
                </a:lnTo>
                <a:lnTo>
                  <a:pt x="44451" y="348414"/>
                </a:lnTo>
                <a:close/>
              </a:path>
              <a:path w="76200" h="640714">
                <a:moveTo>
                  <a:pt x="44451" y="399214"/>
                </a:moveTo>
                <a:lnTo>
                  <a:pt x="31751" y="399214"/>
                </a:lnTo>
                <a:lnTo>
                  <a:pt x="31751" y="437314"/>
                </a:lnTo>
                <a:lnTo>
                  <a:pt x="44451" y="437314"/>
                </a:lnTo>
                <a:lnTo>
                  <a:pt x="44451" y="399214"/>
                </a:lnTo>
                <a:close/>
              </a:path>
              <a:path w="76200" h="640714">
                <a:moveTo>
                  <a:pt x="44451" y="450014"/>
                </a:moveTo>
                <a:lnTo>
                  <a:pt x="31751" y="450014"/>
                </a:lnTo>
                <a:lnTo>
                  <a:pt x="31751" y="488114"/>
                </a:lnTo>
                <a:lnTo>
                  <a:pt x="44451" y="488114"/>
                </a:lnTo>
                <a:lnTo>
                  <a:pt x="44451" y="450014"/>
                </a:lnTo>
                <a:close/>
              </a:path>
              <a:path w="76200" h="640714">
                <a:moveTo>
                  <a:pt x="44451" y="500814"/>
                </a:moveTo>
                <a:lnTo>
                  <a:pt x="31751" y="500814"/>
                </a:lnTo>
                <a:lnTo>
                  <a:pt x="31751" y="538914"/>
                </a:lnTo>
                <a:lnTo>
                  <a:pt x="44451" y="538914"/>
                </a:lnTo>
                <a:lnTo>
                  <a:pt x="44451" y="500814"/>
                </a:lnTo>
                <a:close/>
              </a:path>
              <a:path w="76200" h="640714">
                <a:moveTo>
                  <a:pt x="44451" y="551614"/>
                </a:moveTo>
                <a:lnTo>
                  <a:pt x="31751" y="551614"/>
                </a:lnTo>
                <a:lnTo>
                  <a:pt x="31751" y="589714"/>
                </a:lnTo>
                <a:lnTo>
                  <a:pt x="44451" y="589714"/>
                </a:lnTo>
                <a:lnTo>
                  <a:pt x="44451" y="551614"/>
                </a:lnTo>
                <a:close/>
              </a:path>
              <a:path w="76200" h="640714">
                <a:moveTo>
                  <a:pt x="44451" y="602414"/>
                </a:moveTo>
                <a:lnTo>
                  <a:pt x="31751" y="602414"/>
                </a:lnTo>
                <a:lnTo>
                  <a:pt x="31751" y="640514"/>
                </a:lnTo>
                <a:lnTo>
                  <a:pt x="44451" y="640514"/>
                </a:lnTo>
                <a:lnTo>
                  <a:pt x="44451" y="602414"/>
                </a:lnTo>
                <a:close/>
              </a:path>
            </a:pathLst>
          </a:custGeom>
          <a:solidFill>
            <a:srgbClr val="13140F"/>
          </a:solidFill>
        </p:spPr>
        <p:txBody>
          <a:bodyPr wrap="square" lIns="0" tIns="0" rIns="0" bIns="0" rtlCol="0"/>
          <a:lstStyle/>
          <a:p>
            <a:endParaRPr sz="1200"/>
          </a:p>
        </p:txBody>
      </p:sp>
      <p:sp>
        <p:nvSpPr>
          <p:cNvPr id="53" name="object 53"/>
          <p:cNvSpPr/>
          <p:nvPr/>
        </p:nvSpPr>
        <p:spPr>
          <a:xfrm>
            <a:off x="4252696" y="2239071"/>
            <a:ext cx="76200" cy="2154555"/>
          </a:xfrm>
          <a:custGeom>
            <a:avLst/>
            <a:gdLst/>
            <a:ahLst/>
            <a:cxnLst/>
            <a:rect l="l" t="t" r="r" b="b"/>
            <a:pathLst>
              <a:path w="76200" h="2154554">
                <a:moveTo>
                  <a:pt x="76200" y="2077754"/>
                </a:moveTo>
                <a:lnTo>
                  <a:pt x="0" y="2077754"/>
                </a:lnTo>
                <a:lnTo>
                  <a:pt x="38100" y="2153954"/>
                </a:lnTo>
                <a:lnTo>
                  <a:pt x="76200" y="2077754"/>
                </a:lnTo>
                <a:close/>
              </a:path>
              <a:path w="76200" h="2154554">
                <a:moveTo>
                  <a:pt x="44450" y="2031999"/>
                </a:moveTo>
                <a:lnTo>
                  <a:pt x="31750" y="2031999"/>
                </a:lnTo>
                <a:lnTo>
                  <a:pt x="31750" y="2070099"/>
                </a:lnTo>
                <a:lnTo>
                  <a:pt x="44450" y="2070099"/>
                </a:lnTo>
                <a:lnTo>
                  <a:pt x="44450" y="2031999"/>
                </a:lnTo>
                <a:close/>
              </a:path>
              <a:path w="76200" h="2154554">
                <a:moveTo>
                  <a:pt x="44450" y="1981199"/>
                </a:moveTo>
                <a:lnTo>
                  <a:pt x="31750" y="1981199"/>
                </a:lnTo>
                <a:lnTo>
                  <a:pt x="31750" y="2019299"/>
                </a:lnTo>
                <a:lnTo>
                  <a:pt x="44450" y="2019299"/>
                </a:lnTo>
                <a:lnTo>
                  <a:pt x="44450" y="1981199"/>
                </a:lnTo>
                <a:close/>
              </a:path>
              <a:path w="76200" h="2154554">
                <a:moveTo>
                  <a:pt x="44450" y="1930399"/>
                </a:moveTo>
                <a:lnTo>
                  <a:pt x="31750" y="1930399"/>
                </a:lnTo>
                <a:lnTo>
                  <a:pt x="31750" y="1968499"/>
                </a:lnTo>
                <a:lnTo>
                  <a:pt x="44450" y="1968499"/>
                </a:lnTo>
                <a:lnTo>
                  <a:pt x="44450" y="1930399"/>
                </a:lnTo>
                <a:close/>
              </a:path>
              <a:path w="76200" h="2154554">
                <a:moveTo>
                  <a:pt x="44450" y="1879599"/>
                </a:moveTo>
                <a:lnTo>
                  <a:pt x="31750" y="1879599"/>
                </a:lnTo>
                <a:lnTo>
                  <a:pt x="31750" y="1917699"/>
                </a:lnTo>
                <a:lnTo>
                  <a:pt x="44450" y="1917699"/>
                </a:lnTo>
                <a:lnTo>
                  <a:pt x="44450" y="1879599"/>
                </a:lnTo>
                <a:close/>
              </a:path>
              <a:path w="76200" h="2154554">
                <a:moveTo>
                  <a:pt x="44450" y="1828799"/>
                </a:moveTo>
                <a:lnTo>
                  <a:pt x="31750" y="1828799"/>
                </a:lnTo>
                <a:lnTo>
                  <a:pt x="31750" y="1866899"/>
                </a:lnTo>
                <a:lnTo>
                  <a:pt x="44450" y="1866899"/>
                </a:lnTo>
                <a:lnTo>
                  <a:pt x="44450" y="1828799"/>
                </a:lnTo>
                <a:close/>
              </a:path>
              <a:path w="76200" h="2154554">
                <a:moveTo>
                  <a:pt x="44450" y="1777999"/>
                </a:moveTo>
                <a:lnTo>
                  <a:pt x="31750" y="1777999"/>
                </a:lnTo>
                <a:lnTo>
                  <a:pt x="31750" y="1816099"/>
                </a:lnTo>
                <a:lnTo>
                  <a:pt x="44450" y="1816099"/>
                </a:lnTo>
                <a:lnTo>
                  <a:pt x="44450" y="1777999"/>
                </a:lnTo>
                <a:close/>
              </a:path>
              <a:path w="76200" h="2154554">
                <a:moveTo>
                  <a:pt x="44450" y="1727199"/>
                </a:moveTo>
                <a:lnTo>
                  <a:pt x="31750" y="1727199"/>
                </a:lnTo>
                <a:lnTo>
                  <a:pt x="31750" y="1765299"/>
                </a:lnTo>
                <a:lnTo>
                  <a:pt x="44450" y="1765299"/>
                </a:lnTo>
                <a:lnTo>
                  <a:pt x="44450" y="1727199"/>
                </a:lnTo>
                <a:close/>
              </a:path>
              <a:path w="76200" h="2154554">
                <a:moveTo>
                  <a:pt x="44450" y="1676399"/>
                </a:moveTo>
                <a:lnTo>
                  <a:pt x="31750" y="1676399"/>
                </a:lnTo>
                <a:lnTo>
                  <a:pt x="31750" y="1714499"/>
                </a:lnTo>
                <a:lnTo>
                  <a:pt x="44450" y="1714499"/>
                </a:lnTo>
                <a:lnTo>
                  <a:pt x="44450" y="1676399"/>
                </a:lnTo>
                <a:close/>
              </a:path>
              <a:path w="76200" h="2154554">
                <a:moveTo>
                  <a:pt x="44450" y="1625599"/>
                </a:moveTo>
                <a:lnTo>
                  <a:pt x="31750" y="1625599"/>
                </a:lnTo>
                <a:lnTo>
                  <a:pt x="31750" y="1663699"/>
                </a:lnTo>
                <a:lnTo>
                  <a:pt x="44450" y="1663699"/>
                </a:lnTo>
                <a:lnTo>
                  <a:pt x="44450" y="1625599"/>
                </a:lnTo>
                <a:close/>
              </a:path>
              <a:path w="76200" h="2154554">
                <a:moveTo>
                  <a:pt x="44450" y="1574799"/>
                </a:moveTo>
                <a:lnTo>
                  <a:pt x="31750" y="1574799"/>
                </a:lnTo>
                <a:lnTo>
                  <a:pt x="31750" y="1612899"/>
                </a:lnTo>
                <a:lnTo>
                  <a:pt x="44450" y="1612899"/>
                </a:lnTo>
                <a:lnTo>
                  <a:pt x="44450" y="1574799"/>
                </a:lnTo>
                <a:close/>
              </a:path>
              <a:path w="76200" h="2154554">
                <a:moveTo>
                  <a:pt x="44450" y="1523999"/>
                </a:moveTo>
                <a:lnTo>
                  <a:pt x="31750" y="1523999"/>
                </a:lnTo>
                <a:lnTo>
                  <a:pt x="31750" y="1562099"/>
                </a:lnTo>
                <a:lnTo>
                  <a:pt x="44450" y="1562099"/>
                </a:lnTo>
                <a:lnTo>
                  <a:pt x="44450" y="1523999"/>
                </a:lnTo>
                <a:close/>
              </a:path>
              <a:path w="76200" h="2154554">
                <a:moveTo>
                  <a:pt x="44450" y="1473199"/>
                </a:moveTo>
                <a:lnTo>
                  <a:pt x="31750" y="1473199"/>
                </a:lnTo>
                <a:lnTo>
                  <a:pt x="31750" y="1511299"/>
                </a:lnTo>
                <a:lnTo>
                  <a:pt x="44450" y="1511299"/>
                </a:lnTo>
                <a:lnTo>
                  <a:pt x="44450" y="1473199"/>
                </a:lnTo>
                <a:close/>
              </a:path>
              <a:path w="76200" h="2154554">
                <a:moveTo>
                  <a:pt x="44450" y="1422400"/>
                </a:moveTo>
                <a:lnTo>
                  <a:pt x="31750" y="1422400"/>
                </a:lnTo>
                <a:lnTo>
                  <a:pt x="31750" y="1460499"/>
                </a:lnTo>
                <a:lnTo>
                  <a:pt x="44450" y="1460499"/>
                </a:lnTo>
                <a:lnTo>
                  <a:pt x="44450" y="1422400"/>
                </a:lnTo>
                <a:close/>
              </a:path>
              <a:path w="76200" h="2154554">
                <a:moveTo>
                  <a:pt x="44450" y="1371600"/>
                </a:moveTo>
                <a:lnTo>
                  <a:pt x="31750" y="1371600"/>
                </a:lnTo>
                <a:lnTo>
                  <a:pt x="31750" y="1409700"/>
                </a:lnTo>
                <a:lnTo>
                  <a:pt x="44450" y="1409700"/>
                </a:lnTo>
                <a:lnTo>
                  <a:pt x="44450" y="1371600"/>
                </a:lnTo>
                <a:close/>
              </a:path>
              <a:path w="76200" h="2154554">
                <a:moveTo>
                  <a:pt x="44450" y="1320800"/>
                </a:moveTo>
                <a:lnTo>
                  <a:pt x="31750" y="1320800"/>
                </a:lnTo>
                <a:lnTo>
                  <a:pt x="31750" y="1358900"/>
                </a:lnTo>
                <a:lnTo>
                  <a:pt x="44450" y="1358900"/>
                </a:lnTo>
                <a:lnTo>
                  <a:pt x="44450" y="1320800"/>
                </a:lnTo>
                <a:close/>
              </a:path>
              <a:path w="76200" h="2154554">
                <a:moveTo>
                  <a:pt x="44450" y="1270000"/>
                </a:moveTo>
                <a:lnTo>
                  <a:pt x="31750" y="1270000"/>
                </a:lnTo>
                <a:lnTo>
                  <a:pt x="31750" y="1308100"/>
                </a:lnTo>
                <a:lnTo>
                  <a:pt x="44450" y="1308100"/>
                </a:lnTo>
                <a:lnTo>
                  <a:pt x="44450" y="1270000"/>
                </a:lnTo>
                <a:close/>
              </a:path>
              <a:path w="76200" h="2154554">
                <a:moveTo>
                  <a:pt x="44450" y="1219200"/>
                </a:moveTo>
                <a:lnTo>
                  <a:pt x="31750" y="1219200"/>
                </a:lnTo>
                <a:lnTo>
                  <a:pt x="31750" y="1257300"/>
                </a:lnTo>
                <a:lnTo>
                  <a:pt x="44450" y="1257300"/>
                </a:lnTo>
                <a:lnTo>
                  <a:pt x="44450" y="1219200"/>
                </a:lnTo>
                <a:close/>
              </a:path>
              <a:path w="76200" h="2154554">
                <a:moveTo>
                  <a:pt x="44450" y="1168400"/>
                </a:moveTo>
                <a:lnTo>
                  <a:pt x="31750" y="1168400"/>
                </a:lnTo>
                <a:lnTo>
                  <a:pt x="31750" y="1206500"/>
                </a:lnTo>
                <a:lnTo>
                  <a:pt x="44450" y="1206500"/>
                </a:lnTo>
                <a:lnTo>
                  <a:pt x="44450" y="1168400"/>
                </a:lnTo>
                <a:close/>
              </a:path>
              <a:path w="76200" h="2154554">
                <a:moveTo>
                  <a:pt x="44450" y="1117600"/>
                </a:moveTo>
                <a:lnTo>
                  <a:pt x="31750" y="1117600"/>
                </a:lnTo>
                <a:lnTo>
                  <a:pt x="31750" y="1155700"/>
                </a:lnTo>
                <a:lnTo>
                  <a:pt x="44450" y="1155700"/>
                </a:lnTo>
                <a:lnTo>
                  <a:pt x="44450" y="1117600"/>
                </a:lnTo>
                <a:close/>
              </a:path>
              <a:path w="76200" h="2154554">
                <a:moveTo>
                  <a:pt x="44450" y="1066800"/>
                </a:moveTo>
                <a:lnTo>
                  <a:pt x="31750" y="1066800"/>
                </a:lnTo>
                <a:lnTo>
                  <a:pt x="31750" y="1104900"/>
                </a:lnTo>
                <a:lnTo>
                  <a:pt x="44450" y="1104900"/>
                </a:lnTo>
                <a:lnTo>
                  <a:pt x="44450" y="1066800"/>
                </a:lnTo>
                <a:close/>
              </a:path>
              <a:path w="76200" h="2154554">
                <a:moveTo>
                  <a:pt x="44450" y="1016000"/>
                </a:moveTo>
                <a:lnTo>
                  <a:pt x="31750" y="1016000"/>
                </a:lnTo>
                <a:lnTo>
                  <a:pt x="31750" y="1054100"/>
                </a:lnTo>
                <a:lnTo>
                  <a:pt x="44450" y="1054100"/>
                </a:lnTo>
                <a:lnTo>
                  <a:pt x="44450" y="1016000"/>
                </a:lnTo>
                <a:close/>
              </a:path>
              <a:path w="76200" h="2154554">
                <a:moveTo>
                  <a:pt x="44450" y="965200"/>
                </a:moveTo>
                <a:lnTo>
                  <a:pt x="31750" y="965200"/>
                </a:lnTo>
                <a:lnTo>
                  <a:pt x="31750" y="1003300"/>
                </a:lnTo>
                <a:lnTo>
                  <a:pt x="44450" y="1003300"/>
                </a:lnTo>
                <a:lnTo>
                  <a:pt x="44450" y="965200"/>
                </a:lnTo>
                <a:close/>
              </a:path>
              <a:path w="76200" h="2154554">
                <a:moveTo>
                  <a:pt x="44450" y="914400"/>
                </a:moveTo>
                <a:lnTo>
                  <a:pt x="31750" y="914400"/>
                </a:lnTo>
                <a:lnTo>
                  <a:pt x="31750" y="952500"/>
                </a:lnTo>
                <a:lnTo>
                  <a:pt x="44450" y="952500"/>
                </a:lnTo>
                <a:lnTo>
                  <a:pt x="44450" y="914400"/>
                </a:lnTo>
                <a:close/>
              </a:path>
              <a:path w="76200" h="2154554">
                <a:moveTo>
                  <a:pt x="44450" y="863600"/>
                </a:moveTo>
                <a:lnTo>
                  <a:pt x="31750" y="863600"/>
                </a:lnTo>
                <a:lnTo>
                  <a:pt x="31750" y="901700"/>
                </a:lnTo>
                <a:lnTo>
                  <a:pt x="44450" y="901700"/>
                </a:lnTo>
                <a:lnTo>
                  <a:pt x="44450" y="863600"/>
                </a:lnTo>
                <a:close/>
              </a:path>
              <a:path w="76200" h="2154554">
                <a:moveTo>
                  <a:pt x="44450" y="812800"/>
                </a:moveTo>
                <a:lnTo>
                  <a:pt x="31750" y="812800"/>
                </a:lnTo>
                <a:lnTo>
                  <a:pt x="31750" y="850900"/>
                </a:lnTo>
                <a:lnTo>
                  <a:pt x="44450" y="850900"/>
                </a:lnTo>
                <a:lnTo>
                  <a:pt x="44450" y="812800"/>
                </a:lnTo>
                <a:close/>
              </a:path>
              <a:path w="76200" h="2154554">
                <a:moveTo>
                  <a:pt x="44450" y="762000"/>
                </a:moveTo>
                <a:lnTo>
                  <a:pt x="31750" y="762000"/>
                </a:lnTo>
                <a:lnTo>
                  <a:pt x="31750" y="800100"/>
                </a:lnTo>
                <a:lnTo>
                  <a:pt x="44450" y="800100"/>
                </a:lnTo>
                <a:lnTo>
                  <a:pt x="44450" y="762000"/>
                </a:lnTo>
                <a:close/>
              </a:path>
              <a:path w="76200" h="2154554">
                <a:moveTo>
                  <a:pt x="44450" y="711200"/>
                </a:moveTo>
                <a:lnTo>
                  <a:pt x="31750" y="711200"/>
                </a:lnTo>
                <a:lnTo>
                  <a:pt x="31750" y="749300"/>
                </a:lnTo>
                <a:lnTo>
                  <a:pt x="44450" y="749300"/>
                </a:lnTo>
                <a:lnTo>
                  <a:pt x="44450" y="711200"/>
                </a:lnTo>
                <a:close/>
              </a:path>
              <a:path w="76200" h="2154554">
                <a:moveTo>
                  <a:pt x="44450" y="660400"/>
                </a:moveTo>
                <a:lnTo>
                  <a:pt x="31750" y="660400"/>
                </a:lnTo>
                <a:lnTo>
                  <a:pt x="31750" y="698500"/>
                </a:lnTo>
                <a:lnTo>
                  <a:pt x="44450" y="698500"/>
                </a:lnTo>
                <a:lnTo>
                  <a:pt x="44450" y="660400"/>
                </a:lnTo>
                <a:close/>
              </a:path>
              <a:path w="76200" h="2154554">
                <a:moveTo>
                  <a:pt x="44450" y="609600"/>
                </a:moveTo>
                <a:lnTo>
                  <a:pt x="31750" y="609600"/>
                </a:lnTo>
                <a:lnTo>
                  <a:pt x="31750" y="647700"/>
                </a:lnTo>
                <a:lnTo>
                  <a:pt x="44450" y="647700"/>
                </a:lnTo>
                <a:lnTo>
                  <a:pt x="44450" y="609600"/>
                </a:lnTo>
                <a:close/>
              </a:path>
              <a:path w="76200" h="2154554">
                <a:moveTo>
                  <a:pt x="44450" y="558800"/>
                </a:moveTo>
                <a:lnTo>
                  <a:pt x="31750" y="558800"/>
                </a:lnTo>
                <a:lnTo>
                  <a:pt x="31750" y="596900"/>
                </a:lnTo>
                <a:lnTo>
                  <a:pt x="44450" y="596900"/>
                </a:lnTo>
                <a:lnTo>
                  <a:pt x="44450" y="558800"/>
                </a:lnTo>
                <a:close/>
              </a:path>
              <a:path w="76200" h="2154554">
                <a:moveTo>
                  <a:pt x="44450" y="508000"/>
                </a:moveTo>
                <a:lnTo>
                  <a:pt x="31750" y="508000"/>
                </a:lnTo>
                <a:lnTo>
                  <a:pt x="31750" y="546100"/>
                </a:lnTo>
                <a:lnTo>
                  <a:pt x="44450" y="546100"/>
                </a:lnTo>
                <a:lnTo>
                  <a:pt x="44450" y="508000"/>
                </a:lnTo>
                <a:close/>
              </a:path>
              <a:path w="76200" h="2154554">
                <a:moveTo>
                  <a:pt x="44450" y="457200"/>
                </a:moveTo>
                <a:lnTo>
                  <a:pt x="31750" y="457200"/>
                </a:lnTo>
                <a:lnTo>
                  <a:pt x="31750" y="495300"/>
                </a:lnTo>
                <a:lnTo>
                  <a:pt x="44450" y="495300"/>
                </a:lnTo>
                <a:lnTo>
                  <a:pt x="44450" y="457200"/>
                </a:lnTo>
                <a:close/>
              </a:path>
              <a:path w="76200" h="2154554">
                <a:moveTo>
                  <a:pt x="44450" y="406400"/>
                </a:moveTo>
                <a:lnTo>
                  <a:pt x="31750" y="406400"/>
                </a:lnTo>
                <a:lnTo>
                  <a:pt x="31750" y="444500"/>
                </a:lnTo>
                <a:lnTo>
                  <a:pt x="44450" y="444500"/>
                </a:lnTo>
                <a:lnTo>
                  <a:pt x="44450" y="406400"/>
                </a:lnTo>
                <a:close/>
              </a:path>
              <a:path w="76200" h="2154554">
                <a:moveTo>
                  <a:pt x="44450" y="355600"/>
                </a:moveTo>
                <a:lnTo>
                  <a:pt x="31750" y="355600"/>
                </a:lnTo>
                <a:lnTo>
                  <a:pt x="31750" y="393700"/>
                </a:lnTo>
                <a:lnTo>
                  <a:pt x="44450" y="393700"/>
                </a:lnTo>
                <a:lnTo>
                  <a:pt x="44450" y="355600"/>
                </a:lnTo>
                <a:close/>
              </a:path>
              <a:path w="76200" h="2154554">
                <a:moveTo>
                  <a:pt x="44450" y="304800"/>
                </a:moveTo>
                <a:lnTo>
                  <a:pt x="31750" y="304800"/>
                </a:lnTo>
                <a:lnTo>
                  <a:pt x="31750" y="342900"/>
                </a:lnTo>
                <a:lnTo>
                  <a:pt x="44450" y="342900"/>
                </a:lnTo>
                <a:lnTo>
                  <a:pt x="44450" y="304800"/>
                </a:lnTo>
                <a:close/>
              </a:path>
              <a:path w="76200" h="2154554">
                <a:moveTo>
                  <a:pt x="44448" y="254000"/>
                </a:moveTo>
                <a:lnTo>
                  <a:pt x="31748" y="254000"/>
                </a:lnTo>
                <a:lnTo>
                  <a:pt x="31750" y="292100"/>
                </a:lnTo>
                <a:lnTo>
                  <a:pt x="44450" y="292100"/>
                </a:lnTo>
                <a:lnTo>
                  <a:pt x="44448" y="254000"/>
                </a:lnTo>
                <a:close/>
              </a:path>
              <a:path w="76200" h="2154554">
                <a:moveTo>
                  <a:pt x="44448" y="203200"/>
                </a:moveTo>
                <a:lnTo>
                  <a:pt x="31748" y="203200"/>
                </a:lnTo>
                <a:lnTo>
                  <a:pt x="31748" y="241300"/>
                </a:lnTo>
                <a:lnTo>
                  <a:pt x="44448" y="241300"/>
                </a:lnTo>
                <a:lnTo>
                  <a:pt x="44448" y="203200"/>
                </a:lnTo>
                <a:close/>
              </a:path>
              <a:path w="76200" h="2154554">
                <a:moveTo>
                  <a:pt x="44448" y="152400"/>
                </a:moveTo>
                <a:lnTo>
                  <a:pt x="31748" y="152400"/>
                </a:lnTo>
                <a:lnTo>
                  <a:pt x="31748" y="190500"/>
                </a:lnTo>
                <a:lnTo>
                  <a:pt x="44448" y="190500"/>
                </a:lnTo>
                <a:lnTo>
                  <a:pt x="44448" y="152400"/>
                </a:lnTo>
                <a:close/>
              </a:path>
              <a:path w="76200" h="2154554">
                <a:moveTo>
                  <a:pt x="44448" y="101600"/>
                </a:moveTo>
                <a:lnTo>
                  <a:pt x="31748" y="101600"/>
                </a:lnTo>
                <a:lnTo>
                  <a:pt x="31748" y="139700"/>
                </a:lnTo>
                <a:lnTo>
                  <a:pt x="44448" y="139700"/>
                </a:lnTo>
                <a:lnTo>
                  <a:pt x="44448" y="101600"/>
                </a:lnTo>
                <a:close/>
              </a:path>
              <a:path w="76200" h="2154554">
                <a:moveTo>
                  <a:pt x="44448" y="50800"/>
                </a:moveTo>
                <a:lnTo>
                  <a:pt x="31748" y="50800"/>
                </a:lnTo>
                <a:lnTo>
                  <a:pt x="31748" y="88900"/>
                </a:lnTo>
                <a:lnTo>
                  <a:pt x="44448" y="88900"/>
                </a:lnTo>
                <a:lnTo>
                  <a:pt x="44448" y="50800"/>
                </a:lnTo>
                <a:close/>
              </a:path>
              <a:path w="76200" h="2154554">
                <a:moveTo>
                  <a:pt x="44448" y="0"/>
                </a:moveTo>
                <a:lnTo>
                  <a:pt x="31748" y="0"/>
                </a:lnTo>
                <a:lnTo>
                  <a:pt x="31748" y="38100"/>
                </a:lnTo>
                <a:lnTo>
                  <a:pt x="44448" y="38100"/>
                </a:lnTo>
                <a:lnTo>
                  <a:pt x="44448" y="0"/>
                </a:lnTo>
                <a:close/>
              </a:path>
            </a:pathLst>
          </a:custGeom>
          <a:solidFill>
            <a:srgbClr val="13140F"/>
          </a:solidFill>
        </p:spPr>
        <p:txBody>
          <a:bodyPr wrap="square" lIns="0" tIns="0" rIns="0" bIns="0" rtlCol="0"/>
          <a:lstStyle/>
          <a:p>
            <a:endParaRPr sz="1200"/>
          </a:p>
        </p:txBody>
      </p:sp>
      <p:sp>
        <p:nvSpPr>
          <p:cNvPr id="52" name="Rectangle 51"/>
          <p:cNvSpPr/>
          <p:nvPr/>
        </p:nvSpPr>
        <p:spPr>
          <a:xfrm>
            <a:off x="5181598" y="5287053"/>
            <a:ext cx="1752600" cy="276999"/>
          </a:xfrm>
          <a:prstGeom prst="rect">
            <a:avLst/>
          </a:prstGeom>
        </p:spPr>
        <p:txBody>
          <a:bodyPr wrap="square">
            <a:spAutoFit/>
          </a:bodyPr>
          <a:lstStyle/>
          <a:p>
            <a:pPr marR="55880" algn="ctr">
              <a:lnSpc>
                <a:spcPct val="100000"/>
              </a:lnSpc>
              <a:spcBef>
                <a:spcPts val="114"/>
              </a:spcBef>
            </a:pPr>
            <a:r>
              <a:rPr lang="en-US" sz="1200" dirty="0">
                <a:solidFill>
                  <a:srgbClr val="FFFFFF"/>
                </a:solidFill>
                <a:latin typeface="Alegreya"/>
                <a:cs typeface="Raleway"/>
              </a:rPr>
              <a:t>Data Sheets</a:t>
            </a:r>
          </a:p>
        </p:txBody>
      </p:sp>
      <p:sp>
        <p:nvSpPr>
          <p:cNvPr id="6" name="TextBox 5">
            <a:extLst>
              <a:ext uri="{FF2B5EF4-FFF2-40B4-BE49-F238E27FC236}">
                <a16:creationId xmlns:a16="http://schemas.microsoft.com/office/drawing/2014/main" id="{4B1D8C68-F697-FA44-F60D-66A68778B4B9}"/>
              </a:ext>
            </a:extLst>
          </p:cNvPr>
          <p:cNvSpPr txBox="1"/>
          <p:nvPr/>
        </p:nvSpPr>
        <p:spPr>
          <a:xfrm>
            <a:off x="2620401" y="5745054"/>
            <a:ext cx="6951198" cy="369332"/>
          </a:xfrm>
          <a:prstGeom prst="rect">
            <a:avLst/>
          </a:prstGeom>
          <a:noFill/>
        </p:spPr>
        <p:txBody>
          <a:bodyPr wrap="square">
            <a:spAutoFit/>
          </a:bodyPr>
          <a:lstStyle/>
          <a:p>
            <a:pPr algn="ctr"/>
            <a:r>
              <a:rPr lang="en-US" dirty="0"/>
              <a:t>Implementation Strategy followed at TrioTree Technologies Pvt. Ltd.</a:t>
            </a:r>
            <a:endParaRPr lang="en-IN" dirty="0"/>
          </a:p>
        </p:txBody>
      </p:sp>
    </p:spTree>
    <p:extLst>
      <p:ext uri="{BB962C8B-B14F-4D97-AF65-F5344CB8AC3E}">
        <p14:creationId xmlns:p14="http://schemas.microsoft.com/office/powerpoint/2010/main" val="379233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F640-59DE-B766-0630-6B0470D18576}"/>
              </a:ext>
            </a:extLst>
          </p:cNvPr>
          <p:cNvSpPr>
            <a:spLocks noGrp="1"/>
          </p:cNvSpPr>
          <p:nvPr>
            <p:ph type="title"/>
          </p:nvPr>
        </p:nvSpPr>
        <p:spPr/>
        <p:txBody>
          <a:bodyPr/>
          <a:lstStyle/>
          <a:p>
            <a:r>
              <a:rPr lang="en-IN" dirty="0"/>
              <a:t>Methodology</a:t>
            </a:r>
          </a:p>
        </p:txBody>
      </p:sp>
      <p:sp>
        <p:nvSpPr>
          <p:cNvPr id="3" name="Content Placeholder 2">
            <a:extLst>
              <a:ext uri="{FF2B5EF4-FFF2-40B4-BE49-F238E27FC236}">
                <a16:creationId xmlns:a16="http://schemas.microsoft.com/office/drawing/2014/main" id="{A369A2A2-8FA7-3153-0AF7-8285B193313C}"/>
              </a:ext>
            </a:extLst>
          </p:cNvPr>
          <p:cNvSpPr>
            <a:spLocks noGrp="1"/>
          </p:cNvSpPr>
          <p:nvPr>
            <p:ph idx="1"/>
          </p:nvPr>
        </p:nvSpPr>
        <p:spPr/>
        <p:txBody>
          <a:bodyPr>
            <a:normAutofit fontScale="92500" lnSpcReduction="10000"/>
          </a:bodyPr>
          <a:lstStyle/>
          <a:p>
            <a:r>
              <a:rPr lang="en-US" b="1" dirty="0"/>
              <a:t>Study Design : </a:t>
            </a:r>
            <a:r>
              <a:rPr lang="en-US" dirty="0"/>
              <a:t>Primary Survey</a:t>
            </a:r>
          </a:p>
          <a:p>
            <a:endParaRPr lang="en-US" dirty="0"/>
          </a:p>
          <a:p>
            <a:r>
              <a:rPr lang="en-US" b="1" dirty="0"/>
              <a:t>Study Location : </a:t>
            </a:r>
            <a:r>
              <a:rPr lang="en-US" dirty="0"/>
              <a:t>Hospital across country</a:t>
            </a:r>
          </a:p>
          <a:p>
            <a:endParaRPr lang="en-US" dirty="0"/>
          </a:p>
          <a:p>
            <a:r>
              <a:rPr lang="en-US" b="1" dirty="0"/>
              <a:t>Study Population : </a:t>
            </a:r>
            <a:r>
              <a:rPr lang="en-US" dirty="0"/>
              <a:t>Primary users of HIS</a:t>
            </a:r>
          </a:p>
          <a:p>
            <a:endParaRPr lang="en-US" dirty="0"/>
          </a:p>
          <a:p>
            <a:r>
              <a:rPr lang="en-US" b="1" dirty="0"/>
              <a:t>Survey Method : </a:t>
            </a:r>
            <a:r>
              <a:rPr lang="en-US" dirty="0"/>
              <a:t>Questionnaire</a:t>
            </a:r>
          </a:p>
          <a:p>
            <a:endParaRPr lang="en-US" dirty="0"/>
          </a:p>
          <a:p>
            <a:r>
              <a:rPr lang="en-US" b="1" dirty="0"/>
              <a:t>Sample Size : </a:t>
            </a:r>
            <a:r>
              <a:rPr lang="en-US" dirty="0"/>
              <a:t>40 Facilities</a:t>
            </a:r>
            <a:endParaRPr lang="en-US" sz="2600" dirty="0"/>
          </a:p>
          <a:p>
            <a:endParaRPr lang="en-US" sz="2600" dirty="0"/>
          </a:p>
          <a:p>
            <a:r>
              <a:rPr lang="en-US" b="1" dirty="0"/>
              <a:t>Duration : </a:t>
            </a:r>
            <a:r>
              <a:rPr lang="en-US" dirty="0"/>
              <a:t>01/03/2024 – 01/06/2024</a:t>
            </a:r>
          </a:p>
        </p:txBody>
      </p:sp>
    </p:spTree>
    <p:extLst>
      <p:ext uri="{BB962C8B-B14F-4D97-AF65-F5344CB8AC3E}">
        <p14:creationId xmlns:p14="http://schemas.microsoft.com/office/powerpoint/2010/main" val="316163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F3F-81A8-E3A8-81BB-B565B7113940}"/>
              </a:ext>
            </a:extLst>
          </p:cNvPr>
          <p:cNvSpPr>
            <a:spLocks noGrp="1"/>
          </p:cNvSpPr>
          <p:nvPr>
            <p:ph type="title"/>
          </p:nvPr>
        </p:nvSpPr>
        <p:spPr/>
        <p:txBody>
          <a:bodyPr/>
          <a:lstStyle/>
          <a:p>
            <a:r>
              <a:rPr lang="en-IN" dirty="0"/>
              <a:t>Result (1/2)</a:t>
            </a:r>
          </a:p>
        </p:txBody>
      </p:sp>
      <p:sp>
        <p:nvSpPr>
          <p:cNvPr id="3" name="Content Placeholder 2">
            <a:extLst>
              <a:ext uri="{FF2B5EF4-FFF2-40B4-BE49-F238E27FC236}">
                <a16:creationId xmlns:a16="http://schemas.microsoft.com/office/drawing/2014/main" id="{E67DB13B-5085-F75A-69F2-47A78D3E103F}"/>
              </a:ext>
            </a:extLst>
          </p:cNvPr>
          <p:cNvSpPr>
            <a:spLocks noGrp="1"/>
          </p:cNvSpPr>
          <p:nvPr>
            <p:ph idx="1"/>
          </p:nvPr>
        </p:nvSpPr>
        <p:spPr>
          <a:xfrm>
            <a:off x="7924801" y="1287624"/>
            <a:ext cx="3822440" cy="4889339"/>
          </a:xfrm>
        </p:spPr>
        <p:txBody>
          <a:bodyPr>
            <a:normAutofit/>
          </a:bodyPr>
          <a:lstStyle/>
          <a:p>
            <a:r>
              <a:rPr lang="en-US" sz="1800" dirty="0"/>
              <a:t>Finding states Blood bank and Nurse resulted high number of requirement changes compared to others.</a:t>
            </a:r>
          </a:p>
        </p:txBody>
      </p:sp>
      <p:graphicFrame>
        <p:nvGraphicFramePr>
          <p:cNvPr id="7" name="Chart 6">
            <a:extLst>
              <a:ext uri="{FF2B5EF4-FFF2-40B4-BE49-F238E27FC236}">
                <a16:creationId xmlns:a16="http://schemas.microsoft.com/office/drawing/2014/main" id="{5D7D1D7C-EE1F-D3F3-0E21-7C10D4FC008B}"/>
              </a:ext>
            </a:extLst>
          </p:cNvPr>
          <p:cNvGraphicFramePr>
            <a:graphicFrameLocks/>
          </p:cNvGraphicFramePr>
          <p:nvPr>
            <p:extLst>
              <p:ext uri="{D42A27DB-BD31-4B8C-83A1-F6EECF244321}">
                <p14:modId xmlns:p14="http://schemas.microsoft.com/office/powerpoint/2010/main" val="965449774"/>
              </p:ext>
            </p:extLst>
          </p:nvPr>
        </p:nvGraphicFramePr>
        <p:xfrm>
          <a:off x="444759" y="1287624"/>
          <a:ext cx="7275600" cy="488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5F23268F-B735-F81D-2452-F6ED257B239A}"/>
              </a:ext>
            </a:extLst>
          </p:cNvPr>
          <p:cNvSpPr/>
          <p:nvPr/>
        </p:nvSpPr>
        <p:spPr>
          <a:xfrm>
            <a:off x="6354430" y="1489646"/>
            <a:ext cx="1122218" cy="10529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2962E2F-ECA4-0443-5CAC-08087022DE96}"/>
              </a:ext>
            </a:extLst>
          </p:cNvPr>
          <p:cNvSpPr/>
          <p:nvPr/>
        </p:nvSpPr>
        <p:spPr>
          <a:xfrm>
            <a:off x="5027770" y="1489646"/>
            <a:ext cx="1122218" cy="10529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690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F3F-81A8-E3A8-81BB-B565B7113940}"/>
              </a:ext>
            </a:extLst>
          </p:cNvPr>
          <p:cNvSpPr>
            <a:spLocks noGrp="1"/>
          </p:cNvSpPr>
          <p:nvPr>
            <p:ph type="title"/>
          </p:nvPr>
        </p:nvSpPr>
        <p:spPr/>
        <p:txBody>
          <a:bodyPr/>
          <a:lstStyle/>
          <a:p>
            <a:r>
              <a:rPr lang="en-IN" dirty="0"/>
              <a:t>Result (2/2)</a:t>
            </a:r>
          </a:p>
        </p:txBody>
      </p:sp>
      <p:sp>
        <p:nvSpPr>
          <p:cNvPr id="3" name="Content Placeholder 2">
            <a:extLst>
              <a:ext uri="{FF2B5EF4-FFF2-40B4-BE49-F238E27FC236}">
                <a16:creationId xmlns:a16="http://schemas.microsoft.com/office/drawing/2014/main" id="{D10D2BE4-5718-0568-0952-B677BDC21E9B}"/>
              </a:ext>
            </a:extLst>
          </p:cNvPr>
          <p:cNvSpPr>
            <a:spLocks noGrp="1"/>
          </p:cNvSpPr>
          <p:nvPr>
            <p:ph idx="1"/>
          </p:nvPr>
        </p:nvSpPr>
        <p:spPr>
          <a:xfrm>
            <a:off x="7841673" y="1287624"/>
            <a:ext cx="3905567" cy="4889339"/>
          </a:xfrm>
        </p:spPr>
        <p:txBody>
          <a:bodyPr>
            <a:normAutofit/>
          </a:bodyPr>
          <a:lstStyle/>
          <a:p>
            <a:r>
              <a:rPr lang="en-US" sz="1800" dirty="0"/>
              <a:t>As per </a:t>
            </a:r>
            <a:r>
              <a:rPr lang="en-US" sz="1800" b="1" dirty="0"/>
              <a:t>requirement severity</a:t>
            </a:r>
            <a:r>
              <a:rPr lang="en-US" sz="1800" dirty="0"/>
              <a:t>, compare to other clinical module </a:t>
            </a:r>
            <a:r>
              <a:rPr lang="en-US" sz="1800" b="1" i="1" dirty="0"/>
              <a:t>Nurse</a:t>
            </a:r>
            <a:r>
              <a:rPr lang="en-US" sz="1800" dirty="0"/>
              <a:t> and </a:t>
            </a:r>
            <a:r>
              <a:rPr lang="en-US" sz="1800" b="1" i="1" dirty="0"/>
              <a:t>Blood bank</a:t>
            </a:r>
            <a:r>
              <a:rPr lang="en-US" sz="1800" dirty="0"/>
              <a:t> resulted high number of requirement changes.</a:t>
            </a:r>
          </a:p>
        </p:txBody>
      </p:sp>
      <p:graphicFrame>
        <p:nvGraphicFramePr>
          <p:cNvPr id="7" name="Chart 6">
            <a:extLst>
              <a:ext uri="{FF2B5EF4-FFF2-40B4-BE49-F238E27FC236}">
                <a16:creationId xmlns:a16="http://schemas.microsoft.com/office/drawing/2014/main" id="{C5A7CCC3-2482-36A4-E49B-EA00BD355097}"/>
              </a:ext>
            </a:extLst>
          </p:cNvPr>
          <p:cNvGraphicFramePr>
            <a:graphicFrameLocks/>
          </p:cNvGraphicFramePr>
          <p:nvPr>
            <p:extLst>
              <p:ext uri="{D42A27DB-BD31-4B8C-83A1-F6EECF244321}">
                <p14:modId xmlns:p14="http://schemas.microsoft.com/office/powerpoint/2010/main" val="1409602411"/>
              </p:ext>
            </p:extLst>
          </p:nvPr>
        </p:nvGraphicFramePr>
        <p:xfrm>
          <a:off x="444478" y="1287624"/>
          <a:ext cx="7397195" cy="4889339"/>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989B9A29-9FCE-C2FA-0565-B5FC81297035}"/>
              </a:ext>
            </a:extLst>
          </p:cNvPr>
          <p:cNvSpPr/>
          <p:nvPr/>
        </p:nvSpPr>
        <p:spPr>
          <a:xfrm>
            <a:off x="2115220" y="1660850"/>
            <a:ext cx="1122218" cy="10529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CE8AC6-C95D-89CC-B162-78215CC03DFA}"/>
              </a:ext>
            </a:extLst>
          </p:cNvPr>
          <p:cNvSpPr/>
          <p:nvPr/>
        </p:nvSpPr>
        <p:spPr>
          <a:xfrm>
            <a:off x="4836368" y="1980355"/>
            <a:ext cx="1122218" cy="105294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606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1102</Words>
  <Application>Microsoft Office PowerPoint</Application>
  <PresentationFormat>Widescreen</PresentationFormat>
  <Paragraphs>109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Alegreya</vt:lpstr>
      <vt:lpstr>Aptos</vt:lpstr>
      <vt:lpstr>Aptos Display</vt:lpstr>
      <vt:lpstr>Arial</vt:lpstr>
      <vt:lpstr>Office Theme</vt:lpstr>
      <vt:lpstr>PowerPoint Presentation</vt:lpstr>
      <vt:lpstr>Mentor Approval</vt:lpstr>
      <vt:lpstr>Objective</vt:lpstr>
      <vt:lpstr>Introduction (1/3)</vt:lpstr>
      <vt:lpstr>Introduction (2/3)</vt:lpstr>
      <vt:lpstr>Introduction (3/3)</vt:lpstr>
      <vt:lpstr>Methodology</vt:lpstr>
      <vt:lpstr>Result (1/2)</vt:lpstr>
      <vt:lpstr>Result (2/2)</vt:lpstr>
      <vt:lpstr>Discussion</vt:lpstr>
      <vt:lpstr>Discussion</vt:lpstr>
      <vt:lpstr>Conclusion (1/2)</vt:lpstr>
      <vt:lpstr>Conclusion (2/2)</vt:lpstr>
      <vt:lpstr>Pictorial Journey (1/2)</vt:lpstr>
      <vt:lpstr>Pictorial Journey (2/2)</vt:lpstr>
      <vt:lpstr>Thank You</vt:lpstr>
      <vt:lpstr>References (1/2)</vt:lpstr>
      <vt:lpstr>References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Saurav Suman</dc:creator>
  <cp:lastModifiedBy>Shakshi Gupta</cp:lastModifiedBy>
  <cp:revision>77</cp:revision>
  <dcterms:created xsi:type="dcterms:W3CDTF">2024-06-18T16:42:08Z</dcterms:created>
  <dcterms:modified xsi:type="dcterms:W3CDTF">2024-06-21T05:14:04Z</dcterms:modified>
</cp:coreProperties>
</file>