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5.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6.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7.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8.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9.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10.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11.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12.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theme/theme13.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theme/theme14.xml" ContentType="application/vnd.openxmlformats-officedocument.theme+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0" r:id="rId3"/>
    <p:sldMasterId id="2147483760" r:id="rId4"/>
    <p:sldMasterId id="2147483860" r:id="rId5"/>
    <p:sldMasterId id="2147483910" r:id="rId6"/>
    <p:sldMasterId id="2147483960" r:id="rId7"/>
    <p:sldMasterId id="2147484010" r:id="rId8"/>
    <p:sldMasterId id="2147484060" r:id="rId9"/>
    <p:sldMasterId id="2147484110" r:id="rId10"/>
    <p:sldMasterId id="2147484160" r:id="rId11"/>
    <p:sldMasterId id="2147484210" r:id="rId12"/>
    <p:sldMasterId id="2147484260" r:id="rId13"/>
    <p:sldMasterId id="2147484310" r:id="rId14"/>
    <p:sldMasterId id="2147484360" r:id="rId15"/>
  </p:sldMasterIdLst>
  <p:notesMasterIdLst>
    <p:notesMasterId r:id="rId32"/>
  </p:notesMasterIdLst>
  <p:sldIdLst>
    <p:sldId id="256" r:id="rId16"/>
    <p:sldId id="257" r:id="rId17"/>
    <p:sldId id="275" r:id="rId18"/>
    <p:sldId id="285" r:id="rId19"/>
    <p:sldId id="276" r:id="rId20"/>
    <p:sldId id="284" r:id="rId21"/>
    <p:sldId id="286" r:id="rId22"/>
    <p:sldId id="277" r:id="rId23"/>
    <p:sldId id="287" r:id="rId24"/>
    <p:sldId id="279" r:id="rId25"/>
    <p:sldId id="289" r:id="rId26"/>
    <p:sldId id="288" r:id="rId27"/>
    <p:sldId id="280" r:id="rId28"/>
    <p:sldId id="281"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1T14:07:42.954"/>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1T14:07:42.955"/>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1T14:07:42.956"/>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19-06-2024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CBBF-3B14-49EE-839D-F9D0F54BECC4}" type="slidenum">
              <a:rPr lang="en-IN" smtClean="0"/>
              <a:t>1</a:t>
            </a:fld>
            <a:endParaRPr lang="en-IN"/>
          </a:p>
        </p:txBody>
      </p:sp>
    </p:spTree>
    <p:extLst>
      <p:ext uri="{BB962C8B-B14F-4D97-AF65-F5344CB8AC3E}">
        <p14:creationId xmlns:p14="http://schemas.microsoft.com/office/powerpoint/2010/main" val="279384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CBBF-3B14-49EE-839D-F9D0F54BECC4}" type="slidenum">
              <a:rPr lang="en-IN" smtClean="0"/>
              <a:t>6</a:t>
            </a:fld>
            <a:endParaRPr lang="en-IN"/>
          </a:p>
        </p:txBody>
      </p:sp>
    </p:spTree>
    <p:extLst>
      <p:ext uri="{BB962C8B-B14F-4D97-AF65-F5344CB8AC3E}">
        <p14:creationId xmlns:p14="http://schemas.microsoft.com/office/powerpoint/2010/main" val="207011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6.jpe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9.sv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6.jpe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9.svg"/></Relationships>
</file>

<file path=ppt/slideLayouts/_rels/slideLayout19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9.svg"/></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6.jpe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9.svg"/></Relationships>
</file>

<file path=ppt/slideLayouts/_rels/slideLayout24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9.svg"/></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16.jpe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9.svg"/></Relationships>
</file>

<file path=ppt/slideLayouts/_rels/slideLayout29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9.svg"/></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6.jpeg"/></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9.svg"/></Relationships>
</file>

<file path=ppt/slideLayouts/_rels/slideLayout34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9.xml"/><Relationship Id="rId4" Type="http://schemas.openxmlformats.org/officeDocument/2006/relationships/image" Target="../media/image9.svg"/></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6.jpeg"/></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9.xml"/><Relationship Id="rId4" Type="http://schemas.openxmlformats.org/officeDocument/2006/relationships/image" Target="../media/image9.svg"/></Relationships>
</file>

<file path=ppt/slideLayouts/_rels/slideLayout39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0.xml"/><Relationship Id="rId4" Type="http://schemas.openxmlformats.org/officeDocument/2006/relationships/image" Target="../media/image9.svg"/></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6.jpeg"/></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0.xml"/><Relationship Id="rId4" Type="http://schemas.openxmlformats.org/officeDocument/2006/relationships/image" Target="../media/image9.svg"/></Relationships>
</file>

<file path=ppt/slideLayouts/_rels/slideLayout44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1.xml"/><Relationship Id="rId4" Type="http://schemas.openxmlformats.org/officeDocument/2006/relationships/image" Target="../media/image9.svg"/></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1.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16.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1.xml"/><Relationship Id="rId4" Type="http://schemas.openxmlformats.org/officeDocument/2006/relationships/image" Target="../media/image9.svg"/></Relationships>
</file>

<file path=ppt/slideLayouts/_rels/slideLayout49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1.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0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0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9.svg"/></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5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5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5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5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6.jpeg"/></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2.xml"/><Relationship Id="rId4" Type="http://schemas.openxmlformats.org/officeDocument/2006/relationships/image" Target="../media/image9.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2.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5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5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3.xml"/><Relationship Id="rId4" Type="http://schemas.openxmlformats.org/officeDocument/2006/relationships/image" Target="../media/image9.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3.xml"/></Relationships>
</file>

<file path=ppt/slideLayouts/_rels/slideLayout5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7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57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7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8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8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5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58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58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16.jpeg"/></Relationships>
</file>

<file path=ppt/slideLayouts/_rels/slideLayout5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3.xml"/><Relationship Id="rId4" Type="http://schemas.openxmlformats.org/officeDocument/2006/relationships/image" Target="../media/image9.svg"/></Relationships>
</file>

<file path=ppt/slideLayouts/_rels/slideLayout58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3.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3.xml"/></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9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4.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6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6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60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60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60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0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0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0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6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4.xml"/><Relationship Id="rId4" Type="http://schemas.openxmlformats.org/officeDocument/2006/relationships/image" Target="../media/image9.svg"/></Relationships>
</file>

<file path=ppt/slideLayouts/_rels/slideLayout6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4.xml"/></Relationships>
</file>

<file path=ppt/slideLayouts/_rels/slideLayout6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4.xml"/></Relationships>
</file>

<file path=ppt/slideLayouts/_rels/slideLayout6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6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6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6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6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6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6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16.jpeg"/></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4.xml"/><Relationship Id="rId4" Type="http://schemas.openxmlformats.org/officeDocument/2006/relationships/image" Target="../media/image9.svg"/></Relationships>
</file>

<file path=ppt/slideLayouts/_rels/slideLayout63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4.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5.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6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6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5.xml"/><Relationship Id="rId4" Type="http://schemas.openxmlformats.org/officeDocument/2006/relationships/image" Target="../media/image9.svg"/></Relationships>
</file>

<file path=ppt/slideLayouts/_rels/slideLayout6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6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5.xml"/></Relationships>
</file>

<file path=ppt/slideLayouts/_rels/slideLayout67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7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67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7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7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7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7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8.png"/></Relationships>
</file>

<file path=ppt/slideLayouts/_rels/slideLayout68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68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68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6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16.jpeg"/></Relationships>
</file>

<file path=ppt/slideLayouts/_rels/slideLayout6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5.xml"/><Relationship Id="rId4" Type="http://schemas.openxmlformats.org/officeDocument/2006/relationships/image" Target="../media/image9.svg"/></Relationships>
</file>

<file path=ppt/slideLayouts/_rels/slideLayout68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5.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_rels/slideLayout6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6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9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9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9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9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9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3.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1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6.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19-06-2024</a:t>
            </a:fld>
            <a:endParaRPr lang="en-IN"/>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19-06-2024</a:t>
            </a:fld>
            <a:endParaRPr lang="en-IN"/>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a16="http://schemas.microsoft.com/office/drawing/2014/main" xmlns=""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xmlns=""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56080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a16="http://schemas.microsoft.com/office/drawing/2014/main" xmlns="" id="{5A3B2C40-2043-41B2-AFB8-C002BAF2A42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074875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xmlns=""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a16="http://schemas.microsoft.com/office/drawing/2014/main" xmlns=""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a16="http://schemas.microsoft.com/office/drawing/2014/main" xmlns="" id="{F9474029-2EF9-4DF2-A677-E8323A123C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716535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xmlns=""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6D2E643D-7E04-4396-BE94-A4BBD6E9FA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11325987"/>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a16="http://schemas.microsoft.com/office/drawing/2014/main" xmlns="" id="{2B665D85-50F2-47F7-B526-B23E65FF05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20563607"/>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5889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21274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8976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30698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175035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19-06-2024</a:t>
            </a:fld>
            <a:endParaRPr lang="en-IN"/>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8E3D6F47-43BF-4540-9690-AE662057D21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xmlns="" id="{E8E2C89B-7571-F544-938F-C999797826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xmlns="" id="{A849D536-F609-A744-B36A-8BFB5245F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312884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0A1AF0D6-51EF-1945-B4E8-68EF85E87D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45465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D06917E-3E0E-6D47-9181-57DC0B9695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94407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xmlns=""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xmlns=""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a16="http://schemas.microsoft.com/office/drawing/2014/main" xmlns=""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a16="http://schemas.microsoft.com/office/drawing/2014/main" xmlns=""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a16="http://schemas.microsoft.com/office/drawing/2014/main" xmlns=""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A43F6D9-2B76-4F47-8BB1-588F5D046A7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29845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xmlns=""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xmlns=""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xmlns=""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a16="http://schemas.microsoft.com/office/drawing/2014/main" xmlns=""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a16="http://schemas.microsoft.com/office/drawing/2014/main" xmlns=""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a16="http://schemas.microsoft.com/office/drawing/2014/main" xmlns="" id="{EFFBAF58-7775-B441-95B2-60BAEE63067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31728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xmlns=""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a16="http://schemas.microsoft.com/office/drawing/2014/main" xmlns=""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DB41C48F-5C1D-DE41-93AD-B4E269C3B3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4076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xmlns=""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xmlns=""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a16="http://schemas.microsoft.com/office/drawing/2014/main" xmlns="" id="{C127A24E-C6A6-B348-9405-8C826F52F9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3208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xmlns="" id="{B39BD980-859A-ED43-B5E0-B78C35812A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xmlns=""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78346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a16="http://schemas.microsoft.com/office/drawing/2014/main" xmlns=""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F1328CB7-3B3E-0342-86D5-64775D744D1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28727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6756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8E3D6F47-43BF-4540-9690-AE662057D21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 xmlns:a16="http://schemas.microsoft.com/office/drawing/2014/main" id="{E8E2C89B-7571-F544-938F-C9997978262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 xmlns:a16="http://schemas.microsoft.com/office/drawing/2014/main" id="{A849D536-F609-A744-B36A-8BFB5245F4C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65280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4419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xmlns=""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xmlns=""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xmlns=""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DF16763F-C469-814B-B3F1-2A463EAEA8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847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07708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xmlns=""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a16="http://schemas.microsoft.com/office/drawing/2014/main" xmlns=""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a16="http://schemas.microsoft.com/office/drawing/2014/main" xmlns="" id="{BCBCE073-12D8-9D4F-9B15-2F9BE4AC35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7756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xmlns=""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a16="http://schemas.microsoft.com/office/drawing/2014/main" xmlns="" id="{A8B63251-79DB-3544-890F-9DDA614A5D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21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5709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a16="http://schemas.microsoft.com/office/drawing/2014/main" xmlns="" id="{18FC357D-3DB1-1B43-8FB6-6F70286F74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521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xmlns=""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xmlns="" id="{9C8C25AB-04B1-1747-A689-D16DAAB4CD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4627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xmlns="" id="{BB9E4976-132F-F449-8124-B504F37C98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3493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xmlns=""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xmlns=""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xmlns=""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a16="http://schemas.microsoft.com/office/drawing/2014/main" xmlns=""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129966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0A1AF0D6-51EF-1945-B4E8-68EF85E87DF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91559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xmlns=""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xmlns=""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a16="http://schemas.microsoft.com/office/drawing/2014/main" xmlns=""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7964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xmlns=""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a16="http://schemas.microsoft.com/office/drawing/2014/main" xmlns=""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xmlns=""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75860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B9A207CB-7D3D-2245-B4EB-AB96C5D60E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4232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C0F63227-657D-4706-8FAB-F4C1769683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a16="http://schemas.microsoft.com/office/drawing/2014/main" xmlns="" id="{1AC3057C-C1A3-6146-894A-D022699913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515357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a16="http://schemas.microsoft.com/office/drawing/2014/main" xmlns=""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xmlns=""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a16="http://schemas.microsoft.com/office/drawing/2014/main" xmlns=""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a16="http://schemas.microsoft.com/office/drawing/2014/main" xmlns=""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a16="http://schemas.microsoft.com/office/drawing/2014/main" xmlns=""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xmlns=""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a16="http://schemas.microsoft.com/office/drawing/2014/main" xmlns=""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a16="http://schemas.microsoft.com/office/drawing/2014/main" xmlns=""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a16="http://schemas.microsoft.com/office/drawing/2014/main" xmlns="" id="{5676FBE2-B43F-5C47-8389-AD3C99D975C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6229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xmlns=""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xmlns=""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a16="http://schemas.microsoft.com/office/drawing/2014/main" xmlns=""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a16="http://schemas.microsoft.com/office/drawing/2014/main" xmlns=""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xmlns=""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a16="http://schemas.microsoft.com/office/drawing/2014/main" xmlns=""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a16="http://schemas.microsoft.com/office/drawing/2014/main" xmlns=""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xmlns=""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a16="http://schemas.microsoft.com/office/drawing/2014/main" xmlns=""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a16="http://schemas.microsoft.com/office/drawing/2014/main" xmlns=""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xmlns=""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a16="http://schemas.microsoft.com/office/drawing/2014/main" xmlns=""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a16="http://schemas.microsoft.com/office/drawing/2014/main" xmlns=""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a16="http://schemas.microsoft.com/office/drawing/2014/main" xmlns=""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xmlns=""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a16="http://schemas.microsoft.com/office/drawing/2014/main" xmlns=""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a16="http://schemas.microsoft.com/office/drawing/2014/main" xmlns=""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a16="http://schemas.microsoft.com/office/drawing/2014/main" xmlns=""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xmlns=""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a16="http://schemas.microsoft.com/office/drawing/2014/main" xmlns=""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a16="http://schemas.microsoft.com/office/drawing/2014/main" xmlns=""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a16="http://schemas.microsoft.com/office/drawing/2014/main" xmlns=""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xmlns=""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a16="http://schemas.microsoft.com/office/drawing/2014/main" xmlns=""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a16="http://schemas.microsoft.com/office/drawing/2014/main" xmlns=""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a16="http://schemas.microsoft.com/office/drawing/2014/main" xmlns=""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xmlns=""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a16="http://schemas.microsoft.com/office/drawing/2014/main" xmlns=""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a16="http://schemas.microsoft.com/office/drawing/2014/main" xmlns=""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a16="http://schemas.microsoft.com/office/drawing/2014/main" xmlns=""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a16="http://schemas.microsoft.com/office/drawing/2014/main" xmlns=""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xmlns=""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38430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xmlns=""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xmlns=""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xmlns=""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xmlns=""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a16="http://schemas.microsoft.com/office/drawing/2014/main" xmlns=""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a16="http://schemas.microsoft.com/office/drawing/2014/main" xmlns=""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a16="http://schemas.microsoft.com/office/drawing/2014/main" xmlns=""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a16="http://schemas.microsoft.com/office/drawing/2014/main" xmlns="" id="{29E62D4C-ACB0-644F-9042-ADF3C890FE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91598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21046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257555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86783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D06917E-3E0E-6D47-9181-57DC0B96957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78602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196478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xmlns=""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98068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xmlns=""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412841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xmlns=""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9525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xmlns=""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xmlns=""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14076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xmlns=""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xmlns=""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21897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xmlns=""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402348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43785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xmlns=""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xmlns=""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xmlns=""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xmlns=""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xmlns=""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189143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a16="http://schemas.microsoft.com/office/drawing/2014/main" xmlns=""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xmlns=""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116895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A43F6D9-2B76-4F47-8BB1-588F5D046A7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42467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a16="http://schemas.microsoft.com/office/drawing/2014/main" xmlns="" id="{5A3B2C40-2043-41B2-AFB8-C002BAF2A42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0707463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xmlns=""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a16="http://schemas.microsoft.com/office/drawing/2014/main" xmlns=""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a16="http://schemas.microsoft.com/office/drawing/2014/main" xmlns="" id="{F9474029-2EF9-4DF2-A677-E8323A123C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1765280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xmlns=""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6D2E643D-7E04-4396-BE94-A4BBD6E9FA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19064134"/>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a16="http://schemas.microsoft.com/office/drawing/2014/main" xmlns="" id="{2B665D85-50F2-47F7-B526-B23E65FF05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35670689"/>
      </p:ext>
    </p:extLst>
  </p:cSld>
  <p:clrMapOvr>
    <a:masterClrMapping/>
  </p:clrMapOvr>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39676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14560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09587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8254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313844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8E3D6F47-43BF-4540-9690-AE662057D21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xmlns="" id="{E8E2C89B-7571-F544-938F-C999797826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xmlns="" id="{A849D536-F609-A744-B36A-8BFB5245F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172271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 xmlns:a16="http://schemas.microsoft.com/office/drawing/2014/main" id="{EFFBAF58-7775-B441-95B2-60BAEE63067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78723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0A1AF0D6-51EF-1945-B4E8-68EF85E87D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1621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D06917E-3E0E-6D47-9181-57DC0B9695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64907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xmlns=""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xmlns=""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a16="http://schemas.microsoft.com/office/drawing/2014/main" xmlns=""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a16="http://schemas.microsoft.com/office/drawing/2014/main" xmlns=""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a16="http://schemas.microsoft.com/office/drawing/2014/main" xmlns=""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A43F6D9-2B76-4F47-8BB1-588F5D046A7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24081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xmlns=""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xmlns=""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xmlns=""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a16="http://schemas.microsoft.com/office/drawing/2014/main" xmlns=""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a16="http://schemas.microsoft.com/office/drawing/2014/main" xmlns=""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a16="http://schemas.microsoft.com/office/drawing/2014/main" xmlns="" id="{EFFBAF58-7775-B441-95B2-60BAEE63067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17934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xmlns=""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a16="http://schemas.microsoft.com/office/drawing/2014/main" xmlns=""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DB41C48F-5C1D-DE41-93AD-B4E269C3B3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3302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xmlns=""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xmlns=""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a16="http://schemas.microsoft.com/office/drawing/2014/main" xmlns="" id="{C127A24E-C6A6-B348-9405-8C826F52F9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906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xmlns="" id="{B39BD980-859A-ED43-B5E0-B78C35812A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xmlns=""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32592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a16="http://schemas.microsoft.com/office/drawing/2014/main" xmlns=""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F1328CB7-3B3E-0342-86D5-64775D744D1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37627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8089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8267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DB41C48F-5C1D-DE41-93AD-B4E269C3B3A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254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xmlns=""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xmlns=""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xmlns=""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DF16763F-C469-814B-B3F1-2A463EAEA8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174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9018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xmlns=""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a16="http://schemas.microsoft.com/office/drawing/2014/main" xmlns=""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a16="http://schemas.microsoft.com/office/drawing/2014/main" xmlns="" id="{BCBCE073-12D8-9D4F-9B15-2F9BE4AC35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145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xmlns=""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a16="http://schemas.microsoft.com/office/drawing/2014/main" xmlns="" id="{A8B63251-79DB-3544-890F-9DDA614A5D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694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16826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a16="http://schemas.microsoft.com/office/drawing/2014/main" xmlns="" id="{18FC357D-3DB1-1B43-8FB6-6F70286F74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3338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xmlns=""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xmlns="" id="{9C8C25AB-04B1-1747-A689-D16DAAB4CD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1688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xmlns="" id="{BB9E4976-132F-F449-8124-B504F37C98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43809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xmlns=""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xmlns=""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xmlns=""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a16="http://schemas.microsoft.com/office/drawing/2014/main" xmlns=""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16380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xmlns=""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xmlns=""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a16="http://schemas.microsoft.com/office/drawing/2014/main" xmlns=""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2291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 xmlns:a16="http://schemas.microsoft.com/office/drawing/2014/main" id="{C127A24E-C6A6-B348-9405-8C826F52F91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8472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xmlns=""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a16="http://schemas.microsoft.com/office/drawing/2014/main" xmlns=""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xmlns=""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96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B9A207CB-7D3D-2245-B4EB-AB96C5D60E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20617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C0F63227-657D-4706-8FAB-F4C1769683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a16="http://schemas.microsoft.com/office/drawing/2014/main" xmlns="" id="{1AC3057C-C1A3-6146-894A-D022699913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783844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a16="http://schemas.microsoft.com/office/drawing/2014/main" xmlns=""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xmlns=""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a16="http://schemas.microsoft.com/office/drawing/2014/main" xmlns=""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a16="http://schemas.microsoft.com/office/drawing/2014/main" xmlns=""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a16="http://schemas.microsoft.com/office/drawing/2014/main" xmlns=""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xmlns=""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a16="http://schemas.microsoft.com/office/drawing/2014/main" xmlns=""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a16="http://schemas.microsoft.com/office/drawing/2014/main" xmlns=""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a16="http://schemas.microsoft.com/office/drawing/2014/main" xmlns="" id="{5676FBE2-B43F-5C47-8389-AD3C99D975C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412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xmlns=""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xmlns=""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a16="http://schemas.microsoft.com/office/drawing/2014/main" xmlns=""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a16="http://schemas.microsoft.com/office/drawing/2014/main" xmlns=""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xmlns=""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a16="http://schemas.microsoft.com/office/drawing/2014/main" xmlns=""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a16="http://schemas.microsoft.com/office/drawing/2014/main" xmlns=""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xmlns=""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a16="http://schemas.microsoft.com/office/drawing/2014/main" xmlns=""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a16="http://schemas.microsoft.com/office/drawing/2014/main" xmlns=""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xmlns=""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a16="http://schemas.microsoft.com/office/drawing/2014/main" xmlns=""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a16="http://schemas.microsoft.com/office/drawing/2014/main" xmlns=""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a16="http://schemas.microsoft.com/office/drawing/2014/main" xmlns=""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xmlns=""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a16="http://schemas.microsoft.com/office/drawing/2014/main" xmlns=""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a16="http://schemas.microsoft.com/office/drawing/2014/main" xmlns=""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a16="http://schemas.microsoft.com/office/drawing/2014/main" xmlns=""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xmlns=""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a16="http://schemas.microsoft.com/office/drawing/2014/main" xmlns=""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a16="http://schemas.microsoft.com/office/drawing/2014/main" xmlns=""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a16="http://schemas.microsoft.com/office/drawing/2014/main" xmlns=""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xmlns=""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a16="http://schemas.microsoft.com/office/drawing/2014/main" xmlns=""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a16="http://schemas.microsoft.com/office/drawing/2014/main" xmlns=""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a16="http://schemas.microsoft.com/office/drawing/2014/main" xmlns=""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xmlns=""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a16="http://schemas.microsoft.com/office/drawing/2014/main" xmlns=""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a16="http://schemas.microsoft.com/office/drawing/2014/main" xmlns=""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a16="http://schemas.microsoft.com/office/drawing/2014/main" xmlns=""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a16="http://schemas.microsoft.com/office/drawing/2014/main" xmlns=""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xmlns=""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274222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xmlns=""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xmlns=""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xmlns=""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xmlns=""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a16="http://schemas.microsoft.com/office/drawing/2014/main" xmlns=""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a16="http://schemas.microsoft.com/office/drawing/2014/main" xmlns=""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a16="http://schemas.microsoft.com/office/drawing/2014/main" xmlns=""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a16="http://schemas.microsoft.com/office/drawing/2014/main" xmlns="" id="{29E62D4C-ACB0-644F-9042-ADF3C890FE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36399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228610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14824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3234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290185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 xmlns:a16="http://schemas.microsoft.com/office/drawing/2014/main" id="{B39BD980-859A-ED43-B5E0-B78C35812A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394623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xmlns=""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42304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xmlns=""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05724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xmlns=""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77596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xmlns=""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xmlns=""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87346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xmlns=""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xmlns=""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68045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xmlns=""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79719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38282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xmlns=""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xmlns=""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xmlns=""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xmlns=""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xmlns=""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15861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a16="http://schemas.microsoft.com/office/drawing/2014/main" xmlns=""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xmlns=""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83879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a16="http://schemas.microsoft.com/office/drawing/2014/main" xmlns="" id="{5A3B2C40-2043-41B2-AFB8-C002BAF2A42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4579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19-06-2024</a:t>
            </a:fld>
            <a:endParaRPr lang="en-IN"/>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F1328CB7-3B3E-0342-86D5-64775D744D1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5138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xmlns=""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a16="http://schemas.microsoft.com/office/drawing/2014/main" xmlns=""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a16="http://schemas.microsoft.com/office/drawing/2014/main" xmlns="" id="{F9474029-2EF9-4DF2-A677-E8323A123C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561953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xmlns=""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6D2E643D-7E04-4396-BE94-A4BBD6E9FA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55200171"/>
      </p:ext>
    </p:extLst>
  </p:cSld>
  <p:clrMapOvr>
    <a:masterClrMapping/>
  </p:clrMapOvr>
  <p:hf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a16="http://schemas.microsoft.com/office/drawing/2014/main" xmlns="" id="{2B665D85-50F2-47F7-B526-B23E65FF05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460527676"/>
      </p:ext>
    </p:extLst>
  </p:cSld>
  <p:clrMapOvr>
    <a:masterClrMapping/>
  </p:clrMapOvr>
  <p:hf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2359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181642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95309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0103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7171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8E3D6F47-43BF-4540-9690-AE662057D21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xmlns="" id="{E8E2C89B-7571-F544-938F-C999797826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xmlns="" id="{A849D536-F609-A744-B36A-8BFB5245F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385865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0A1AF0D6-51EF-1945-B4E8-68EF85E87D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98185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76008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D06917E-3E0E-6D47-9181-57DC0B9695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76515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xmlns=""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xmlns=""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a16="http://schemas.microsoft.com/office/drawing/2014/main" xmlns=""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a16="http://schemas.microsoft.com/office/drawing/2014/main" xmlns=""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a16="http://schemas.microsoft.com/office/drawing/2014/main" xmlns=""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A43F6D9-2B76-4F47-8BB1-588F5D046A7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5963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xmlns=""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xmlns=""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xmlns=""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a16="http://schemas.microsoft.com/office/drawing/2014/main" xmlns=""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a16="http://schemas.microsoft.com/office/drawing/2014/main" xmlns=""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a16="http://schemas.microsoft.com/office/drawing/2014/main" xmlns="" id="{EFFBAF58-7775-B441-95B2-60BAEE63067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8332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xmlns=""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a16="http://schemas.microsoft.com/office/drawing/2014/main" xmlns=""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DB41C48F-5C1D-DE41-93AD-B4E269C3B3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665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xmlns=""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xmlns=""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a16="http://schemas.microsoft.com/office/drawing/2014/main" xmlns="" id="{C127A24E-C6A6-B348-9405-8C826F52F9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50744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xmlns="" id="{B39BD980-859A-ED43-B5E0-B78C35812A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xmlns=""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4851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a16="http://schemas.microsoft.com/office/drawing/2014/main" xmlns=""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F1328CB7-3B3E-0342-86D5-64775D744D1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11287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9224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4564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xmlns=""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xmlns=""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xmlns=""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DF16763F-C469-814B-B3F1-2A463EAEA8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83040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1808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5137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xmlns=""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a16="http://schemas.microsoft.com/office/drawing/2014/main" xmlns=""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a16="http://schemas.microsoft.com/office/drawing/2014/main" xmlns="" id="{BCBCE073-12D8-9D4F-9B15-2F9BE4AC35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5330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xmlns=""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a16="http://schemas.microsoft.com/office/drawing/2014/main" xmlns="" id="{A8B63251-79DB-3544-890F-9DDA614A5D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6121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369393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a16="http://schemas.microsoft.com/office/drawing/2014/main" xmlns="" id="{18FC357D-3DB1-1B43-8FB6-6F70286F74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9059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xmlns=""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xmlns="" id="{9C8C25AB-04B1-1747-A689-D16DAAB4CD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4131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xmlns="" id="{BB9E4976-132F-F449-8124-B504F37C98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4112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xmlns=""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xmlns=""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xmlns=""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a16="http://schemas.microsoft.com/office/drawing/2014/main" xmlns=""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121698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xmlns=""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xmlns=""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a16="http://schemas.microsoft.com/office/drawing/2014/main" xmlns=""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316823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xmlns=""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a16="http://schemas.microsoft.com/office/drawing/2014/main" xmlns=""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xmlns=""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3451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DF16763F-C469-814B-B3F1-2A463EAEA87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72674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B9A207CB-7D3D-2245-B4EB-AB96C5D60E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44293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C0F63227-657D-4706-8FAB-F4C1769683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a16="http://schemas.microsoft.com/office/drawing/2014/main" xmlns="" id="{1AC3057C-C1A3-6146-894A-D022699913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459856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a16="http://schemas.microsoft.com/office/drawing/2014/main" xmlns=""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xmlns=""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a16="http://schemas.microsoft.com/office/drawing/2014/main" xmlns=""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a16="http://schemas.microsoft.com/office/drawing/2014/main" xmlns=""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a16="http://schemas.microsoft.com/office/drawing/2014/main" xmlns=""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xmlns=""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a16="http://schemas.microsoft.com/office/drawing/2014/main" xmlns=""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a16="http://schemas.microsoft.com/office/drawing/2014/main" xmlns=""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a16="http://schemas.microsoft.com/office/drawing/2014/main" xmlns="" id="{5676FBE2-B43F-5C47-8389-AD3C99D975C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5266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xmlns=""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xmlns=""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a16="http://schemas.microsoft.com/office/drawing/2014/main" xmlns=""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a16="http://schemas.microsoft.com/office/drawing/2014/main" xmlns=""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xmlns=""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a16="http://schemas.microsoft.com/office/drawing/2014/main" xmlns=""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a16="http://schemas.microsoft.com/office/drawing/2014/main" xmlns=""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xmlns=""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a16="http://schemas.microsoft.com/office/drawing/2014/main" xmlns=""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a16="http://schemas.microsoft.com/office/drawing/2014/main" xmlns=""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xmlns=""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a16="http://schemas.microsoft.com/office/drawing/2014/main" xmlns=""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a16="http://schemas.microsoft.com/office/drawing/2014/main" xmlns=""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a16="http://schemas.microsoft.com/office/drawing/2014/main" xmlns=""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xmlns=""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a16="http://schemas.microsoft.com/office/drawing/2014/main" xmlns=""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a16="http://schemas.microsoft.com/office/drawing/2014/main" xmlns=""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a16="http://schemas.microsoft.com/office/drawing/2014/main" xmlns=""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xmlns=""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a16="http://schemas.microsoft.com/office/drawing/2014/main" xmlns=""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a16="http://schemas.microsoft.com/office/drawing/2014/main" xmlns=""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a16="http://schemas.microsoft.com/office/drawing/2014/main" xmlns=""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xmlns=""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a16="http://schemas.microsoft.com/office/drawing/2014/main" xmlns=""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a16="http://schemas.microsoft.com/office/drawing/2014/main" xmlns=""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a16="http://schemas.microsoft.com/office/drawing/2014/main" xmlns=""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xmlns=""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a16="http://schemas.microsoft.com/office/drawing/2014/main" xmlns=""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a16="http://schemas.microsoft.com/office/drawing/2014/main" xmlns=""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a16="http://schemas.microsoft.com/office/drawing/2014/main" xmlns=""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a16="http://schemas.microsoft.com/office/drawing/2014/main" xmlns=""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xmlns=""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23093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xmlns=""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xmlns=""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xmlns=""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xmlns=""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a16="http://schemas.microsoft.com/office/drawing/2014/main" xmlns=""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a16="http://schemas.microsoft.com/office/drawing/2014/main" xmlns=""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a16="http://schemas.microsoft.com/office/drawing/2014/main" xmlns=""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a16="http://schemas.microsoft.com/office/drawing/2014/main" xmlns="" id="{29E62D4C-ACB0-644F-9042-ADF3C890FE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49621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5.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66198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374907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296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100162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xmlns=""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92340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1796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xmlns=""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00198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xmlns=""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26477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xmlns=""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xmlns=""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95557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xmlns=""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xmlns=""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62234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xmlns=""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49912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403453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xmlns=""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xmlns=""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xmlns=""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xmlns=""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xmlns=""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26182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a16="http://schemas.microsoft.com/office/drawing/2014/main" xmlns=""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xmlns=""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32902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a16="http://schemas.microsoft.com/office/drawing/2014/main" xmlns="" id="{5A3B2C40-2043-41B2-AFB8-C002BAF2A42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87314980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xmlns=""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a16="http://schemas.microsoft.com/office/drawing/2014/main" xmlns=""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a16="http://schemas.microsoft.com/office/drawing/2014/main" xmlns="" id="{F9474029-2EF9-4DF2-A677-E8323A123C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55155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 xmlns:a16="http://schemas.microsoft.com/office/drawing/2014/main" id="{BCBCE073-12D8-9D4F-9B15-2F9BE4AC354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2252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xmlns=""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6D2E643D-7E04-4396-BE94-A4BBD6E9FA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15563760"/>
      </p:ext>
    </p:extLst>
  </p:cSld>
  <p:clrMapOvr>
    <a:masterClrMapping/>
  </p:clrMapOvr>
  <p:hf hdr="0" dt="0"/>
</p:sldLayout>
</file>

<file path=ppt/slideLayouts/slideLayout251.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a16="http://schemas.microsoft.com/office/drawing/2014/main" xmlns="" id="{2B665D85-50F2-47F7-B526-B23E65FF05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11920123"/>
      </p:ext>
    </p:extLst>
  </p:cSld>
  <p:clrMapOvr>
    <a:masterClrMapping/>
  </p:clrMapOvr>
  <p:hf hd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8826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186988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3858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79400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147021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8E3D6F47-43BF-4540-9690-AE662057D21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xmlns="" id="{E8E2C89B-7571-F544-938F-C999797826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xmlns="" id="{A849D536-F609-A744-B36A-8BFB5245F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230345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0A1AF0D6-51EF-1945-B4E8-68EF85E87D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766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D06917E-3E0E-6D47-9181-57DC0B9695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55418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 xmlns:a16="http://schemas.microsoft.com/office/drawing/2014/main" id="{A8B63251-79DB-3544-890F-9DDA614A5D8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76097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xmlns=""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xmlns=""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a16="http://schemas.microsoft.com/office/drawing/2014/main" xmlns=""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a16="http://schemas.microsoft.com/office/drawing/2014/main" xmlns=""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a16="http://schemas.microsoft.com/office/drawing/2014/main" xmlns=""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A43F6D9-2B76-4F47-8BB1-588F5D046A7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56008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xmlns=""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xmlns=""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xmlns=""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a16="http://schemas.microsoft.com/office/drawing/2014/main" xmlns=""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a16="http://schemas.microsoft.com/office/drawing/2014/main" xmlns=""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a16="http://schemas.microsoft.com/office/drawing/2014/main" xmlns="" id="{EFFBAF58-7775-B441-95B2-60BAEE63067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11233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xmlns=""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a16="http://schemas.microsoft.com/office/drawing/2014/main" xmlns=""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DB41C48F-5C1D-DE41-93AD-B4E269C3B3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795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xmlns=""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xmlns=""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a16="http://schemas.microsoft.com/office/drawing/2014/main" xmlns="" id="{C127A24E-C6A6-B348-9405-8C826F52F9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704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xmlns="" id="{B39BD980-859A-ED43-B5E0-B78C35812A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xmlns=""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47151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a16="http://schemas.microsoft.com/office/drawing/2014/main" xmlns=""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F1328CB7-3B3E-0342-86D5-64775D744D1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4418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023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5602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xmlns=""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xmlns=""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xmlns=""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DF16763F-C469-814B-B3F1-2A463EAEA8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7152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1024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61293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xmlns=""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a16="http://schemas.microsoft.com/office/drawing/2014/main" xmlns=""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a16="http://schemas.microsoft.com/office/drawing/2014/main" xmlns="" id="{BCBCE073-12D8-9D4F-9B15-2F9BE4AC35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44882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xmlns=""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a16="http://schemas.microsoft.com/office/drawing/2014/main" xmlns="" id="{A8B63251-79DB-3544-890F-9DDA614A5D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87416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149092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a16="http://schemas.microsoft.com/office/drawing/2014/main" xmlns="" id="{18FC357D-3DB1-1B43-8FB6-6F70286F74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1094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xmlns=""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xmlns="" id="{9C8C25AB-04B1-1747-A689-D16DAAB4CD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60662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xmlns="" id="{BB9E4976-132F-F449-8124-B504F37C98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7685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xmlns=""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xmlns=""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xmlns=""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a16="http://schemas.microsoft.com/office/drawing/2014/main" xmlns=""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421541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xmlns=""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xmlns=""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a16="http://schemas.microsoft.com/office/drawing/2014/main" xmlns=""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75956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xmlns=""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a16="http://schemas.microsoft.com/office/drawing/2014/main" xmlns=""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xmlns=""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428640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B9A207CB-7D3D-2245-B4EB-AB96C5D60E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6453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 xmlns:a16="http://schemas.microsoft.com/office/drawing/2014/main" id="{18FC357D-3DB1-1B43-8FB6-6F70286F746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9955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C0F63227-657D-4706-8FAB-F4C1769683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a16="http://schemas.microsoft.com/office/drawing/2014/main" xmlns="" id="{1AC3057C-C1A3-6146-894A-D022699913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0159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a16="http://schemas.microsoft.com/office/drawing/2014/main" xmlns=""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xmlns=""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a16="http://schemas.microsoft.com/office/drawing/2014/main" xmlns=""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a16="http://schemas.microsoft.com/office/drawing/2014/main" xmlns=""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a16="http://schemas.microsoft.com/office/drawing/2014/main" xmlns=""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xmlns=""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a16="http://schemas.microsoft.com/office/drawing/2014/main" xmlns=""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a16="http://schemas.microsoft.com/office/drawing/2014/main" xmlns=""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a16="http://schemas.microsoft.com/office/drawing/2014/main" xmlns="" id="{5676FBE2-B43F-5C47-8389-AD3C99D975C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6848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xmlns=""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xmlns=""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a16="http://schemas.microsoft.com/office/drawing/2014/main" xmlns=""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a16="http://schemas.microsoft.com/office/drawing/2014/main" xmlns=""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xmlns=""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a16="http://schemas.microsoft.com/office/drawing/2014/main" xmlns=""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a16="http://schemas.microsoft.com/office/drawing/2014/main" xmlns=""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xmlns=""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a16="http://schemas.microsoft.com/office/drawing/2014/main" xmlns=""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a16="http://schemas.microsoft.com/office/drawing/2014/main" xmlns=""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xmlns=""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a16="http://schemas.microsoft.com/office/drawing/2014/main" xmlns=""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a16="http://schemas.microsoft.com/office/drawing/2014/main" xmlns=""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a16="http://schemas.microsoft.com/office/drawing/2014/main" xmlns=""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xmlns=""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a16="http://schemas.microsoft.com/office/drawing/2014/main" xmlns=""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a16="http://schemas.microsoft.com/office/drawing/2014/main" xmlns=""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a16="http://schemas.microsoft.com/office/drawing/2014/main" xmlns=""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xmlns=""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a16="http://schemas.microsoft.com/office/drawing/2014/main" xmlns=""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a16="http://schemas.microsoft.com/office/drawing/2014/main" xmlns=""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a16="http://schemas.microsoft.com/office/drawing/2014/main" xmlns=""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xmlns=""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a16="http://schemas.microsoft.com/office/drawing/2014/main" xmlns=""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a16="http://schemas.microsoft.com/office/drawing/2014/main" xmlns=""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a16="http://schemas.microsoft.com/office/drawing/2014/main" xmlns=""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xmlns=""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a16="http://schemas.microsoft.com/office/drawing/2014/main" xmlns=""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a16="http://schemas.microsoft.com/office/drawing/2014/main" xmlns=""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a16="http://schemas.microsoft.com/office/drawing/2014/main" xmlns=""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a16="http://schemas.microsoft.com/office/drawing/2014/main" xmlns=""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xmlns=""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208687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xmlns=""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xmlns=""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xmlns=""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xmlns=""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a16="http://schemas.microsoft.com/office/drawing/2014/main" xmlns=""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a16="http://schemas.microsoft.com/office/drawing/2014/main" xmlns=""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a16="http://schemas.microsoft.com/office/drawing/2014/main" xmlns=""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a16="http://schemas.microsoft.com/office/drawing/2014/main" xmlns="" id="{29E62D4C-ACB0-644F-9042-ADF3C890FE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02051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336675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264147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44201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393916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xmlns=""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72301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xmlns=""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9685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 xmlns:a16="http://schemas.microsoft.com/office/drawing/2014/main" id="{9C8C25AB-04B1-1747-A689-D16DAAB4CDA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6893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xmlns=""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7237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xmlns=""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xmlns=""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26931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xmlns=""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xmlns=""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20932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xmlns=""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414396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153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xmlns=""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xmlns=""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xmlns=""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xmlns=""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xmlns=""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387867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a16="http://schemas.microsoft.com/office/drawing/2014/main" xmlns=""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xmlns=""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80538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a16="http://schemas.microsoft.com/office/drawing/2014/main" xmlns="" id="{5A3B2C40-2043-41B2-AFB8-C002BAF2A42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3930272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xmlns=""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a16="http://schemas.microsoft.com/office/drawing/2014/main" xmlns=""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a16="http://schemas.microsoft.com/office/drawing/2014/main" xmlns="" id="{F9474029-2EF9-4DF2-A677-E8323A123C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470457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xmlns=""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6D2E643D-7E04-4396-BE94-A4BBD6E9FA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79828808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19-06-2024</a:t>
            </a:fld>
            <a:endParaRPr lang="en-IN"/>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 xmlns:a16="http://schemas.microsoft.com/office/drawing/2014/main" id="{BB9E4976-132F-F449-8124-B504F37C987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76737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a16="http://schemas.microsoft.com/office/drawing/2014/main" xmlns="" id="{2B665D85-50F2-47F7-B526-B23E65FF05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41188176"/>
      </p:ext>
    </p:extLst>
  </p:cSld>
  <p:clrMapOvr>
    <a:masterClrMapping/>
  </p:clrMapOvr>
  <p:hf hdr="0" dt="0"/>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677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429492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31424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2531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156219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8E3D6F47-43BF-4540-9690-AE662057D21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xmlns="" id="{E8E2C89B-7571-F544-938F-C999797826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xmlns="" id="{A849D536-F609-A744-B36A-8BFB5245F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404088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0A1AF0D6-51EF-1945-B4E8-68EF85E87D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41244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D06917E-3E0E-6D47-9181-57DC0B9695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433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xmlns=""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xmlns=""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a16="http://schemas.microsoft.com/office/drawing/2014/main" xmlns=""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a16="http://schemas.microsoft.com/office/drawing/2014/main" xmlns=""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a16="http://schemas.microsoft.com/office/drawing/2014/main" xmlns=""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A43F6D9-2B76-4F47-8BB1-588F5D046A7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60836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90092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xmlns=""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xmlns=""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xmlns=""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a16="http://schemas.microsoft.com/office/drawing/2014/main" xmlns=""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a16="http://schemas.microsoft.com/office/drawing/2014/main" xmlns=""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a16="http://schemas.microsoft.com/office/drawing/2014/main" xmlns="" id="{EFFBAF58-7775-B441-95B2-60BAEE63067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8252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xmlns=""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a16="http://schemas.microsoft.com/office/drawing/2014/main" xmlns=""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DB41C48F-5C1D-DE41-93AD-B4E269C3B3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9930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xmlns=""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xmlns=""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a16="http://schemas.microsoft.com/office/drawing/2014/main" xmlns="" id="{C127A24E-C6A6-B348-9405-8C826F52F9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690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xmlns="" id="{B39BD980-859A-ED43-B5E0-B78C35812A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xmlns=""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42247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a16="http://schemas.microsoft.com/office/drawing/2014/main" xmlns=""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F1328CB7-3B3E-0342-86D5-64775D744D1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7934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294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9974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xmlns=""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xmlns=""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xmlns=""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DF16763F-C469-814B-B3F1-2A463EAEA8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367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7013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xmlns=""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a16="http://schemas.microsoft.com/office/drawing/2014/main" xmlns=""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a16="http://schemas.microsoft.com/office/drawing/2014/main" xmlns="" id="{BCBCE073-12D8-9D4F-9B15-2F9BE4AC35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1194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320244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xmlns=""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a16="http://schemas.microsoft.com/office/drawing/2014/main" xmlns="" id="{A8B63251-79DB-3544-890F-9DDA614A5D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890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409427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a16="http://schemas.microsoft.com/office/drawing/2014/main" xmlns="" id="{18FC357D-3DB1-1B43-8FB6-6F70286F74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6135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xmlns=""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xmlns="" id="{9C8C25AB-04B1-1747-A689-D16DAAB4CD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50402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xmlns="" id="{BB9E4976-132F-F449-8124-B504F37C98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9279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xmlns=""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xmlns=""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xmlns=""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a16="http://schemas.microsoft.com/office/drawing/2014/main" xmlns=""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39307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xmlns=""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xmlns=""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a16="http://schemas.microsoft.com/office/drawing/2014/main" xmlns=""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320383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xmlns=""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a16="http://schemas.microsoft.com/office/drawing/2014/main" xmlns=""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xmlns=""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11179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B9A207CB-7D3D-2245-B4EB-AB96C5D60E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440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C0F63227-657D-4706-8FAB-F4C1769683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a16="http://schemas.microsoft.com/office/drawing/2014/main" xmlns="" id="{1AC3057C-C1A3-6146-894A-D022699913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698434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35617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a16="http://schemas.microsoft.com/office/drawing/2014/main" xmlns=""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xmlns=""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a16="http://schemas.microsoft.com/office/drawing/2014/main" xmlns=""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a16="http://schemas.microsoft.com/office/drawing/2014/main" xmlns=""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a16="http://schemas.microsoft.com/office/drawing/2014/main" xmlns=""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xmlns=""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a16="http://schemas.microsoft.com/office/drawing/2014/main" xmlns=""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a16="http://schemas.microsoft.com/office/drawing/2014/main" xmlns=""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a16="http://schemas.microsoft.com/office/drawing/2014/main" xmlns="" id="{5676FBE2-B43F-5C47-8389-AD3C99D975C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2797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xmlns=""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xmlns=""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a16="http://schemas.microsoft.com/office/drawing/2014/main" xmlns=""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a16="http://schemas.microsoft.com/office/drawing/2014/main" xmlns=""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xmlns=""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a16="http://schemas.microsoft.com/office/drawing/2014/main" xmlns=""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a16="http://schemas.microsoft.com/office/drawing/2014/main" xmlns=""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xmlns=""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a16="http://schemas.microsoft.com/office/drawing/2014/main" xmlns=""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a16="http://schemas.microsoft.com/office/drawing/2014/main" xmlns=""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xmlns=""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a16="http://schemas.microsoft.com/office/drawing/2014/main" xmlns=""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a16="http://schemas.microsoft.com/office/drawing/2014/main" xmlns=""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a16="http://schemas.microsoft.com/office/drawing/2014/main" xmlns=""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xmlns=""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a16="http://schemas.microsoft.com/office/drawing/2014/main" xmlns=""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a16="http://schemas.microsoft.com/office/drawing/2014/main" xmlns=""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a16="http://schemas.microsoft.com/office/drawing/2014/main" xmlns=""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xmlns=""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a16="http://schemas.microsoft.com/office/drawing/2014/main" xmlns=""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a16="http://schemas.microsoft.com/office/drawing/2014/main" xmlns=""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a16="http://schemas.microsoft.com/office/drawing/2014/main" xmlns=""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xmlns=""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a16="http://schemas.microsoft.com/office/drawing/2014/main" xmlns=""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a16="http://schemas.microsoft.com/office/drawing/2014/main" xmlns=""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a16="http://schemas.microsoft.com/office/drawing/2014/main" xmlns=""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xmlns=""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a16="http://schemas.microsoft.com/office/drawing/2014/main" xmlns=""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a16="http://schemas.microsoft.com/office/drawing/2014/main" xmlns=""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a16="http://schemas.microsoft.com/office/drawing/2014/main" xmlns=""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a16="http://schemas.microsoft.com/office/drawing/2014/main" xmlns=""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xmlns=""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348908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xmlns=""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xmlns=""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xmlns=""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xmlns=""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a16="http://schemas.microsoft.com/office/drawing/2014/main" xmlns=""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a16="http://schemas.microsoft.com/office/drawing/2014/main" xmlns=""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a16="http://schemas.microsoft.com/office/drawing/2014/main" xmlns=""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a16="http://schemas.microsoft.com/office/drawing/2014/main" xmlns="" id="{29E62D4C-ACB0-644F-9042-ADF3C890FE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18298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3.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425214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32010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791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16615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xmlns=""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96613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xmlns=""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308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xmlns=""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93713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B9A207CB-7D3D-2245-B4EB-AB96C5D60EA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1596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xmlns=""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xmlns=""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9785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xmlns=""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xmlns=""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9225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xmlns=""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167537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4563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xmlns=""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xmlns=""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xmlns=""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xmlns=""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xmlns=""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19895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a16="http://schemas.microsoft.com/office/drawing/2014/main" xmlns=""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xmlns=""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412644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a16="http://schemas.microsoft.com/office/drawing/2014/main" xmlns="" id="{5A3B2C40-2043-41B2-AFB8-C002BAF2A42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6829205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xmlns=""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a16="http://schemas.microsoft.com/office/drawing/2014/main" xmlns=""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a16="http://schemas.microsoft.com/office/drawing/2014/main" xmlns="" id="{F9474029-2EF9-4DF2-A677-E8323A123C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5872349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xmlns=""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6D2E643D-7E04-4396-BE94-A4BBD6E9FA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675841193"/>
      </p:ext>
    </p:extLst>
  </p:cSld>
  <p:clrMapOvr>
    <a:masterClrMapping/>
  </p:clrMapOvr>
  <p:hf hdr="0" dt="0"/>
</p:sldLayout>
</file>

<file path=ppt/slideLayouts/slideLayout349.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a16="http://schemas.microsoft.com/office/drawing/2014/main" xmlns="" id="{2B665D85-50F2-47F7-B526-B23E65FF05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34493202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C0F63227-657D-4706-8FAB-F4C17696833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 xmlns:a16="http://schemas.microsoft.com/office/drawing/2014/main" id="{1AC3057C-C1A3-6146-894A-D0226999134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816595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9631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94864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25858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4868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6857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8E3D6F47-43BF-4540-9690-AE662057D21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xmlns="" id="{E8E2C89B-7571-F544-938F-C999797826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xmlns="" id="{A849D536-F609-A744-B36A-8BFB5245F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224430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0A1AF0D6-51EF-1945-B4E8-68EF85E87D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27061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D06917E-3E0E-6D47-9181-57DC0B9695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65472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xmlns=""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xmlns=""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a16="http://schemas.microsoft.com/office/drawing/2014/main" xmlns=""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a16="http://schemas.microsoft.com/office/drawing/2014/main" xmlns=""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a16="http://schemas.microsoft.com/office/drawing/2014/main" xmlns=""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A43F6D9-2B76-4F47-8BB1-588F5D046A7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10957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xmlns=""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xmlns=""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xmlns=""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a16="http://schemas.microsoft.com/office/drawing/2014/main" xmlns=""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a16="http://schemas.microsoft.com/office/drawing/2014/main" xmlns=""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a16="http://schemas.microsoft.com/office/drawing/2014/main" xmlns="" id="{EFFBAF58-7775-B441-95B2-60BAEE63067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14816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 xmlns:a16="http://schemas.microsoft.com/office/drawing/2014/main" id="{5676FBE2-B43F-5C47-8389-AD3C99D975C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1428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xmlns=""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a16="http://schemas.microsoft.com/office/drawing/2014/main" xmlns=""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DB41C48F-5C1D-DE41-93AD-B4E269C3B3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55180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xmlns=""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xmlns=""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a16="http://schemas.microsoft.com/office/drawing/2014/main" xmlns="" id="{C127A24E-C6A6-B348-9405-8C826F52F9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5545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xmlns="" id="{B39BD980-859A-ED43-B5E0-B78C35812A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xmlns=""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6933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a16="http://schemas.microsoft.com/office/drawing/2014/main" xmlns=""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F1328CB7-3B3E-0342-86D5-64775D744D1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650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381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065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xmlns=""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xmlns=""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xmlns=""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DF16763F-C469-814B-B3F1-2A463EAEA8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9051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7338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xmlns=""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a16="http://schemas.microsoft.com/office/drawing/2014/main" xmlns=""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a16="http://schemas.microsoft.com/office/drawing/2014/main" xmlns="" id="{BCBCE073-12D8-9D4F-9B15-2F9BE4AC35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769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xmlns=""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a16="http://schemas.microsoft.com/office/drawing/2014/main" xmlns="" id="{A8B63251-79DB-3544-890F-9DDA614A5D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2721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286726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148292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a16="http://schemas.microsoft.com/office/drawing/2014/main" xmlns="" id="{18FC357D-3DB1-1B43-8FB6-6F70286F74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4707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xmlns=""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xmlns="" id="{9C8C25AB-04B1-1747-A689-D16DAAB4CD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3200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xmlns="" id="{BB9E4976-132F-F449-8124-B504F37C98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8072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xmlns=""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xmlns=""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xmlns=""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a16="http://schemas.microsoft.com/office/drawing/2014/main" xmlns=""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426448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xmlns=""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xmlns=""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a16="http://schemas.microsoft.com/office/drawing/2014/main" xmlns=""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53176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xmlns=""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a16="http://schemas.microsoft.com/office/drawing/2014/main" xmlns=""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xmlns=""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20807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B9A207CB-7D3D-2245-B4EB-AB96C5D60E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23379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C0F63227-657D-4706-8FAB-F4C1769683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a16="http://schemas.microsoft.com/office/drawing/2014/main" xmlns="" id="{1AC3057C-C1A3-6146-894A-D022699913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685970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a16="http://schemas.microsoft.com/office/drawing/2014/main" xmlns=""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xmlns=""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a16="http://schemas.microsoft.com/office/drawing/2014/main" xmlns=""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a16="http://schemas.microsoft.com/office/drawing/2014/main" xmlns=""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a16="http://schemas.microsoft.com/office/drawing/2014/main" xmlns=""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xmlns=""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a16="http://schemas.microsoft.com/office/drawing/2014/main" xmlns=""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a16="http://schemas.microsoft.com/office/drawing/2014/main" xmlns=""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a16="http://schemas.microsoft.com/office/drawing/2014/main" xmlns="" id="{5676FBE2-B43F-5C47-8389-AD3C99D975C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62622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 xmlns:a16="http://schemas.microsoft.com/office/drawing/2014/main" id="{29E62D4C-ACB0-644F-9042-ADF3C890FE3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4911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xmlns=""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xmlns=""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a16="http://schemas.microsoft.com/office/drawing/2014/main" xmlns=""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a16="http://schemas.microsoft.com/office/drawing/2014/main" xmlns=""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xmlns=""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a16="http://schemas.microsoft.com/office/drawing/2014/main" xmlns=""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a16="http://schemas.microsoft.com/office/drawing/2014/main" xmlns=""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xmlns=""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a16="http://schemas.microsoft.com/office/drawing/2014/main" xmlns=""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a16="http://schemas.microsoft.com/office/drawing/2014/main" xmlns=""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xmlns=""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a16="http://schemas.microsoft.com/office/drawing/2014/main" xmlns=""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a16="http://schemas.microsoft.com/office/drawing/2014/main" xmlns=""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a16="http://schemas.microsoft.com/office/drawing/2014/main" xmlns=""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xmlns=""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a16="http://schemas.microsoft.com/office/drawing/2014/main" xmlns=""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a16="http://schemas.microsoft.com/office/drawing/2014/main" xmlns=""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a16="http://schemas.microsoft.com/office/drawing/2014/main" xmlns=""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xmlns=""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a16="http://schemas.microsoft.com/office/drawing/2014/main" xmlns=""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a16="http://schemas.microsoft.com/office/drawing/2014/main" xmlns=""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a16="http://schemas.microsoft.com/office/drawing/2014/main" xmlns=""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xmlns=""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a16="http://schemas.microsoft.com/office/drawing/2014/main" xmlns=""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a16="http://schemas.microsoft.com/office/drawing/2014/main" xmlns=""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a16="http://schemas.microsoft.com/office/drawing/2014/main" xmlns=""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xmlns=""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a16="http://schemas.microsoft.com/office/drawing/2014/main" xmlns=""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a16="http://schemas.microsoft.com/office/drawing/2014/main" xmlns=""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a16="http://schemas.microsoft.com/office/drawing/2014/main" xmlns=""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a16="http://schemas.microsoft.com/office/drawing/2014/main" xmlns=""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xmlns=""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108001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xmlns=""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xmlns=""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xmlns=""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xmlns=""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a16="http://schemas.microsoft.com/office/drawing/2014/main" xmlns=""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a16="http://schemas.microsoft.com/office/drawing/2014/main" xmlns=""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a16="http://schemas.microsoft.com/office/drawing/2014/main" xmlns=""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a16="http://schemas.microsoft.com/office/drawing/2014/main" xmlns="" id="{29E62D4C-ACB0-644F-9042-ADF3C890FE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16596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2.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261056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64808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47534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168451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xmlns=""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75587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xmlns=""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37253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xmlns=""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42250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xmlns=""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xmlns=""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03490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38156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xmlns=""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xmlns=""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95856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xmlns=""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143704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101091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xmlns=""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xmlns=""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xmlns=""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xmlns=""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xmlns=""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66014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a16="http://schemas.microsoft.com/office/drawing/2014/main" xmlns=""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xmlns=""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92672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a16="http://schemas.microsoft.com/office/drawing/2014/main" xmlns="" id="{5A3B2C40-2043-41B2-AFB8-C002BAF2A42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8494826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xmlns=""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a16="http://schemas.microsoft.com/office/drawing/2014/main" xmlns=""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a16="http://schemas.microsoft.com/office/drawing/2014/main" xmlns="" id="{F9474029-2EF9-4DF2-A677-E8323A123C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72628736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xmlns=""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6D2E643D-7E04-4396-BE94-A4BBD6E9FA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67979743"/>
      </p:ext>
    </p:extLst>
  </p:cSld>
  <p:clrMapOvr>
    <a:masterClrMapping/>
  </p:clrMapOvr>
  <p:hf hdr="0" dt="0"/>
</p:sldLayout>
</file>

<file path=ppt/slideLayouts/slideLayout398.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a16="http://schemas.microsoft.com/office/drawing/2014/main" xmlns="" id="{2B665D85-50F2-47F7-B526-B23E65FF05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061017331"/>
      </p:ext>
    </p:extLst>
  </p:cSld>
  <p:clrMapOvr>
    <a:masterClrMapping/>
  </p:clrMapOvr>
  <p:hf hdr="0" dt="0"/>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24132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19-06-2024</a:t>
            </a:fld>
            <a:endParaRPr lang="en-IN"/>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145953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3134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40539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452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58392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8E3D6F47-43BF-4540-9690-AE662057D21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 xmlns:a16="http://schemas.microsoft.com/office/drawing/2014/main" id="{E8E2C89B-7571-F544-938F-C9997978262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 xmlns:a16="http://schemas.microsoft.com/office/drawing/2014/main" id="{A849D536-F609-A744-B36A-8BFB5245F4C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6374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0A1AF0D6-51EF-1945-B4E8-68EF85E87DF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4999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D06917E-3E0E-6D47-9181-57DC0B96957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5693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A43F6D9-2B76-4F47-8BB1-588F5D046A7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97414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 xmlns:a16="http://schemas.microsoft.com/office/drawing/2014/main" id="{EFFBAF58-7775-B441-95B2-60BAEE63067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14237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DB41C48F-5C1D-DE41-93AD-B4E269C3B3A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86997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3077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 xmlns:a16="http://schemas.microsoft.com/office/drawing/2014/main" id="{C127A24E-C6A6-B348-9405-8C826F52F91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3132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 xmlns:a16="http://schemas.microsoft.com/office/drawing/2014/main" id="{B39BD980-859A-ED43-B5E0-B78C35812A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323339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F1328CB7-3B3E-0342-86D5-64775D744D1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8795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1538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4072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DF16763F-C469-814B-B3F1-2A463EAEA87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2239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07404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 xmlns:a16="http://schemas.microsoft.com/office/drawing/2014/main" id="{BCBCE073-12D8-9D4F-9B15-2F9BE4AC354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47616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 xmlns:a16="http://schemas.microsoft.com/office/drawing/2014/main" id="{A8B63251-79DB-3544-890F-9DDA614A5D8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45001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355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297108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 xmlns:a16="http://schemas.microsoft.com/office/drawing/2014/main" id="{18FC357D-3DB1-1B43-8FB6-6F70286F746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7995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 xmlns:a16="http://schemas.microsoft.com/office/drawing/2014/main" id="{9C8C25AB-04B1-1747-A689-D16DAAB4CDA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2097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 xmlns:a16="http://schemas.microsoft.com/office/drawing/2014/main" id="{BB9E4976-132F-F449-8124-B504F37C987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131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48142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47037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6324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B9A207CB-7D3D-2245-B4EB-AB96C5D60EA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31177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C0F63227-657D-4706-8FAB-F4C17696833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 xmlns:a16="http://schemas.microsoft.com/office/drawing/2014/main" id="{1AC3057C-C1A3-6146-894A-D0226999134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645274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 xmlns:a16="http://schemas.microsoft.com/office/drawing/2014/main" id="{5676FBE2-B43F-5C47-8389-AD3C99D975C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77382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221722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0851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 xmlns:a16="http://schemas.microsoft.com/office/drawing/2014/main" id="{29E62D4C-ACB0-644F-9042-ADF3C890FE3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40527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1.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386827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692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4804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22349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91516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5361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6368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97942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004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76683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74493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98957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114254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60095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 xmlns:a16="http://schemas.microsoft.com/office/drawing/2014/main" id="{5A3B2C40-2043-41B2-AFB8-C002BAF2A4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983096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 xmlns:a16="http://schemas.microsoft.com/office/drawing/2014/main"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 xmlns:a16="http://schemas.microsoft.com/office/drawing/2014/main"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 xmlns:a16="http://schemas.microsoft.com/office/drawing/2014/main" id="{F9474029-2EF9-4DF2-A677-E8323A123CD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7515948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 xmlns:a16="http://schemas.microsoft.com/office/drawing/2014/main"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6D2E643D-7E04-4396-BE94-A4BBD6E9FA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34860365"/>
      </p:ext>
    </p:extLst>
  </p:cSld>
  <p:clrMapOvr>
    <a:masterClrMapping/>
  </p:clrMapOvr>
  <p:hf hdr="0" dt="0"/>
</p:sldLayout>
</file>

<file path=ppt/slideLayouts/slideLayout447.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 xmlns:a16="http://schemas.microsoft.com/office/drawing/2014/main" id="{2B665D85-50F2-47F7-B526-B23E65FF05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70854165"/>
      </p:ext>
    </p:extLst>
  </p:cSld>
  <p:clrMapOvr>
    <a:masterClrMapping/>
  </p:clrMapOvr>
  <p:hf hdr="0" dt="0"/>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2664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30167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73893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31818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1843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119659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8E3D6F47-43BF-4540-9690-AE662057D21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xmlns="" id="{E8E2C89B-7571-F544-938F-C999797826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xmlns="" id="{A849D536-F609-A744-B36A-8BFB5245F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9674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0A1AF0D6-51EF-1945-B4E8-68EF85E87D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71946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D06917E-3E0E-6D47-9181-57DC0B9695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4281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xmlns=""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xmlns=""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a16="http://schemas.microsoft.com/office/drawing/2014/main" xmlns=""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a16="http://schemas.microsoft.com/office/drawing/2014/main" xmlns=""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a16="http://schemas.microsoft.com/office/drawing/2014/main" xmlns=""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A43F6D9-2B76-4F47-8BB1-588F5D046A7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11043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xmlns=""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xmlns=""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xmlns=""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a16="http://schemas.microsoft.com/office/drawing/2014/main" xmlns=""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a16="http://schemas.microsoft.com/office/drawing/2014/main" xmlns=""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a16="http://schemas.microsoft.com/office/drawing/2014/main" xmlns="" id="{EFFBAF58-7775-B441-95B2-60BAEE63067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9284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xmlns=""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a16="http://schemas.microsoft.com/office/drawing/2014/main" xmlns=""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DB41C48F-5C1D-DE41-93AD-B4E269C3B3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163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xmlns=""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xmlns=""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a16="http://schemas.microsoft.com/office/drawing/2014/main" xmlns="" id="{C127A24E-C6A6-B348-9405-8C826F52F9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589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94868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xmlns="" id="{B39BD980-859A-ED43-B5E0-B78C35812A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xmlns=""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94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a16="http://schemas.microsoft.com/office/drawing/2014/main" xmlns=""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F1328CB7-3B3E-0342-86D5-64775D744D1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6014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2283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6449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xmlns=""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xmlns=""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xmlns=""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DF16763F-C469-814B-B3F1-2A463EAEA8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8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799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xmlns=""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a16="http://schemas.microsoft.com/office/drawing/2014/main" xmlns=""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a16="http://schemas.microsoft.com/office/drawing/2014/main" xmlns="" id="{BCBCE073-12D8-9D4F-9B15-2F9BE4AC35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4492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xmlns=""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a16="http://schemas.microsoft.com/office/drawing/2014/main" xmlns="" id="{A8B63251-79DB-3544-890F-9DDA614A5D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84906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9423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a16="http://schemas.microsoft.com/office/drawing/2014/main" xmlns="" id="{18FC357D-3DB1-1B43-8FB6-6F70286F74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8862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87981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xmlns=""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xmlns="" id="{9C8C25AB-04B1-1747-A689-D16DAAB4CD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24036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xmlns="" id="{BB9E4976-132F-F449-8124-B504F37C98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199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xmlns=""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xmlns=""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xmlns=""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a16="http://schemas.microsoft.com/office/drawing/2014/main" xmlns=""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61953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xmlns=""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xmlns=""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a16="http://schemas.microsoft.com/office/drawing/2014/main" xmlns=""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9461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xmlns=""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a16="http://schemas.microsoft.com/office/drawing/2014/main" xmlns=""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xmlns=""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27933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B9A207CB-7D3D-2245-B4EB-AB96C5D60E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55244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C0F63227-657D-4706-8FAB-F4C1769683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a16="http://schemas.microsoft.com/office/drawing/2014/main" xmlns="" id="{1AC3057C-C1A3-6146-894A-D022699913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1936848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a16="http://schemas.microsoft.com/office/drawing/2014/main" xmlns=""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xmlns=""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a16="http://schemas.microsoft.com/office/drawing/2014/main" xmlns=""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a16="http://schemas.microsoft.com/office/drawing/2014/main" xmlns=""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a16="http://schemas.microsoft.com/office/drawing/2014/main" xmlns=""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xmlns=""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a16="http://schemas.microsoft.com/office/drawing/2014/main" xmlns=""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a16="http://schemas.microsoft.com/office/drawing/2014/main" xmlns=""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a16="http://schemas.microsoft.com/office/drawing/2014/main" xmlns="" id="{5676FBE2-B43F-5C47-8389-AD3C99D975C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7382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xmlns=""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xmlns=""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a16="http://schemas.microsoft.com/office/drawing/2014/main" xmlns=""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a16="http://schemas.microsoft.com/office/drawing/2014/main" xmlns=""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xmlns=""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a16="http://schemas.microsoft.com/office/drawing/2014/main" xmlns=""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a16="http://schemas.microsoft.com/office/drawing/2014/main" xmlns=""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xmlns=""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a16="http://schemas.microsoft.com/office/drawing/2014/main" xmlns=""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a16="http://schemas.microsoft.com/office/drawing/2014/main" xmlns=""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xmlns=""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a16="http://schemas.microsoft.com/office/drawing/2014/main" xmlns=""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a16="http://schemas.microsoft.com/office/drawing/2014/main" xmlns=""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a16="http://schemas.microsoft.com/office/drawing/2014/main" xmlns=""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xmlns=""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a16="http://schemas.microsoft.com/office/drawing/2014/main" xmlns=""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a16="http://schemas.microsoft.com/office/drawing/2014/main" xmlns=""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a16="http://schemas.microsoft.com/office/drawing/2014/main" xmlns=""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xmlns=""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a16="http://schemas.microsoft.com/office/drawing/2014/main" xmlns=""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a16="http://schemas.microsoft.com/office/drawing/2014/main" xmlns=""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a16="http://schemas.microsoft.com/office/drawing/2014/main" xmlns=""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xmlns=""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a16="http://schemas.microsoft.com/office/drawing/2014/main" xmlns=""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a16="http://schemas.microsoft.com/office/drawing/2014/main" xmlns=""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a16="http://schemas.microsoft.com/office/drawing/2014/main" xmlns=""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xmlns=""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a16="http://schemas.microsoft.com/office/drawing/2014/main" xmlns=""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a16="http://schemas.microsoft.com/office/drawing/2014/main" xmlns=""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a16="http://schemas.microsoft.com/office/drawing/2014/main" xmlns=""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a16="http://schemas.microsoft.com/office/drawing/2014/main" xmlns=""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xmlns=""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9795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xmlns=""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xmlns=""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xmlns=""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xmlns=""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a16="http://schemas.microsoft.com/office/drawing/2014/main" xmlns=""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a16="http://schemas.microsoft.com/office/drawing/2014/main" xmlns=""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a16="http://schemas.microsoft.com/office/drawing/2014/main" xmlns=""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a16="http://schemas.microsoft.com/office/drawing/2014/main" xmlns="" id="{29E62D4C-ACB0-644F-9042-ADF3C890FE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13307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7348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64091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363997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8384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306496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xmlns=""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43699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xmlns=""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85649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xmlns=""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89227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xmlns=""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xmlns=""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18747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xmlns=""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xmlns=""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3017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xmlns=""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87135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75001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106381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xmlns=""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xmlns=""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xmlns=""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xmlns=""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xmlns=""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30535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92.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a16="http://schemas.microsoft.com/office/drawing/2014/main" xmlns=""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xmlns=""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183949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a16="http://schemas.microsoft.com/office/drawing/2014/main" xmlns="" id="{5A3B2C40-2043-41B2-AFB8-C002BAF2A42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2705156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xmlns=""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a16="http://schemas.microsoft.com/office/drawing/2014/main" xmlns=""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a16="http://schemas.microsoft.com/office/drawing/2014/main" xmlns="" id="{F9474029-2EF9-4DF2-A677-E8323A123C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20910427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xmlns=""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6D2E643D-7E04-4396-BE94-A4BBD6E9FA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01062725"/>
      </p:ext>
    </p:extLst>
  </p:cSld>
  <p:clrMapOvr>
    <a:masterClrMapping/>
  </p:clrMapOvr>
  <p:hf hdr="0" dt="0"/>
</p:sldLayout>
</file>

<file path=ppt/slideLayouts/slideLayout496.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xmlns=""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a16="http://schemas.microsoft.com/office/drawing/2014/main" xmlns=""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a16="http://schemas.microsoft.com/office/drawing/2014/main" xmlns="" id="{2B665D85-50F2-47F7-B526-B23E65FF05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03626055"/>
      </p:ext>
    </p:extLst>
  </p:cSld>
  <p:clrMapOvr>
    <a:masterClrMapping/>
  </p:clrMapOvr>
  <p:hf hdr="0" dt="0"/>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10844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37088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140792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19-06-2024</a:t>
            </a:fld>
            <a:endParaRPr lang="en-IN"/>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44529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1086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251416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8E3D6F47-43BF-4540-9690-AE662057D21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 xmlns:a16="http://schemas.microsoft.com/office/drawing/2014/main" id="{E8E2C89B-7571-F544-938F-C9997978262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 xmlns:a16="http://schemas.microsoft.com/office/drawing/2014/main" id="{A849D536-F609-A744-B36A-8BFB5245F4C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314904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0A1AF0D6-51EF-1945-B4E8-68EF85E87DF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36280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D06917E-3E0E-6D47-9181-57DC0B96957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9893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A43F6D9-2B76-4F47-8BB1-588F5D046A7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16468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 xmlns:a16="http://schemas.microsoft.com/office/drawing/2014/main" id="{EFFBAF58-7775-B441-95B2-60BAEE63067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69913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DB41C48F-5C1D-DE41-93AD-B4E269C3B3A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47516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 xmlns:a16="http://schemas.microsoft.com/office/drawing/2014/main" id="{C127A24E-C6A6-B348-9405-8C826F52F91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5506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 xmlns:a16="http://schemas.microsoft.com/office/drawing/2014/main" id="{B39BD980-859A-ED43-B5E0-B78C35812A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334639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400053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F1328CB7-3B3E-0342-86D5-64775D744D1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6596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17064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1924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DF16763F-C469-814B-B3F1-2A463EAEA87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422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3287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 xmlns:a16="http://schemas.microsoft.com/office/drawing/2014/main" id="{BCBCE073-12D8-9D4F-9B15-2F9BE4AC354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8586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 xmlns:a16="http://schemas.microsoft.com/office/drawing/2014/main" id="{A8B63251-79DB-3544-890F-9DDA614A5D8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664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5862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 xmlns:a16="http://schemas.microsoft.com/office/drawing/2014/main" id="{18FC357D-3DB1-1B43-8FB6-6F70286F746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8038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 xmlns:a16="http://schemas.microsoft.com/office/drawing/2014/main" id="{9C8C25AB-04B1-1747-A689-D16DAAB4CDA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799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 xmlns:a16="http://schemas.microsoft.com/office/drawing/2014/main" id="{5A3B2C40-2043-41B2-AFB8-C002BAF2A4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82363824"/>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 xmlns:a16="http://schemas.microsoft.com/office/drawing/2014/main" id="{BB9E4976-132F-F449-8124-B504F37C987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043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7237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334192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358701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B9A207CB-7D3D-2245-B4EB-AB96C5D60EA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73259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C0F63227-657D-4706-8FAB-F4C17696833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 xmlns:a16="http://schemas.microsoft.com/office/drawing/2014/main" id="{1AC3057C-C1A3-6146-894A-D0226999134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93938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 xmlns:a16="http://schemas.microsoft.com/office/drawing/2014/main" id="{5676FBE2-B43F-5C47-8389-AD3C99D975C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860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132990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 xmlns:a16="http://schemas.microsoft.com/office/drawing/2014/main" id="{29E62D4C-ACB0-644F-9042-ADF3C890FE3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13300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29.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355391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 xmlns:a16="http://schemas.microsoft.com/office/drawing/2014/main"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 xmlns:a16="http://schemas.microsoft.com/office/drawing/2014/main"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 xmlns:a16="http://schemas.microsoft.com/office/drawing/2014/main" id="{F9474029-2EF9-4DF2-A677-E8323A123CD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15818088"/>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62547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80215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225360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83915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96177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84312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4501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2460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24331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99449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 xmlns:a16="http://schemas.microsoft.com/office/drawing/2014/main"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6D2E643D-7E04-4396-BE94-A4BBD6E9FA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414712134"/>
      </p:ext>
    </p:extLst>
  </p:cSld>
  <p:clrMapOvr>
    <a:masterClrMapping/>
  </p:clrMapOvr>
  <p:hf hdr="0" dt="0"/>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213084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12316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 xmlns:a16="http://schemas.microsoft.com/office/drawing/2014/main" id="{5A3B2C40-2043-41B2-AFB8-C002BAF2A4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21231427"/>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 xmlns:a16="http://schemas.microsoft.com/office/drawing/2014/main"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 xmlns:a16="http://schemas.microsoft.com/office/drawing/2014/main"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 xmlns:a16="http://schemas.microsoft.com/office/drawing/2014/main" id="{F9474029-2EF9-4DF2-A677-E8323A123CD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75851402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 xmlns:a16="http://schemas.microsoft.com/office/drawing/2014/main"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6D2E643D-7E04-4396-BE94-A4BBD6E9FA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093390"/>
      </p:ext>
    </p:extLst>
  </p:cSld>
  <p:clrMapOvr>
    <a:masterClrMapping/>
  </p:clrMapOvr>
  <p:hf hdr="0" dt="0"/>
</p:sldLayout>
</file>

<file path=ppt/slideLayouts/slideLayout545.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 xmlns:a16="http://schemas.microsoft.com/office/drawing/2014/main" id="{2B665D85-50F2-47F7-B526-B23E65FF05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710179417"/>
      </p:ext>
    </p:extLst>
  </p:cSld>
  <p:clrMapOvr>
    <a:masterClrMapping/>
  </p:clrMapOvr>
  <p:hf hdr="0" dt="0"/>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6476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97298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5886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62405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 xmlns:a16="http://schemas.microsoft.com/office/drawing/2014/main" id="{2B665D85-50F2-47F7-B526-B23E65FF05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1066833"/>
      </p:ext>
    </p:extLst>
  </p:cSld>
  <p:clrMapOvr>
    <a:masterClrMapping/>
  </p:clrMapOvr>
  <p:hf hdr="0" dt="0"/>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39604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8E3D6F47-43BF-4540-9690-AE662057D21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 xmlns:a16="http://schemas.microsoft.com/office/drawing/2014/main" id="{E8E2C89B-7571-F544-938F-C9997978262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 xmlns:a16="http://schemas.microsoft.com/office/drawing/2014/main" id="{A849D536-F609-A744-B36A-8BFB5245F4C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33858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0A1AF0D6-51EF-1945-B4E8-68EF85E87DF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62030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D06917E-3E0E-6D47-9181-57DC0B96957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13341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A43F6D9-2B76-4F47-8BB1-588F5D046A7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5869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 xmlns:a16="http://schemas.microsoft.com/office/drawing/2014/main" id="{EFFBAF58-7775-B441-95B2-60BAEE63067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2502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DB41C48F-5C1D-DE41-93AD-B4E269C3B3A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6210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 xmlns:a16="http://schemas.microsoft.com/office/drawing/2014/main" id="{C127A24E-C6A6-B348-9405-8C826F52F91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94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 xmlns:a16="http://schemas.microsoft.com/office/drawing/2014/main" id="{B39BD980-859A-ED43-B5E0-B78C35812A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185049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F1328CB7-3B3E-0342-86D5-64775D744D1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35097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2031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8548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8206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DF16763F-C469-814B-B3F1-2A463EAEA87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3270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7114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 xmlns:a16="http://schemas.microsoft.com/office/drawing/2014/main" id="{BCBCE073-12D8-9D4F-9B15-2F9BE4AC354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2389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 xmlns:a16="http://schemas.microsoft.com/office/drawing/2014/main" id="{A8B63251-79DB-3544-890F-9DDA614A5D8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01284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90237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 xmlns:a16="http://schemas.microsoft.com/office/drawing/2014/main" id="{18FC357D-3DB1-1B43-8FB6-6F70286F746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59304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 xmlns:a16="http://schemas.microsoft.com/office/drawing/2014/main" id="{9C8C25AB-04B1-1747-A689-D16DAAB4CDA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09321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 xmlns:a16="http://schemas.microsoft.com/office/drawing/2014/main" id="{BB9E4976-132F-F449-8124-B504F37C987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1126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50805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14525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33051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5492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B9A207CB-7D3D-2245-B4EB-AB96C5D60EA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31087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C0F63227-657D-4706-8FAB-F4C17696833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 xmlns:a16="http://schemas.microsoft.com/office/drawing/2014/main" id="{1AC3057C-C1A3-6146-894A-D0226999134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662518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 xmlns:a16="http://schemas.microsoft.com/office/drawing/2014/main" id="{5676FBE2-B43F-5C47-8389-AD3C99D975C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43030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288286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 xmlns:a16="http://schemas.microsoft.com/office/drawing/2014/main" id="{29E62D4C-ACB0-644F-9042-ADF3C890FE3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281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8.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421364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216096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11455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4777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230145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3116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3.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410912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45488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5.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8869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71608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73597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17632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394897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63882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14914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 xmlns:a16="http://schemas.microsoft.com/office/drawing/2014/main" id="{5A3B2C40-2043-41B2-AFB8-C002BAF2A4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58444318"/>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 xmlns:a16="http://schemas.microsoft.com/office/drawing/2014/main"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 xmlns:a16="http://schemas.microsoft.com/office/drawing/2014/main"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 xmlns:a16="http://schemas.microsoft.com/office/drawing/2014/main" id="{F9474029-2EF9-4DF2-A677-E8323A123CD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03453941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 xmlns:a16="http://schemas.microsoft.com/office/drawing/2014/main"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6D2E643D-7E04-4396-BE94-A4BBD6E9FA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695170461"/>
      </p:ext>
    </p:extLst>
  </p:cSld>
  <p:clrMapOvr>
    <a:masterClrMapping/>
  </p:clrMapOvr>
  <p:hf hdr="0" dt="0"/>
</p:sldLayout>
</file>

<file path=ppt/slideLayouts/slideLayout594.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 xmlns:a16="http://schemas.microsoft.com/office/drawing/2014/main" id="{2B665D85-50F2-47F7-B526-B23E65FF05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2368311"/>
      </p:ext>
    </p:extLst>
  </p:cSld>
  <p:clrMapOvr>
    <a:masterClrMapping/>
  </p:clrMapOvr>
  <p:hf hdr="0" dt="0"/>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0955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5348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86271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7448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193776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19-06-2024</a:t>
            </a:fld>
            <a:endParaRPr lang="en-IN"/>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22547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8E3D6F47-43BF-4540-9690-AE662057D21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 xmlns:a16="http://schemas.microsoft.com/office/drawing/2014/main" id="{E8E2C89B-7571-F544-938F-C9997978262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 xmlns:a16="http://schemas.microsoft.com/office/drawing/2014/main" id="{A849D536-F609-A744-B36A-8BFB5245F4C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225164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0A1AF0D6-51EF-1945-B4E8-68EF85E87DF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47676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D06917E-3E0E-6D47-9181-57DC0B96957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33078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A43F6D9-2B76-4F47-8BB1-588F5D046A7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04513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 xmlns:a16="http://schemas.microsoft.com/office/drawing/2014/main" id="{EFFBAF58-7775-B441-95B2-60BAEE63067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40094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DB41C48F-5C1D-DE41-93AD-B4E269C3B3A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2950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 xmlns:a16="http://schemas.microsoft.com/office/drawing/2014/main" id="{C127A24E-C6A6-B348-9405-8C826F52F91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7052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 xmlns:a16="http://schemas.microsoft.com/office/drawing/2014/main" id="{B39BD980-859A-ED43-B5E0-B78C35812A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10030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F1328CB7-3B3E-0342-86D5-64775D744D1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2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321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8E3D6F47-43BF-4540-9690-AE662057D21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xmlns="" id="{E8E2C89B-7571-F544-938F-C999797826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xmlns="" id="{A849D536-F609-A744-B36A-8BFB5245F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34253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0756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DF16763F-C469-814B-B3F1-2A463EAEA87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33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32753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 xmlns:a16="http://schemas.microsoft.com/office/drawing/2014/main" id="{BCBCE073-12D8-9D4F-9B15-2F9BE4AC354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57829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 xmlns:a16="http://schemas.microsoft.com/office/drawing/2014/main" id="{A8B63251-79DB-3544-890F-9DDA614A5D8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3533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152677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 xmlns:a16="http://schemas.microsoft.com/office/drawing/2014/main" id="{18FC357D-3DB1-1B43-8FB6-6F70286F746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3784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 xmlns:a16="http://schemas.microsoft.com/office/drawing/2014/main" id="{9C8C25AB-04B1-1747-A689-D16DAAB4CDA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80339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 xmlns:a16="http://schemas.microsoft.com/office/drawing/2014/main" id="{BB9E4976-132F-F449-8124-B504F37C987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1167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01764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0A1AF0D6-51EF-1945-B4E8-68EF85E87D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87529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4390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37704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B9A207CB-7D3D-2245-B4EB-AB96C5D60EA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0204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C0F63227-657D-4706-8FAB-F4C17696833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 xmlns:a16="http://schemas.microsoft.com/office/drawing/2014/main" id="{1AC3057C-C1A3-6146-894A-D0226999134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71504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 xmlns:a16="http://schemas.microsoft.com/office/drawing/2014/main" id="{5676FBE2-B43F-5C47-8389-AD3C99D975C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62438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323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 xmlns:a16="http://schemas.microsoft.com/office/drawing/2014/main" id="{29E62D4C-ACB0-644F-9042-ADF3C890FE3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80788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7.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169467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118152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9490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xmlns=""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xmlns=""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xmlns=""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xmlns=""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a16="http://schemas.microsoft.com/office/drawing/2014/main" xmlns=""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a16="http://schemas.microsoft.com/office/drawing/2014/main" xmlns=""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a16="http://schemas.microsoft.com/office/drawing/2014/main" xmlns=""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D06917E-3E0E-6D47-9181-57DC0B9695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42210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243415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67432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2.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26944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3.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75478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4.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7521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5.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35148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6.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25902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41690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8.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208803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39.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9222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xmlns=""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xmlns=""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a16="http://schemas.microsoft.com/office/drawing/2014/main" xmlns=""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a16="http://schemas.microsoft.com/office/drawing/2014/main" xmlns=""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a16="http://schemas.microsoft.com/office/drawing/2014/main" xmlns=""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a16="http://schemas.microsoft.com/office/drawing/2014/main" xmlns="" id="{4A43F6D9-2B76-4F47-8BB1-588F5D046A7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2866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 xmlns:a16="http://schemas.microsoft.com/office/drawing/2014/main" id="{5A3B2C40-2043-41B2-AFB8-C002BAF2A4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329062"/>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 xmlns:a16="http://schemas.microsoft.com/office/drawing/2014/main"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 xmlns:a16="http://schemas.microsoft.com/office/drawing/2014/main"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 xmlns:a16="http://schemas.microsoft.com/office/drawing/2014/main" id="{F9474029-2EF9-4DF2-A677-E8323A123CD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34264833"/>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 xmlns:a16="http://schemas.microsoft.com/office/drawing/2014/main"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6D2E643D-7E04-4396-BE94-A4BBD6E9FA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24905990"/>
      </p:ext>
    </p:extLst>
  </p:cSld>
  <p:clrMapOvr>
    <a:masterClrMapping/>
  </p:clrMapOvr>
  <p:hf hdr="0" dt="0"/>
</p:sldLayout>
</file>

<file path=ppt/slideLayouts/slideLayout643.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 xmlns:a16="http://schemas.microsoft.com/office/drawing/2014/main" id="{2B665D85-50F2-47F7-B526-B23E65FF05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83879535"/>
      </p:ext>
    </p:extLst>
  </p:cSld>
  <p:clrMapOvr>
    <a:masterClrMapping/>
  </p:clrMapOvr>
  <p:hf hdr="0" dt="0"/>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3332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34438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59347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3431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249457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8E3D6F47-43BF-4540-9690-AE662057D21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 xmlns:a16="http://schemas.microsoft.com/office/drawing/2014/main" id="{E8E2C89B-7571-F544-938F-C9997978262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 xmlns:a16="http://schemas.microsoft.com/office/drawing/2014/main" id="{A849D536-F609-A744-B36A-8BFB5245F4C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196115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xmlns=""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xmlns=""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xmlns=""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xmlns=""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xmlns=""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xmlns=""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xmlns=""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a16="http://schemas.microsoft.com/office/drawing/2014/main" xmlns=""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a16="http://schemas.microsoft.com/office/drawing/2014/main" xmlns=""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a16="http://schemas.microsoft.com/office/drawing/2014/main" xmlns="" id="{EFFBAF58-7775-B441-95B2-60BAEE63067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20825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0A1AF0D6-51EF-1945-B4E8-68EF85E87DF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97220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D06917E-3E0E-6D47-9181-57DC0B96957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0866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5" name="Freeform 64">
              <a:extLst>
                <a:ext uri="{FF2B5EF4-FFF2-40B4-BE49-F238E27FC236}">
                  <a16:creationId xmlns=""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6" name="Freeform 65">
              <a:extLst>
                <a:ext uri="{FF2B5EF4-FFF2-40B4-BE49-F238E27FC236}">
                  <a16:creationId xmlns=""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Freeform 66">
              <a:extLst>
                <a:ext uri="{FF2B5EF4-FFF2-40B4-BE49-F238E27FC236}">
                  <a16:creationId xmlns=""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6" name="Graphic 15">
            <a:extLst>
              <a:ext uri="{FF2B5EF4-FFF2-40B4-BE49-F238E27FC236}">
                <a16:creationId xmlns="" xmlns:a16="http://schemas.microsoft.com/office/drawing/2014/main" id="{4A43F6D9-2B76-4F47-8BB1-588F5D046A7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9456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a:defRPr/>
            </a:pPr>
            <a:r>
              <a:rPr lang="en-US" sz="800" dirty="0">
                <a:solidFill>
                  <a:srgbClr val="FFFFFF">
                    <a:lumMod val="50000"/>
                  </a:srgbClr>
                </a:solidFill>
                <a:ea typeface="Arial" charset="0"/>
                <a:cs typeface="Arial" charset="0"/>
              </a:rPr>
              <a:t>© 2021. All rights reserved. IQVIA</a:t>
            </a:r>
            <a:r>
              <a:rPr lang="en-US" sz="800" baseline="30000" dirty="0">
                <a:solidFill>
                  <a:srgbClr val="FFFFFF">
                    <a:lumMod val="50000"/>
                  </a:srgbClr>
                </a:solidFill>
                <a:ea typeface="Arial" charset="0"/>
                <a:cs typeface="Arial" charset="0"/>
              </a:rPr>
              <a:t>®</a:t>
            </a:r>
            <a:r>
              <a:rPr lang="en-US" sz="800" dirty="0">
                <a:solidFill>
                  <a:srgbClr val="FFFFFF">
                    <a:lumMod val="50000"/>
                  </a:srgbClr>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r>
              <a:rPr lang="en-US" dirty="0"/>
              <a:t/>
            </a:r>
            <a:br>
              <a:rPr lang="en-US" dirty="0"/>
            </a:br>
            <a:r>
              <a:rPr lang="en-US" dirty="0"/>
              <a:t>All other presentations, or without sponsor logo: Please delete this box.</a:t>
            </a:r>
          </a:p>
        </p:txBody>
      </p:sp>
      <p:grpSp>
        <p:nvGrpSpPr>
          <p:cNvPr id="39" name="Group 38">
            <a:extLst>
              <a:ext uri="{FF2B5EF4-FFF2-40B4-BE49-F238E27FC236}">
                <a16:creationId xmlns=""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1" name="Freeform: Shape 40">
              <a:extLst>
                <a:ext uri="{FF2B5EF4-FFF2-40B4-BE49-F238E27FC236}">
                  <a16:creationId xmlns=""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42" name="Freeform: Shape 41">
              <a:extLst>
                <a:ext uri="{FF2B5EF4-FFF2-40B4-BE49-F238E27FC236}">
                  <a16:creationId xmlns=""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pic>
        <p:nvPicPr>
          <p:cNvPr id="19" name="Graphic 18">
            <a:extLst>
              <a:ext uri="{FF2B5EF4-FFF2-40B4-BE49-F238E27FC236}">
                <a16:creationId xmlns="" xmlns:a16="http://schemas.microsoft.com/office/drawing/2014/main" id="{EFFBAF58-7775-B441-95B2-60BAEE63067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83555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DB41C48F-5C1D-DE41-93AD-B4E269C3B3A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0784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 xmlns:a16="http://schemas.microsoft.com/office/drawing/2014/main" id="{C127A24E-C6A6-B348-9405-8C826F52F91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304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 xmlns:a16="http://schemas.microsoft.com/office/drawing/2014/main" id="{B39BD980-859A-ED43-B5E0-B78C35812A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17132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F1328CB7-3B3E-0342-86D5-64775D744D1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720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086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1443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xmlns=""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0" name="Slide Number Placeholder 5">
            <a:extLst>
              <a:ext uri="{FF2B5EF4-FFF2-40B4-BE49-F238E27FC236}">
                <a16:creationId xmlns:a16="http://schemas.microsoft.com/office/drawing/2014/main" xmlns=""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DB41C48F-5C1D-DE41-93AD-B4E269C3B3A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7974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DF16763F-C469-814B-B3F1-2A463EAEA87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5932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6622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 xmlns:a16="http://schemas.microsoft.com/office/drawing/2014/main" id="{BCBCE073-12D8-9D4F-9B15-2F9BE4AC354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3078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 xmlns:a16="http://schemas.microsoft.com/office/drawing/2014/main" id="{A8B63251-79DB-3544-890F-9DDA614A5D8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6886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364689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 xmlns:a16="http://schemas.microsoft.com/office/drawing/2014/main" id="{18FC357D-3DB1-1B43-8FB6-6F70286F746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32125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 xmlns:a16="http://schemas.microsoft.com/office/drawing/2014/main" id="{9C8C25AB-04B1-1747-A689-D16DAAB4CDA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7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 xmlns:a16="http://schemas.microsoft.com/office/drawing/2014/main" id="{BB9E4976-132F-F449-8124-B504F37C987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4256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321387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566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xmlns=""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xmlns=""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4" name="Graphic 13">
            <a:extLst>
              <a:ext uri="{FF2B5EF4-FFF2-40B4-BE49-F238E27FC236}">
                <a16:creationId xmlns:a16="http://schemas.microsoft.com/office/drawing/2014/main" xmlns="" id="{C127A24E-C6A6-B348-9405-8C826F52F9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6635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90266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 xmlns:a16="http://schemas.microsoft.com/office/drawing/2014/main" id="{B9A207CB-7D3D-2245-B4EB-AB96C5D60EA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56537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C0F63227-657D-4706-8FAB-F4C17696833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 xmlns:a16="http://schemas.microsoft.com/office/drawing/2014/main" id="{1AC3057C-C1A3-6146-894A-D0226999134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57275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 xmlns:a16="http://schemas.microsoft.com/office/drawing/2014/main" id="{5676FBE2-B43F-5C47-8389-AD3C99D975C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05420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1578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 xmlns:a16="http://schemas.microsoft.com/office/drawing/2014/main" id="{29E62D4C-ACB0-644F-9042-ADF3C890FE3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04275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6.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97107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388758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50558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17003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xmlns="" id="{B39BD980-859A-ED43-B5E0-B78C35812A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xmlns=""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3011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0.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42294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1.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3189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2.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90994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3.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45134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4.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94980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5.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40612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 xmlns:a16="http://schemas.microsoft.com/office/drawing/2014/main"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08603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7.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32094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4" name="Picture 3">
            <a:extLst>
              <a:ext uri="{FF2B5EF4-FFF2-40B4-BE49-F238E27FC236}">
                <a16:creationId xmlns=""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45150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9.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3" name="Graphic 12">
            <a:extLst>
              <a:ext uri="{FF2B5EF4-FFF2-40B4-BE49-F238E27FC236}">
                <a16:creationId xmlns="" xmlns:a16="http://schemas.microsoft.com/office/drawing/2014/main" id="{5A3B2C40-2043-41B2-AFB8-C002BAF2A4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57627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xmlns=""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cxnSp>
        <p:nvCxnSpPr>
          <p:cNvPr id="11" name="Straight Connector 10">
            <a:extLst>
              <a:ext uri="{FF2B5EF4-FFF2-40B4-BE49-F238E27FC236}">
                <a16:creationId xmlns:a16="http://schemas.microsoft.com/office/drawing/2014/main" xmlns=""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xmlns=""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a16="http://schemas.microsoft.com/office/drawing/2014/main" xmlns="" id="{F1328CB7-3B3E-0342-86D5-64775D744D1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36428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90.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 xmlns:a16="http://schemas.microsoft.com/office/drawing/2014/main"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6" name="Slide Number Placeholder 5">
            <a:extLst>
              <a:ext uri="{FF2B5EF4-FFF2-40B4-BE49-F238E27FC236}">
                <a16:creationId xmlns="" xmlns:a16="http://schemas.microsoft.com/office/drawing/2014/main"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22" name="Graphic 21">
            <a:extLst>
              <a:ext uri="{FF2B5EF4-FFF2-40B4-BE49-F238E27FC236}">
                <a16:creationId xmlns="" xmlns:a16="http://schemas.microsoft.com/office/drawing/2014/main" id="{F9474029-2EF9-4DF2-A677-E8323A123CD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19068240"/>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 xmlns:a16="http://schemas.microsoft.com/office/drawing/2014/main"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2" name="Graphic 11">
            <a:extLst>
              <a:ext uri="{FF2B5EF4-FFF2-40B4-BE49-F238E27FC236}">
                <a16:creationId xmlns="" xmlns:a16="http://schemas.microsoft.com/office/drawing/2014/main" id="{6D2E643D-7E04-4396-BE94-A4BBD6E9FA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17409503"/>
      </p:ext>
    </p:extLst>
  </p:cSld>
  <p:clrMapOvr>
    <a:masterClrMapping/>
  </p:clrMapOvr>
  <p:hf hdr="0" dt="0"/>
</p:sldLayout>
</file>

<file path=ppt/slideLayouts/slideLayout692.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 xmlns:a16="http://schemas.microsoft.com/office/drawing/2014/main"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2" name="Slide Number Placeholder 5">
            <a:extLst>
              <a:ext uri="{FF2B5EF4-FFF2-40B4-BE49-F238E27FC236}">
                <a16:creationId xmlns="" xmlns:a16="http://schemas.microsoft.com/office/drawing/2014/main"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5" name="Graphic 14">
            <a:extLst>
              <a:ext uri="{FF2B5EF4-FFF2-40B4-BE49-F238E27FC236}">
                <a16:creationId xmlns="" xmlns:a16="http://schemas.microsoft.com/office/drawing/2014/main" id="{2B665D85-50F2-47F7-B526-B23E65FF05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11970110"/>
      </p:ext>
    </p:extLst>
  </p:cSld>
  <p:clrMapOvr>
    <a:masterClrMapping/>
  </p:clrMapOvr>
  <p:hf hdr="0" dt="0"/>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 xmlns:a16="http://schemas.microsoft.com/office/drawing/2014/main"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AC061BF7-30ED-394B-918A-D1835A35BE5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383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 xmlns:a16="http://schemas.microsoft.com/office/drawing/2014/main"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 xmlns:a16="http://schemas.microsoft.com/office/drawing/2014/main"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 xmlns:a16="http://schemas.microsoft.com/office/drawing/2014/main"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163477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 xmlns:a16="http://schemas.microsoft.com/office/drawing/2014/main"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 xmlns:a16="http://schemas.microsoft.com/office/drawing/2014/main" id="{2420C18B-DFBF-C046-8D9E-FB3BB18EF16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 xmlns:a16="http://schemas.microsoft.com/office/drawing/2014/main" id="{214D20CB-6BD9-3344-8B42-A798B20AE4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 xmlns:a16="http://schemas.microsoft.com/office/drawing/2014/main"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 xmlns:a16="http://schemas.microsoft.com/office/drawing/2014/main"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 xmlns:a16="http://schemas.microsoft.com/office/drawing/2014/main"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 xmlns:a16="http://schemas.microsoft.com/office/drawing/2014/main"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 xmlns:a16="http://schemas.microsoft.com/office/drawing/2014/main"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305460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86142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 xmlns:a16="http://schemas.microsoft.com/office/drawing/2014/main" id="{1E7740EB-B747-E841-B8D6-F82FA09656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197535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19-06-2024</a:t>
            </a:fld>
            <a:endParaRPr lang="en-IN"/>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3232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AC061BF7-30ED-394B-918A-D1835A35BE5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3938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xmlns=""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xmlns=""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xmlns=""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3" name="Slide Number Placeholder 5">
            <a:extLst>
              <a:ext uri="{FF2B5EF4-FFF2-40B4-BE49-F238E27FC236}">
                <a16:creationId xmlns:a16="http://schemas.microsoft.com/office/drawing/2014/main" xmlns=""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DF16763F-C469-814B-B3F1-2A463EAEA8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7741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2651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xmlns=""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5" name="Slide Number Placeholder 5">
            <a:extLst>
              <a:ext uri="{FF2B5EF4-FFF2-40B4-BE49-F238E27FC236}">
                <a16:creationId xmlns:a16="http://schemas.microsoft.com/office/drawing/2014/main" xmlns=""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8" name="Graphic 7">
            <a:extLst>
              <a:ext uri="{FF2B5EF4-FFF2-40B4-BE49-F238E27FC236}">
                <a16:creationId xmlns:a16="http://schemas.microsoft.com/office/drawing/2014/main" xmlns="" id="{BCBCE073-12D8-9D4F-9B15-2F9BE4AC35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6200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xmlns=""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1" name="Slide Number Placeholder 5">
            <a:extLst>
              <a:ext uri="{FF2B5EF4-FFF2-40B4-BE49-F238E27FC236}">
                <a16:creationId xmlns:a16="http://schemas.microsoft.com/office/drawing/2014/main" xmlns=""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6" name="Graphic 5">
            <a:extLst>
              <a:ext uri="{FF2B5EF4-FFF2-40B4-BE49-F238E27FC236}">
                <a16:creationId xmlns:a16="http://schemas.microsoft.com/office/drawing/2014/main" xmlns="" id="{A8B63251-79DB-3544-890F-9DDA614A5D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3102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Tree>
    <p:extLst>
      <p:ext uri="{BB962C8B-B14F-4D97-AF65-F5344CB8AC3E}">
        <p14:creationId xmlns:p14="http://schemas.microsoft.com/office/powerpoint/2010/main" val="27093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34" name="Graphic 33">
            <a:extLst>
              <a:ext uri="{FF2B5EF4-FFF2-40B4-BE49-F238E27FC236}">
                <a16:creationId xmlns:a16="http://schemas.microsoft.com/office/drawing/2014/main" xmlns="" id="{18FC357D-3DB1-1B43-8FB6-6F70286F74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9245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rgbClr val="FFFFFF"/>
              </a:solidFill>
            </a:endParaRPr>
          </a:p>
        </p:txBody>
      </p:sp>
      <p:sp>
        <p:nvSpPr>
          <p:cNvPr id="54" name="Content Placeholder 2">
            <a:extLst>
              <a:ext uri="{FF2B5EF4-FFF2-40B4-BE49-F238E27FC236}">
                <a16:creationId xmlns:a16="http://schemas.microsoft.com/office/drawing/2014/main" xmlns=""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xmlns=""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xmlns=""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xmlns=""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xmlns=""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7" name="Oval 96">
                <a:extLst>
                  <a:ext uri="{FF2B5EF4-FFF2-40B4-BE49-F238E27FC236}">
                    <a16:creationId xmlns:a16="http://schemas.microsoft.com/office/drawing/2014/main" xmlns=""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8" name="Oval 97">
                <a:extLst>
                  <a:ext uri="{FF2B5EF4-FFF2-40B4-BE49-F238E27FC236}">
                    <a16:creationId xmlns:a16="http://schemas.microsoft.com/office/drawing/2014/main" xmlns=""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9" name="Group 78">
              <a:extLst>
                <a:ext uri="{FF2B5EF4-FFF2-40B4-BE49-F238E27FC236}">
                  <a16:creationId xmlns:a16="http://schemas.microsoft.com/office/drawing/2014/main" xmlns=""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xmlns=""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4" name="Oval 93">
                <a:extLst>
                  <a:ext uri="{FF2B5EF4-FFF2-40B4-BE49-F238E27FC236}">
                    <a16:creationId xmlns:a16="http://schemas.microsoft.com/office/drawing/2014/main" xmlns=""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5" name="Oval 94">
                <a:extLst>
                  <a:ext uri="{FF2B5EF4-FFF2-40B4-BE49-F238E27FC236}">
                    <a16:creationId xmlns:a16="http://schemas.microsoft.com/office/drawing/2014/main" xmlns=""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0" name="Group 79">
              <a:extLst>
                <a:ext uri="{FF2B5EF4-FFF2-40B4-BE49-F238E27FC236}">
                  <a16:creationId xmlns:a16="http://schemas.microsoft.com/office/drawing/2014/main" xmlns=""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xmlns=""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1" name="Rectangle 90">
                <a:extLst>
                  <a:ext uri="{FF2B5EF4-FFF2-40B4-BE49-F238E27FC236}">
                    <a16:creationId xmlns:a16="http://schemas.microsoft.com/office/drawing/2014/main" xmlns=""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92" name="Oval 91">
                <a:extLst>
                  <a:ext uri="{FF2B5EF4-FFF2-40B4-BE49-F238E27FC236}">
                    <a16:creationId xmlns:a16="http://schemas.microsoft.com/office/drawing/2014/main" xmlns=""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1" name="Group 80">
              <a:extLst>
                <a:ext uri="{FF2B5EF4-FFF2-40B4-BE49-F238E27FC236}">
                  <a16:creationId xmlns:a16="http://schemas.microsoft.com/office/drawing/2014/main" xmlns=""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xmlns=""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Oval 87">
                <a:extLst>
                  <a:ext uri="{FF2B5EF4-FFF2-40B4-BE49-F238E27FC236}">
                    <a16:creationId xmlns:a16="http://schemas.microsoft.com/office/drawing/2014/main" xmlns=""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9" name="Rectangle 88">
                <a:extLst>
                  <a:ext uri="{FF2B5EF4-FFF2-40B4-BE49-F238E27FC236}">
                    <a16:creationId xmlns:a16="http://schemas.microsoft.com/office/drawing/2014/main" xmlns=""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2" name="Group 81">
              <a:extLst>
                <a:ext uri="{FF2B5EF4-FFF2-40B4-BE49-F238E27FC236}">
                  <a16:creationId xmlns:a16="http://schemas.microsoft.com/office/drawing/2014/main" xmlns=""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xmlns=""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5" name="Oval 84">
                <a:extLst>
                  <a:ext uri="{FF2B5EF4-FFF2-40B4-BE49-F238E27FC236}">
                    <a16:creationId xmlns:a16="http://schemas.microsoft.com/office/drawing/2014/main" xmlns=""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Rectangle 85">
                <a:extLst>
                  <a:ext uri="{FF2B5EF4-FFF2-40B4-BE49-F238E27FC236}">
                    <a16:creationId xmlns:a16="http://schemas.microsoft.com/office/drawing/2014/main" xmlns=""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103" name="Freeform: Shape 102">
              <a:extLst>
                <a:ext uri="{FF2B5EF4-FFF2-40B4-BE49-F238E27FC236}">
                  <a16:creationId xmlns:a16="http://schemas.microsoft.com/office/drawing/2014/main" xmlns=""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06" name="Freeform: Shape 105">
              <a:extLst>
                <a:ext uri="{FF2B5EF4-FFF2-40B4-BE49-F238E27FC236}">
                  <a16:creationId xmlns:a16="http://schemas.microsoft.com/office/drawing/2014/main" xmlns=""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2" name="Freeform: Shape 111">
              <a:extLst>
                <a:ext uri="{FF2B5EF4-FFF2-40B4-BE49-F238E27FC236}">
                  <a16:creationId xmlns:a16="http://schemas.microsoft.com/office/drawing/2014/main" xmlns=""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5" name="Freeform: Shape 114">
              <a:extLst>
                <a:ext uri="{FF2B5EF4-FFF2-40B4-BE49-F238E27FC236}">
                  <a16:creationId xmlns:a16="http://schemas.microsoft.com/office/drawing/2014/main" xmlns=""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18" name="Freeform: Shape 117">
              <a:extLst>
                <a:ext uri="{FF2B5EF4-FFF2-40B4-BE49-F238E27FC236}">
                  <a16:creationId xmlns:a16="http://schemas.microsoft.com/office/drawing/2014/main" xmlns=""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56" name="Slide Number Placeholder 5">
            <a:extLst>
              <a:ext uri="{FF2B5EF4-FFF2-40B4-BE49-F238E27FC236}">
                <a16:creationId xmlns:a16="http://schemas.microsoft.com/office/drawing/2014/main" xmlns=""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xmlns=""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xmlns="" id="{9C8C25AB-04B1-1747-A689-D16DAAB4CD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65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07A7498E-6C5A-334A-934D-1310A399752F}"/>
              </a:ext>
            </a:extLst>
          </p:cNvPr>
          <p:cNvSpPr>
            <a:spLocks noGrp="1"/>
          </p:cNvSpPr>
          <p:nvPr>
            <p:ph type="pic" sz="quarter" idx="12"/>
          </p:nvPr>
        </p:nvSpPr>
        <p:spPr>
          <a:xfrm>
            <a:off x="0"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xmlns=""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xmlns="" id="{BB9E4976-132F-F449-8124-B504F37C98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141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19-06-2024</a:t>
            </a:fld>
            <a:endParaRPr lang="en-IN"/>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xmlns="" id="{08ABCCBF-3981-0241-8287-3903E6249049}"/>
              </a:ext>
            </a:extLst>
          </p:cNvPr>
          <p:cNvSpPr>
            <a:spLocks noGrp="1"/>
          </p:cNvSpPr>
          <p:nvPr>
            <p:ph type="pic" sz="quarter" idx="12"/>
          </p:nvPr>
        </p:nvSpPr>
        <p:spPr>
          <a:xfrm>
            <a:off x="6083808" y="0"/>
            <a:ext cx="6108192" cy="6858000"/>
          </a:xfrm>
          <a:prstGeom prst="rect">
            <a:avLst/>
          </a:prstGeom>
          <a:blipFill>
            <a:blip r:embed="rId2" cstate="screen">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xmlns=""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11" name="Text Placeholder 21">
            <a:extLst>
              <a:ext uri="{FF2B5EF4-FFF2-40B4-BE49-F238E27FC236}">
                <a16:creationId xmlns:a16="http://schemas.microsoft.com/office/drawing/2014/main" xmlns=""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xmlns=""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xmlns=""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8" name="Content Placeholder 2">
            <a:extLst>
              <a:ext uri="{FF2B5EF4-FFF2-40B4-BE49-F238E27FC236}">
                <a16:creationId xmlns:a16="http://schemas.microsoft.com/office/drawing/2014/main" xmlns=""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33870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xmlns=""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xmlns=""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6" name="Text Placeholder 21">
            <a:extLst>
              <a:ext uri="{FF2B5EF4-FFF2-40B4-BE49-F238E27FC236}">
                <a16:creationId xmlns:a16="http://schemas.microsoft.com/office/drawing/2014/main" xmlns=""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87810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xmlns=""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xmlns=""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
        <p:nvSpPr>
          <p:cNvPr id="9" name="Title 1">
            <a:extLst>
              <a:ext uri="{FF2B5EF4-FFF2-40B4-BE49-F238E27FC236}">
                <a16:creationId xmlns:a16="http://schemas.microsoft.com/office/drawing/2014/main" xmlns=""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xmlns=""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91905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2" name="Graphic 11">
            <a:extLst>
              <a:ext uri="{FF2B5EF4-FFF2-40B4-BE49-F238E27FC236}">
                <a16:creationId xmlns:a16="http://schemas.microsoft.com/office/drawing/2014/main" xmlns="" id="{B9A207CB-7D3D-2245-B4EB-AB96C5D60E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67693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C0F63227-657D-4706-8FAB-F4C1769683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xmlns=""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xmlns=""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grpSp>
        <p:nvGrpSpPr>
          <p:cNvPr id="57" name="Group 56">
            <a:extLst>
              <a:ext uri="{FF2B5EF4-FFF2-40B4-BE49-F238E27FC236}">
                <a16:creationId xmlns:a16="http://schemas.microsoft.com/office/drawing/2014/main" xmlns=""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xmlns=""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59" name="Freeform 58">
              <a:extLst>
                <a:ext uri="{FF2B5EF4-FFF2-40B4-BE49-F238E27FC236}">
                  <a16:creationId xmlns:a16="http://schemas.microsoft.com/office/drawing/2014/main" xmlns=""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68" name="Freeform 67">
              <a:extLst>
                <a:ext uri="{FF2B5EF4-FFF2-40B4-BE49-F238E27FC236}">
                  <a16:creationId xmlns:a16="http://schemas.microsoft.com/office/drawing/2014/main" xmlns=""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Freeform 68">
              <a:extLst>
                <a:ext uri="{FF2B5EF4-FFF2-40B4-BE49-F238E27FC236}">
                  <a16:creationId xmlns:a16="http://schemas.microsoft.com/office/drawing/2014/main" xmlns=""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0" name="Graphic 9">
            <a:extLst>
              <a:ext uri="{FF2B5EF4-FFF2-40B4-BE49-F238E27FC236}">
                <a16:creationId xmlns:a16="http://schemas.microsoft.com/office/drawing/2014/main" xmlns="" id="{1AC3057C-C1A3-6146-894A-D022699913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282008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nvGrpSpPr>
          <p:cNvPr id="84" name="Group 83">
            <a:extLst>
              <a:ext uri="{FF2B5EF4-FFF2-40B4-BE49-F238E27FC236}">
                <a16:creationId xmlns:a16="http://schemas.microsoft.com/office/drawing/2014/main" xmlns=""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xmlns=""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87" name="Freeform 86">
              <a:extLst>
                <a:ext uri="{FF2B5EF4-FFF2-40B4-BE49-F238E27FC236}">
                  <a16:creationId xmlns:a16="http://schemas.microsoft.com/office/drawing/2014/main" xmlns=""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8" name="Freeform 87">
              <a:extLst>
                <a:ext uri="{FF2B5EF4-FFF2-40B4-BE49-F238E27FC236}">
                  <a16:creationId xmlns:a16="http://schemas.microsoft.com/office/drawing/2014/main" xmlns=""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2" name="Text Placeholder 3">
            <a:extLst>
              <a:ext uri="{FF2B5EF4-FFF2-40B4-BE49-F238E27FC236}">
                <a16:creationId xmlns:a16="http://schemas.microsoft.com/office/drawing/2014/main" xmlns=""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xmlns=""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rgbClr val="005587"/>
                </a:solidFill>
                <a:cs typeface="Arial" panose="020B0604020202020204" pitchFamily="34" charset="0"/>
              </a:rPr>
              <a:t>“</a:t>
            </a:r>
          </a:p>
        </p:txBody>
      </p:sp>
      <p:sp>
        <p:nvSpPr>
          <p:cNvPr id="65" name="Footer Placeholder 4">
            <a:extLst>
              <a:ext uri="{FF2B5EF4-FFF2-40B4-BE49-F238E27FC236}">
                <a16:creationId xmlns:a16="http://schemas.microsoft.com/office/drawing/2014/main" xmlns=""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66" name="Slide Number Placeholder 5">
            <a:extLst>
              <a:ext uri="{FF2B5EF4-FFF2-40B4-BE49-F238E27FC236}">
                <a16:creationId xmlns:a16="http://schemas.microsoft.com/office/drawing/2014/main" xmlns=""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pPr/>
              <a:t>‹#›</a:t>
            </a:fld>
            <a:endParaRPr lang="en-US" sz="800" b="0" dirty="0">
              <a:solidFill>
                <a:srgbClr val="7F7F7F"/>
              </a:solidFill>
            </a:endParaRPr>
          </a:p>
        </p:txBody>
      </p:sp>
      <p:pic>
        <p:nvPicPr>
          <p:cNvPr id="15" name="Graphic 14">
            <a:extLst>
              <a:ext uri="{FF2B5EF4-FFF2-40B4-BE49-F238E27FC236}">
                <a16:creationId xmlns:a16="http://schemas.microsoft.com/office/drawing/2014/main" xmlns="" id="{5676FBE2-B43F-5C47-8389-AD3C99D975C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25033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xmlns=""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xmlns=""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5" name="Oval 64">
                <a:extLst>
                  <a:ext uri="{FF2B5EF4-FFF2-40B4-BE49-F238E27FC236}">
                    <a16:creationId xmlns:a16="http://schemas.microsoft.com/office/drawing/2014/main" xmlns=""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8" name="Group 7">
              <a:extLst>
                <a:ext uri="{FF2B5EF4-FFF2-40B4-BE49-F238E27FC236}">
                  <a16:creationId xmlns:a16="http://schemas.microsoft.com/office/drawing/2014/main" xmlns=""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xmlns=""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7" name="Oval 66">
                <a:extLst>
                  <a:ext uri="{FF2B5EF4-FFF2-40B4-BE49-F238E27FC236}">
                    <a16:creationId xmlns:a16="http://schemas.microsoft.com/office/drawing/2014/main" xmlns=""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7" name="Group 6">
              <a:extLst>
                <a:ext uri="{FF2B5EF4-FFF2-40B4-BE49-F238E27FC236}">
                  <a16:creationId xmlns:a16="http://schemas.microsoft.com/office/drawing/2014/main" xmlns=""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xmlns=""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69" name="Oval 68">
                <a:extLst>
                  <a:ext uri="{FF2B5EF4-FFF2-40B4-BE49-F238E27FC236}">
                    <a16:creationId xmlns:a16="http://schemas.microsoft.com/office/drawing/2014/main" xmlns=""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6" name="Group 5">
              <a:extLst>
                <a:ext uri="{FF2B5EF4-FFF2-40B4-BE49-F238E27FC236}">
                  <a16:creationId xmlns:a16="http://schemas.microsoft.com/office/drawing/2014/main" xmlns=""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xmlns=""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1" name="Oval 70">
                <a:extLst>
                  <a:ext uri="{FF2B5EF4-FFF2-40B4-BE49-F238E27FC236}">
                    <a16:creationId xmlns:a16="http://schemas.microsoft.com/office/drawing/2014/main" xmlns=""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2" name="Oval 71">
                <a:extLst>
                  <a:ext uri="{FF2B5EF4-FFF2-40B4-BE49-F238E27FC236}">
                    <a16:creationId xmlns:a16="http://schemas.microsoft.com/office/drawing/2014/main" xmlns=""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5" name="Group 4">
              <a:extLst>
                <a:ext uri="{FF2B5EF4-FFF2-40B4-BE49-F238E27FC236}">
                  <a16:creationId xmlns:a16="http://schemas.microsoft.com/office/drawing/2014/main" xmlns=""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xmlns=""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4" name="Oval 73">
                <a:extLst>
                  <a:ext uri="{FF2B5EF4-FFF2-40B4-BE49-F238E27FC236}">
                    <a16:creationId xmlns:a16="http://schemas.microsoft.com/office/drawing/2014/main" xmlns=""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5" name="Oval 74">
                <a:extLst>
                  <a:ext uri="{FF2B5EF4-FFF2-40B4-BE49-F238E27FC236}">
                    <a16:creationId xmlns:a16="http://schemas.microsoft.com/office/drawing/2014/main" xmlns=""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4" name="Group 3">
              <a:extLst>
                <a:ext uri="{FF2B5EF4-FFF2-40B4-BE49-F238E27FC236}">
                  <a16:creationId xmlns:a16="http://schemas.microsoft.com/office/drawing/2014/main" xmlns=""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xmlns=""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7" name="Rectangle 76">
                <a:extLst>
                  <a:ext uri="{FF2B5EF4-FFF2-40B4-BE49-F238E27FC236}">
                    <a16:creationId xmlns:a16="http://schemas.microsoft.com/office/drawing/2014/main" xmlns=""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78" name="Oval 77">
                <a:extLst>
                  <a:ext uri="{FF2B5EF4-FFF2-40B4-BE49-F238E27FC236}">
                    <a16:creationId xmlns:a16="http://schemas.microsoft.com/office/drawing/2014/main" xmlns=""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3" name="Group 2">
              <a:extLst>
                <a:ext uri="{FF2B5EF4-FFF2-40B4-BE49-F238E27FC236}">
                  <a16:creationId xmlns:a16="http://schemas.microsoft.com/office/drawing/2014/main" xmlns=""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xmlns=""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0" name="Oval 79">
                <a:extLst>
                  <a:ext uri="{FF2B5EF4-FFF2-40B4-BE49-F238E27FC236}">
                    <a16:creationId xmlns:a16="http://schemas.microsoft.com/office/drawing/2014/main" xmlns=""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1" name="Rectangle 80">
                <a:extLst>
                  <a:ext uri="{FF2B5EF4-FFF2-40B4-BE49-F238E27FC236}">
                    <a16:creationId xmlns:a16="http://schemas.microsoft.com/office/drawing/2014/main" xmlns=""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grpSp>
          <p:nvGrpSpPr>
            <p:cNvPr id="2" name="Group 1">
              <a:extLst>
                <a:ext uri="{FF2B5EF4-FFF2-40B4-BE49-F238E27FC236}">
                  <a16:creationId xmlns:a16="http://schemas.microsoft.com/office/drawing/2014/main" xmlns=""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xmlns=""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3" name="Oval 82">
                <a:extLst>
                  <a:ext uri="{FF2B5EF4-FFF2-40B4-BE49-F238E27FC236}">
                    <a16:creationId xmlns:a16="http://schemas.microsoft.com/office/drawing/2014/main" xmlns=""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4" name="Rectangle 83">
                <a:extLst>
                  <a:ext uri="{FF2B5EF4-FFF2-40B4-BE49-F238E27FC236}">
                    <a16:creationId xmlns:a16="http://schemas.microsoft.com/office/drawing/2014/main" xmlns=""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85" name="Freeform 84">
              <a:extLst>
                <a:ext uri="{FF2B5EF4-FFF2-40B4-BE49-F238E27FC236}">
                  <a16:creationId xmlns:a16="http://schemas.microsoft.com/office/drawing/2014/main" xmlns=""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6" name="Freeform 85">
              <a:extLst>
                <a:ext uri="{FF2B5EF4-FFF2-40B4-BE49-F238E27FC236}">
                  <a16:creationId xmlns:a16="http://schemas.microsoft.com/office/drawing/2014/main" xmlns=""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sp>
        <p:nvSpPr>
          <p:cNvPr id="60" name="Title 1">
            <a:extLst>
              <a:ext uri="{FF2B5EF4-FFF2-40B4-BE49-F238E27FC236}">
                <a16:creationId xmlns:a16="http://schemas.microsoft.com/office/drawing/2014/main" xmlns=""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xmlns=""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a:t>
            </a:fld>
            <a:endParaRPr lang="en-US" sz="800" b="0" dirty="0">
              <a:solidFill>
                <a:srgbClr val="FFFFFF"/>
              </a:solidFill>
            </a:endParaRPr>
          </a:p>
        </p:txBody>
      </p:sp>
    </p:spTree>
    <p:extLst>
      <p:ext uri="{BB962C8B-B14F-4D97-AF65-F5344CB8AC3E}">
        <p14:creationId xmlns:p14="http://schemas.microsoft.com/office/powerpoint/2010/main" val="362971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xmlns=""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xmlns=""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xmlns=""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xmlns=""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4" name="Freeform 13">
              <a:extLst>
                <a:ext uri="{FF2B5EF4-FFF2-40B4-BE49-F238E27FC236}">
                  <a16:creationId xmlns:a16="http://schemas.microsoft.com/office/drawing/2014/main" xmlns=""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a:solidFill>
                  <a:srgbClr val="FFFFFF"/>
                </a:solidFill>
              </a:endParaRPr>
            </a:p>
          </p:txBody>
        </p:sp>
        <p:sp>
          <p:nvSpPr>
            <p:cNvPr id="15" name="Freeform 14">
              <a:extLst>
                <a:ext uri="{FF2B5EF4-FFF2-40B4-BE49-F238E27FC236}">
                  <a16:creationId xmlns:a16="http://schemas.microsoft.com/office/drawing/2014/main" xmlns=""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6" name="Freeform 15">
              <a:extLst>
                <a:ext uri="{FF2B5EF4-FFF2-40B4-BE49-F238E27FC236}">
                  <a16:creationId xmlns:a16="http://schemas.microsoft.com/office/drawing/2014/main" xmlns=""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grpSp>
      <p:pic>
        <p:nvPicPr>
          <p:cNvPr id="11" name="Graphic 10">
            <a:extLst>
              <a:ext uri="{FF2B5EF4-FFF2-40B4-BE49-F238E27FC236}">
                <a16:creationId xmlns:a16="http://schemas.microsoft.com/office/drawing/2014/main" xmlns="" id="{29E62D4C-ACB0-644F-9042-ADF3C890FE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7329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Four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xmlns="" id="{DEEB4378-05D6-A943-9F14-62F7C1ADACC0}"/>
              </a:ext>
            </a:extLst>
          </p:cNvPr>
          <p:cNvSpPr>
            <a:spLocks noGrp="1"/>
          </p:cNvSpPr>
          <p:nvPr>
            <p:ph idx="19" hasCustomPrompt="1"/>
          </p:nvPr>
        </p:nvSpPr>
        <p:spPr>
          <a:xfrm>
            <a:off x="324981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7" name="Content Placeholder 2">
            <a:extLst>
              <a:ext uri="{FF2B5EF4-FFF2-40B4-BE49-F238E27FC236}">
                <a16:creationId xmlns:a16="http://schemas.microsoft.com/office/drawing/2014/main" xmlns="" id="{5ACE087C-DC43-984F-B43C-C76ECE14247B}"/>
              </a:ext>
            </a:extLst>
          </p:cNvPr>
          <p:cNvSpPr>
            <a:spLocks noGrp="1"/>
          </p:cNvSpPr>
          <p:nvPr>
            <p:ph idx="20" hasCustomPrompt="1"/>
          </p:nvPr>
        </p:nvSpPr>
        <p:spPr>
          <a:xfrm>
            <a:off x="611493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
        <p:nvSpPr>
          <p:cNvPr id="18" name="Content Placeholder 2">
            <a:extLst>
              <a:ext uri="{FF2B5EF4-FFF2-40B4-BE49-F238E27FC236}">
                <a16:creationId xmlns:a16="http://schemas.microsoft.com/office/drawing/2014/main" xmlns="" id="{609C138C-4451-3B45-A6CA-4A8422616640}"/>
              </a:ext>
            </a:extLst>
          </p:cNvPr>
          <p:cNvSpPr>
            <a:spLocks noGrp="1"/>
          </p:cNvSpPr>
          <p:nvPr>
            <p:ph idx="21" hasCustomPrompt="1"/>
          </p:nvPr>
        </p:nvSpPr>
        <p:spPr>
          <a:xfrm>
            <a:off x="8980054" y="1702626"/>
            <a:ext cx="2743200" cy="4577857"/>
          </a:xfrm>
          <a:prstGeom prst="rect">
            <a:avLst/>
          </a:prstGeom>
        </p:spPr>
        <p:txBody>
          <a:bodyPr/>
          <a:lstStyle>
            <a:lvl1pPr marL="182880" indent="-182880">
              <a:lnSpc>
                <a:spcPct val="100000"/>
              </a:lnSpc>
              <a:spcBef>
                <a:spcPts val="1000"/>
              </a:spcBef>
              <a:defRPr sz="1200">
                <a:solidFill>
                  <a:schemeClr val="tx1"/>
                </a:solidFill>
              </a:defRPr>
            </a:lvl1pPr>
            <a:lvl2pPr marL="365760" indent="-182880">
              <a:lnSpc>
                <a:spcPct val="100000"/>
              </a:lnSpc>
              <a:spcBef>
                <a:spcPts val="800"/>
              </a:spcBef>
              <a:buFont typeface="Arial" panose="020B0604020202020204" pitchFamily="34" charset="0"/>
              <a:buChar char="-"/>
              <a:defRPr sz="1200">
                <a:solidFill>
                  <a:schemeClr val="tx1"/>
                </a:solidFill>
              </a:defRPr>
            </a:lvl2pPr>
            <a:lvl3pPr marL="548640" indent="-182880">
              <a:lnSpc>
                <a:spcPct val="100000"/>
              </a:lnSpc>
              <a:spcBef>
                <a:spcPts val="800"/>
              </a:spcBef>
              <a:buFont typeface="Arial" panose="020B0604020202020204" pitchFamily="34" charset="0"/>
              <a:buChar char="›"/>
              <a:defRPr sz="1200">
                <a:solidFill>
                  <a:schemeClr val="tx1"/>
                </a:solidFill>
              </a:defRPr>
            </a:lvl3pPr>
            <a:lvl4pPr marL="731520" indent="-182880">
              <a:lnSpc>
                <a:spcPct val="100000"/>
              </a:lnSpc>
              <a:spcBef>
                <a:spcPts val="800"/>
              </a:spcBef>
              <a:buFont typeface="Arial" panose="020B0604020202020204" pitchFamily="34" charset="0"/>
              <a:buChar char="»"/>
              <a:defRPr sz="1200">
                <a:solidFill>
                  <a:schemeClr val="tx1"/>
                </a:solidFill>
              </a:defRPr>
            </a:lvl4pPr>
            <a:lvl5pPr marL="914400" indent="-182880">
              <a:lnSpc>
                <a:spcPct val="100000"/>
              </a:lnSpc>
              <a:spcBef>
                <a:spcPts val="800"/>
              </a:spcBef>
              <a:buSzPct val="75000"/>
              <a:buFont typeface="Wingdings" panose="05000000000000000000" pitchFamily="2" charset="2"/>
              <a:buChar char="§"/>
              <a:defRPr sz="1200">
                <a:solidFill>
                  <a:schemeClr val="tx1"/>
                </a:solidFill>
              </a:defRPr>
            </a:lvl5pPr>
          </a:lstStyle>
          <a:p>
            <a:pPr lvl="0"/>
            <a:r>
              <a:rPr lang="en-US" dirty="0"/>
              <a:t>Arial 12pt bullet level 1</a:t>
            </a:r>
          </a:p>
          <a:p>
            <a:pPr lvl="1"/>
            <a:r>
              <a:rPr lang="en-US" dirty="0"/>
              <a:t>Arial 12pt bullet level 2</a:t>
            </a:r>
          </a:p>
          <a:p>
            <a:pPr lvl="2"/>
            <a:r>
              <a:rPr lang="en-US" dirty="0"/>
              <a:t>Arial 12pt bullet level 3</a:t>
            </a:r>
          </a:p>
          <a:p>
            <a:pPr lvl="3"/>
            <a:r>
              <a:rPr lang="en-US" dirty="0"/>
              <a:t>Arial 12pt bullet level 4</a:t>
            </a:r>
          </a:p>
          <a:p>
            <a:pPr lvl="4"/>
            <a:r>
              <a:rPr lang="en-US" dirty="0"/>
              <a:t>Arial 12pt bullet level 5</a:t>
            </a:r>
          </a:p>
        </p:txBody>
      </p:sp>
    </p:spTree>
    <p:extLst>
      <p:ext uri="{BB962C8B-B14F-4D97-AF65-F5344CB8AC3E}">
        <p14:creationId xmlns:p14="http://schemas.microsoft.com/office/powerpoint/2010/main" val="205293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ix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xmlns="" id="{92D52BD9-DFA6-1D48-973A-A6C3C874E805}"/>
              </a:ext>
            </a:extLst>
          </p:cNvPr>
          <p:cNvSpPr>
            <a:spLocks noGrp="1"/>
          </p:cNvSpPr>
          <p:nvPr>
            <p:ph idx="18" hasCustomPrompt="1"/>
          </p:nvPr>
        </p:nvSpPr>
        <p:spPr>
          <a:xfrm>
            <a:off x="384694"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xmlns=""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32" name="Slide Number Placeholder 5">
            <a:extLst>
              <a:ext uri="{FF2B5EF4-FFF2-40B4-BE49-F238E27FC236}">
                <a16:creationId xmlns:a16="http://schemas.microsoft.com/office/drawing/2014/main" xmlns=""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0" name="Graphic 9">
            <a:extLst>
              <a:ext uri="{FF2B5EF4-FFF2-40B4-BE49-F238E27FC236}">
                <a16:creationId xmlns:a16="http://schemas.microsoft.com/office/drawing/2014/main" xmlns="" id="{2420C18B-DFBF-C046-8D9E-FB3BB18EF1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xmlns="" id="{214D20CB-6BD9-3344-8B42-A798B20AE4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xmlns="" id="{C252561B-932B-EB45-9051-05C07920DACE}"/>
              </a:ext>
            </a:extLst>
          </p:cNvPr>
          <p:cNvSpPr>
            <a:spLocks noGrp="1"/>
          </p:cNvSpPr>
          <p:nvPr>
            <p:ph idx="19" hasCustomPrompt="1"/>
          </p:nvPr>
        </p:nvSpPr>
        <p:spPr>
          <a:xfrm>
            <a:off x="2283781"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7" name="Content Placeholder 2">
            <a:extLst>
              <a:ext uri="{FF2B5EF4-FFF2-40B4-BE49-F238E27FC236}">
                <a16:creationId xmlns:a16="http://schemas.microsoft.com/office/drawing/2014/main" xmlns="" id="{07E24BD2-838A-B14F-9BE9-E78296A38A6C}"/>
              </a:ext>
            </a:extLst>
          </p:cNvPr>
          <p:cNvSpPr>
            <a:spLocks noGrp="1"/>
          </p:cNvSpPr>
          <p:nvPr>
            <p:ph idx="20" hasCustomPrompt="1"/>
          </p:nvPr>
        </p:nvSpPr>
        <p:spPr>
          <a:xfrm>
            <a:off x="418286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8" name="Content Placeholder 2">
            <a:extLst>
              <a:ext uri="{FF2B5EF4-FFF2-40B4-BE49-F238E27FC236}">
                <a16:creationId xmlns:a16="http://schemas.microsoft.com/office/drawing/2014/main" xmlns="" id="{260436A0-5563-A640-8388-05AE4AF644F4}"/>
              </a:ext>
            </a:extLst>
          </p:cNvPr>
          <p:cNvSpPr>
            <a:spLocks noGrp="1"/>
          </p:cNvSpPr>
          <p:nvPr>
            <p:ph idx="21" hasCustomPrompt="1"/>
          </p:nvPr>
        </p:nvSpPr>
        <p:spPr>
          <a:xfrm>
            <a:off x="6081955"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29" name="Content Placeholder 2">
            <a:extLst>
              <a:ext uri="{FF2B5EF4-FFF2-40B4-BE49-F238E27FC236}">
                <a16:creationId xmlns:a16="http://schemas.microsoft.com/office/drawing/2014/main" xmlns="" id="{31CF7E8F-E8B6-BB48-97F1-FA4D737853FC}"/>
              </a:ext>
            </a:extLst>
          </p:cNvPr>
          <p:cNvSpPr>
            <a:spLocks noGrp="1"/>
          </p:cNvSpPr>
          <p:nvPr>
            <p:ph idx="22" hasCustomPrompt="1"/>
          </p:nvPr>
        </p:nvSpPr>
        <p:spPr>
          <a:xfrm>
            <a:off x="7981042"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
        <p:nvSpPr>
          <p:cNvPr id="30" name="Content Placeholder 2">
            <a:extLst>
              <a:ext uri="{FF2B5EF4-FFF2-40B4-BE49-F238E27FC236}">
                <a16:creationId xmlns:a16="http://schemas.microsoft.com/office/drawing/2014/main" xmlns="" id="{22A179DF-AD99-884C-90CB-14820A1C16BD}"/>
              </a:ext>
            </a:extLst>
          </p:cNvPr>
          <p:cNvSpPr>
            <a:spLocks noGrp="1"/>
          </p:cNvSpPr>
          <p:nvPr>
            <p:ph idx="23" hasCustomPrompt="1"/>
          </p:nvPr>
        </p:nvSpPr>
        <p:spPr>
          <a:xfrm>
            <a:off x="9880128" y="1702626"/>
            <a:ext cx="1843126" cy="4577857"/>
          </a:xfrm>
          <a:prstGeom prst="rect">
            <a:avLst/>
          </a:prstGeom>
        </p:spPr>
        <p:txBody>
          <a:bodyPr/>
          <a:lstStyle>
            <a:lvl1pPr marL="182880" indent="-182880">
              <a:lnSpc>
                <a:spcPct val="100000"/>
              </a:lnSpc>
              <a:spcBef>
                <a:spcPts val="1000"/>
              </a:spcBef>
              <a:defRPr sz="1050">
                <a:solidFill>
                  <a:schemeClr val="tx1"/>
                </a:solidFill>
              </a:defRPr>
            </a:lvl1pPr>
            <a:lvl2pPr marL="365760" indent="-182880">
              <a:lnSpc>
                <a:spcPct val="100000"/>
              </a:lnSpc>
              <a:spcBef>
                <a:spcPts val="800"/>
              </a:spcBef>
              <a:buFont typeface="Arial" panose="020B0604020202020204" pitchFamily="34" charset="0"/>
              <a:buChar char="-"/>
              <a:defRPr sz="1050">
                <a:solidFill>
                  <a:schemeClr val="tx1"/>
                </a:solidFill>
              </a:defRPr>
            </a:lvl2pPr>
            <a:lvl3pPr marL="548640" indent="-182880">
              <a:lnSpc>
                <a:spcPct val="100000"/>
              </a:lnSpc>
              <a:spcBef>
                <a:spcPts val="800"/>
              </a:spcBef>
              <a:buFont typeface="Arial" panose="020B0604020202020204" pitchFamily="34" charset="0"/>
              <a:buChar char="›"/>
              <a:defRPr sz="1050">
                <a:solidFill>
                  <a:schemeClr val="tx1"/>
                </a:solidFill>
              </a:defRPr>
            </a:lvl3pPr>
            <a:lvl4pPr marL="731520" indent="-182880">
              <a:lnSpc>
                <a:spcPct val="100000"/>
              </a:lnSpc>
              <a:spcBef>
                <a:spcPts val="800"/>
              </a:spcBef>
              <a:buFont typeface="Arial" panose="020B0604020202020204" pitchFamily="34" charset="0"/>
              <a:buChar char="»"/>
              <a:defRPr sz="1050">
                <a:solidFill>
                  <a:schemeClr val="tx1"/>
                </a:solidFill>
              </a:defRPr>
            </a:lvl4pPr>
            <a:lvl5pPr marL="914400" indent="-182880">
              <a:lnSpc>
                <a:spcPct val="100000"/>
              </a:lnSpc>
              <a:spcBef>
                <a:spcPts val="800"/>
              </a:spcBef>
              <a:buSzPct val="75000"/>
              <a:buFont typeface="Wingdings" panose="05000000000000000000" pitchFamily="2" charset="2"/>
              <a:buChar char="§"/>
              <a:defRPr sz="1050">
                <a:solidFill>
                  <a:schemeClr val="tx1"/>
                </a:solidFill>
              </a:defRPr>
            </a:lvl5pPr>
          </a:lstStyle>
          <a:p>
            <a:pPr lvl="0"/>
            <a:r>
              <a:rPr lang="en-US" dirty="0"/>
              <a:t>Arial 10.5pt bullet level 1</a:t>
            </a:r>
          </a:p>
          <a:p>
            <a:pPr lvl="1"/>
            <a:r>
              <a:rPr lang="en-US" dirty="0"/>
              <a:t>Arial 10.5pt bullet level 2</a:t>
            </a:r>
          </a:p>
          <a:p>
            <a:pPr lvl="2"/>
            <a:r>
              <a:rPr lang="en-US" dirty="0"/>
              <a:t>Arial 10.5pt bullet level 3</a:t>
            </a:r>
          </a:p>
          <a:p>
            <a:pPr lvl="3"/>
            <a:r>
              <a:rPr lang="en-US" dirty="0"/>
              <a:t>Arial 10.5pt bullet level 4</a:t>
            </a:r>
          </a:p>
          <a:p>
            <a:pPr lvl="4"/>
            <a:r>
              <a:rPr lang="en-US" dirty="0"/>
              <a:t>Arial 10.5pt bullet level 5</a:t>
            </a:r>
          </a:p>
        </p:txBody>
      </p:sp>
    </p:spTree>
    <p:extLst>
      <p:ext uri="{BB962C8B-B14F-4D97-AF65-F5344CB8AC3E}">
        <p14:creationId xmlns:p14="http://schemas.microsoft.com/office/powerpoint/2010/main" val="108664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19-06-2024</a:t>
            </a:fld>
            <a:endParaRPr lang="en-IN"/>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486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r>
              <a:rPr lang="en-US"/>
              <a:t>Click icon to add picture</a:t>
            </a:r>
          </a:p>
        </p:txBody>
      </p:sp>
      <p:sp>
        <p:nvSpPr>
          <p:cNvPr id="4" name="Content Placeholder 2">
            <a:extLst>
              <a:ext uri="{FF2B5EF4-FFF2-40B4-BE49-F238E27FC236}">
                <a16:creationId xmlns:a16="http://schemas.microsoft.com/office/drawing/2014/main" xmlns=""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xmlns=""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xmlns=""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xmlns=""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10" name="Slide Number Placeholder 5">
            <a:extLst>
              <a:ext uri="{FF2B5EF4-FFF2-40B4-BE49-F238E27FC236}">
                <a16:creationId xmlns:a16="http://schemas.microsoft.com/office/drawing/2014/main" xmlns="" id="{8A38B4F8-85A6-B341-A2F0-8216D1937218}"/>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11" name="Graphic 10">
            <a:extLst>
              <a:ext uri="{FF2B5EF4-FFF2-40B4-BE49-F238E27FC236}">
                <a16:creationId xmlns:a16="http://schemas.microsoft.com/office/drawing/2014/main" xmlns="" id="{1E7740EB-B747-E841-B8D6-F82FA09656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xmlns=""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r>
              <a:rPr lang="en-US"/>
              <a:t>Click icon to add picture</a:t>
            </a:r>
            <a:endParaRPr lang="en-US" dirty="0"/>
          </a:p>
        </p:txBody>
      </p:sp>
    </p:spTree>
    <p:extLst>
      <p:ext uri="{BB962C8B-B14F-4D97-AF65-F5344CB8AC3E}">
        <p14:creationId xmlns:p14="http://schemas.microsoft.com/office/powerpoint/2010/main" val="35016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xmlns=""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26094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xmlns=""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77248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xmlns=""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xmlns=""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63205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xmlns=""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xmlns=""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33763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xmlns=""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xmlns=""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12209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xmlns=""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85717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AB2E89-EA47-D245-A3F9-47DA96340989}"/>
              </a:ext>
            </a:extLst>
          </p:cNvPr>
          <p:cNvPicPr>
            <a:picLocks noChangeAspect="1"/>
          </p:cNvPicPr>
          <p:nvPr userDrawn="1"/>
        </p:nvPicPr>
        <p:blipFill>
          <a:blip r:embed="rId2"/>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xmlns=""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66758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xmlns=""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xmlns=""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29" name="Slide Number Placeholder 5">
            <a:extLst>
              <a:ext uri="{FF2B5EF4-FFF2-40B4-BE49-F238E27FC236}">
                <a16:creationId xmlns:a16="http://schemas.microsoft.com/office/drawing/2014/main" xmlns=""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pPr/>
              <a:t>‹#›</a:t>
            </a:fld>
            <a:endParaRPr lang="en-US" sz="800" b="0" dirty="0">
              <a:solidFill>
                <a:srgbClr val="959CA0"/>
              </a:solidFill>
            </a:endParaRPr>
          </a:p>
        </p:txBody>
      </p:sp>
      <p:pic>
        <p:nvPicPr>
          <p:cNvPr id="7" name="Graphic 6">
            <a:extLst>
              <a:ext uri="{FF2B5EF4-FFF2-40B4-BE49-F238E27FC236}">
                <a16:creationId xmlns:a16="http://schemas.microsoft.com/office/drawing/2014/main" xmlns="" id="{D12220C1-1EAE-C14B-89F3-9751E5993B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xmlns="" id="{849B7DBB-D418-4245-8897-F7BF24A4CB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xmlns=""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xmlns=""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xmlns=""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xmlns=""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118127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416.xml"/><Relationship Id="rId18" Type="http://schemas.openxmlformats.org/officeDocument/2006/relationships/slideLayout" Target="../slideLayouts/slideLayout421.xml"/><Relationship Id="rId26" Type="http://schemas.openxmlformats.org/officeDocument/2006/relationships/slideLayout" Target="../slideLayouts/slideLayout429.xml"/><Relationship Id="rId39" Type="http://schemas.openxmlformats.org/officeDocument/2006/relationships/slideLayout" Target="../slideLayouts/slideLayout442.xml"/><Relationship Id="rId3" Type="http://schemas.openxmlformats.org/officeDocument/2006/relationships/slideLayout" Target="../slideLayouts/slideLayout406.xml"/><Relationship Id="rId21" Type="http://schemas.openxmlformats.org/officeDocument/2006/relationships/slideLayout" Target="../slideLayouts/slideLayout424.xml"/><Relationship Id="rId34" Type="http://schemas.openxmlformats.org/officeDocument/2006/relationships/slideLayout" Target="../slideLayouts/slideLayout437.xml"/><Relationship Id="rId42" Type="http://schemas.openxmlformats.org/officeDocument/2006/relationships/slideLayout" Target="../slideLayouts/slideLayout445.xml"/><Relationship Id="rId47" Type="http://schemas.openxmlformats.org/officeDocument/2006/relationships/slideLayout" Target="../slideLayouts/slideLayout450.xml"/><Relationship Id="rId50" Type="http://schemas.openxmlformats.org/officeDocument/2006/relationships/theme" Target="../theme/theme10.xml"/><Relationship Id="rId7" Type="http://schemas.openxmlformats.org/officeDocument/2006/relationships/slideLayout" Target="../slideLayouts/slideLayout410.xml"/><Relationship Id="rId12" Type="http://schemas.openxmlformats.org/officeDocument/2006/relationships/slideLayout" Target="../slideLayouts/slideLayout415.xml"/><Relationship Id="rId17" Type="http://schemas.openxmlformats.org/officeDocument/2006/relationships/slideLayout" Target="../slideLayouts/slideLayout420.xml"/><Relationship Id="rId25" Type="http://schemas.openxmlformats.org/officeDocument/2006/relationships/slideLayout" Target="../slideLayouts/slideLayout428.xml"/><Relationship Id="rId33" Type="http://schemas.openxmlformats.org/officeDocument/2006/relationships/slideLayout" Target="../slideLayouts/slideLayout436.xml"/><Relationship Id="rId38" Type="http://schemas.openxmlformats.org/officeDocument/2006/relationships/slideLayout" Target="../slideLayouts/slideLayout441.xml"/><Relationship Id="rId46" Type="http://schemas.openxmlformats.org/officeDocument/2006/relationships/slideLayout" Target="../slideLayouts/slideLayout449.xml"/><Relationship Id="rId2" Type="http://schemas.openxmlformats.org/officeDocument/2006/relationships/slideLayout" Target="../slideLayouts/slideLayout405.xml"/><Relationship Id="rId16" Type="http://schemas.openxmlformats.org/officeDocument/2006/relationships/slideLayout" Target="../slideLayouts/slideLayout419.xml"/><Relationship Id="rId20" Type="http://schemas.openxmlformats.org/officeDocument/2006/relationships/slideLayout" Target="../slideLayouts/slideLayout423.xml"/><Relationship Id="rId29" Type="http://schemas.openxmlformats.org/officeDocument/2006/relationships/slideLayout" Target="../slideLayouts/slideLayout432.xml"/><Relationship Id="rId41" Type="http://schemas.openxmlformats.org/officeDocument/2006/relationships/slideLayout" Target="../slideLayouts/slideLayout444.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slideLayout" Target="../slideLayouts/slideLayout414.xml"/><Relationship Id="rId24" Type="http://schemas.openxmlformats.org/officeDocument/2006/relationships/slideLayout" Target="../slideLayouts/slideLayout427.xml"/><Relationship Id="rId32" Type="http://schemas.openxmlformats.org/officeDocument/2006/relationships/slideLayout" Target="../slideLayouts/slideLayout435.xml"/><Relationship Id="rId37" Type="http://schemas.openxmlformats.org/officeDocument/2006/relationships/slideLayout" Target="../slideLayouts/slideLayout440.xml"/><Relationship Id="rId40" Type="http://schemas.openxmlformats.org/officeDocument/2006/relationships/slideLayout" Target="../slideLayouts/slideLayout443.xml"/><Relationship Id="rId45" Type="http://schemas.openxmlformats.org/officeDocument/2006/relationships/slideLayout" Target="../slideLayouts/slideLayout448.xml"/><Relationship Id="rId5" Type="http://schemas.openxmlformats.org/officeDocument/2006/relationships/slideLayout" Target="../slideLayouts/slideLayout408.xml"/><Relationship Id="rId15" Type="http://schemas.openxmlformats.org/officeDocument/2006/relationships/slideLayout" Target="../slideLayouts/slideLayout418.xml"/><Relationship Id="rId23" Type="http://schemas.openxmlformats.org/officeDocument/2006/relationships/slideLayout" Target="../slideLayouts/slideLayout426.xml"/><Relationship Id="rId28" Type="http://schemas.openxmlformats.org/officeDocument/2006/relationships/slideLayout" Target="../slideLayouts/slideLayout431.xml"/><Relationship Id="rId36" Type="http://schemas.openxmlformats.org/officeDocument/2006/relationships/slideLayout" Target="../slideLayouts/slideLayout439.xml"/><Relationship Id="rId49" Type="http://schemas.openxmlformats.org/officeDocument/2006/relationships/slideLayout" Target="../slideLayouts/slideLayout452.xml"/><Relationship Id="rId10" Type="http://schemas.openxmlformats.org/officeDocument/2006/relationships/slideLayout" Target="../slideLayouts/slideLayout413.xml"/><Relationship Id="rId19" Type="http://schemas.openxmlformats.org/officeDocument/2006/relationships/slideLayout" Target="../slideLayouts/slideLayout422.xml"/><Relationship Id="rId31" Type="http://schemas.openxmlformats.org/officeDocument/2006/relationships/slideLayout" Target="../slideLayouts/slideLayout434.xml"/><Relationship Id="rId44" Type="http://schemas.openxmlformats.org/officeDocument/2006/relationships/slideLayout" Target="../slideLayouts/slideLayout447.xml"/><Relationship Id="rId4" Type="http://schemas.openxmlformats.org/officeDocument/2006/relationships/slideLayout" Target="../slideLayouts/slideLayout407.xml"/><Relationship Id="rId9" Type="http://schemas.openxmlformats.org/officeDocument/2006/relationships/slideLayout" Target="../slideLayouts/slideLayout412.xml"/><Relationship Id="rId14" Type="http://schemas.openxmlformats.org/officeDocument/2006/relationships/slideLayout" Target="../slideLayouts/slideLayout417.xml"/><Relationship Id="rId22" Type="http://schemas.openxmlformats.org/officeDocument/2006/relationships/slideLayout" Target="../slideLayouts/slideLayout425.xml"/><Relationship Id="rId27" Type="http://schemas.openxmlformats.org/officeDocument/2006/relationships/slideLayout" Target="../slideLayouts/slideLayout430.xml"/><Relationship Id="rId30" Type="http://schemas.openxmlformats.org/officeDocument/2006/relationships/slideLayout" Target="../slideLayouts/slideLayout433.xml"/><Relationship Id="rId35" Type="http://schemas.openxmlformats.org/officeDocument/2006/relationships/slideLayout" Target="../slideLayouts/slideLayout438.xml"/><Relationship Id="rId43" Type="http://schemas.openxmlformats.org/officeDocument/2006/relationships/slideLayout" Target="../slideLayouts/slideLayout446.xml"/><Relationship Id="rId48" Type="http://schemas.openxmlformats.org/officeDocument/2006/relationships/slideLayout" Target="../slideLayouts/slideLayout451.xml"/><Relationship Id="rId8" Type="http://schemas.openxmlformats.org/officeDocument/2006/relationships/slideLayout" Target="../slideLayouts/slideLayout411.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465.xml"/><Relationship Id="rId18" Type="http://schemas.openxmlformats.org/officeDocument/2006/relationships/slideLayout" Target="../slideLayouts/slideLayout470.xml"/><Relationship Id="rId26" Type="http://schemas.openxmlformats.org/officeDocument/2006/relationships/slideLayout" Target="../slideLayouts/slideLayout478.xml"/><Relationship Id="rId39" Type="http://schemas.openxmlformats.org/officeDocument/2006/relationships/slideLayout" Target="../slideLayouts/slideLayout491.xml"/><Relationship Id="rId3" Type="http://schemas.openxmlformats.org/officeDocument/2006/relationships/slideLayout" Target="../slideLayouts/slideLayout455.xml"/><Relationship Id="rId21" Type="http://schemas.openxmlformats.org/officeDocument/2006/relationships/slideLayout" Target="../slideLayouts/slideLayout473.xml"/><Relationship Id="rId34" Type="http://schemas.openxmlformats.org/officeDocument/2006/relationships/slideLayout" Target="../slideLayouts/slideLayout486.xml"/><Relationship Id="rId42" Type="http://schemas.openxmlformats.org/officeDocument/2006/relationships/slideLayout" Target="../slideLayouts/slideLayout494.xml"/><Relationship Id="rId47" Type="http://schemas.openxmlformats.org/officeDocument/2006/relationships/slideLayout" Target="../slideLayouts/slideLayout499.xml"/><Relationship Id="rId50" Type="http://schemas.openxmlformats.org/officeDocument/2006/relationships/theme" Target="../theme/theme11.xml"/><Relationship Id="rId7" Type="http://schemas.openxmlformats.org/officeDocument/2006/relationships/slideLayout" Target="../slideLayouts/slideLayout459.xml"/><Relationship Id="rId12" Type="http://schemas.openxmlformats.org/officeDocument/2006/relationships/slideLayout" Target="../slideLayouts/slideLayout464.xml"/><Relationship Id="rId17" Type="http://schemas.openxmlformats.org/officeDocument/2006/relationships/slideLayout" Target="../slideLayouts/slideLayout469.xml"/><Relationship Id="rId25" Type="http://schemas.openxmlformats.org/officeDocument/2006/relationships/slideLayout" Target="../slideLayouts/slideLayout477.xml"/><Relationship Id="rId33" Type="http://schemas.openxmlformats.org/officeDocument/2006/relationships/slideLayout" Target="../slideLayouts/slideLayout485.xml"/><Relationship Id="rId38" Type="http://schemas.openxmlformats.org/officeDocument/2006/relationships/slideLayout" Target="../slideLayouts/slideLayout490.xml"/><Relationship Id="rId46" Type="http://schemas.openxmlformats.org/officeDocument/2006/relationships/slideLayout" Target="../slideLayouts/slideLayout498.xml"/><Relationship Id="rId2" Type="http://schemas.openxmlformats.org/officeDocument/2006/relationships/slideLayout" Target="../slideLayouts/slideLayout454.xml"/><Relationship Id="rId16" Type="http://schemas.openxmlformats.org/officeDocument/2006/relationships/slideLayout" Target="../slideLayouts/slideLayout468.xml"/><Relationship Id="rId20" Type="http://schemas.openxmlformats.org/officeDocument/2006/relationships/slideLayout" Target="../slideLayouts/slideLayout472.xml"/><Relationship Id="rId29" Type="http://schemas.openxmlformats.org/officeDocument/2006/relationships/slideLayout" Target="../slideLayouts/slideLayout481.xml"/><Relationship Id="rId41" Type="http://schemas.openxmlformats.org/officeDocument/2006/relationships/slideLayout" Target="../slideLayouts/slideLayout493.xml"/><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24" Type="http://schemas.openxmlformats.org/officeDocument/2006/relationships/slideLayout" Target="../slideLayouts/slideLayout476.xml"/><Relationship Id="rId32" Type="http://schemas.openxmlformats.org/officeDocument/2006/relationships/slideLayout" Target="../slideLayouts/slideLayout484.xml"/><Relationship Id="rId37" Type="http://schemas.openxmlformats.org/officeDocument/2006/relationships/slideLayout" Target="../slideLayouts/slideLayout489.xml"/><Relationship Id="rId40" Type="http://schemas.openxmlformats.org/officeDocument/2006/relationships/slideLayout" Target="../slideLayouts/slideLayout492.xml"/><Relationship Id="rId45" Type="http://schemas.openxmlformats.org/officeDocument/2006/relationships/slideLayout" Target="../slideLayouts/slideLayout497.xml"/><Relationship Id="rId5" Type="http://schemas.openxmlformats.org/officeDocument/2006/relationships/slideLayout" Target="../slideLayouts/slideLayout457.xml"/><Relationship Id="rId15" Type="http://schemas.openxmlformats.org/officeDocument/2006/relationships/slideLayout" Target="../slideLayouts/slideLayout467.xml"/><Relationship Id="rId23" Type="http://schemas.openxmlformats.org/officeDocument/2006/relationships/slideLayout" Target="../slideLayouts/slideLayout475.xml"/><Relationship Id="rId28" Type="http://schemas.openxmlformats.org/officeDocument/2006/relationships/slideLayout" Target="../slideLayouts/slideLayout480.xml"/><Relationship Id="rId36" Type="http://schemas.openxmlformats.org/officeDocument/2006/relationships/slideLayout" Target="../slideLayouts/slideLayout488.xml"/><Relationship Id="rId49" Type="http://schemas.openxmlformats.org/officeDocument/2006/relationships/slideLayout" Target="../slideLayouts/slideLayout501.xml"/><Relationship Id="rId10" Type="http://schemas.openxmlformats.org/officeDocument/2006/relationships/slideLayout" Target="../slideLayouts/slideLayout462.xml"/><Relationship Id="rId19" Type="http://schemas.openxmlformats.org/officeDocument/2006/relationships/slideLayout" Target="../slideLayouts/slideLayout471.xml"/><Relationship Id="rId31" Type="http://schemas.openxmlformats.org/officeDocument/2006/relationships/slideLayout" Target="../slideLayouts/slideLayout483.xml"/><Relationship Id="rId44" Type="http://schemas.openxmlformats.org/officeDocument/2006/relationships/slideLayout" Target="../slideLayouts/slideLayout496.xml"/><Relationship Id="rId4" Type="http://schemas.openxmlformats.org/officeDocument/2006/relationships/slideLayout" Target="../slideLayouts/slideLayout456.xml"/><Relationship Id="rId9" Type="http://schemas.openxmlformats.org/officeDocument/2006/relationships/slideLayout" Target="../slideLayouts/slideLayout461.xml"/><Relationship Id="rId14" Type="http://schemas.openxmlformats.org/officeDocument/2006/relationships/slideLayout" Target="../slideLayouts/slideLayout466.xml"/><Relationship Id="rId22" Type="http://schemas.openxmlformats.org/officeDocument/2006/relationships/slideLayout" Target="../slideLayouts/slideLayout474.xml"/><Relationship Id="rId27" Type="http://schemas.openxmlformats.org/officeDocument/2006/relationships/slideLayout" Target="../slideLayouts/slideLayout479.xml"/><Relationship Id="rId30" Type="http://schemas.openxmlformats.org/officeDocument/2006/relationships/slideLayout" Target="../slideLayouts/slideLayout482.xml"/><Relationship Id="rId35" Type="http://schemas.openxmlformats.org/officeDocument/2006/relationships/slideLayout" Target="../slideLayouts/slideLayout487.xml"/><Relationship Id="rId43" Type="http://schemas.openxmlformats.org/officeDocument/2006/relationships/slideLayout" Target="../slideLayouts/slideLayout495.xml"/><Relationship Id="rId48" Type="http://schemas.openxmlformats.org/officeDocument/2006/relationships/slideLayout" Target="../slideLayouts/slideLayout500.xml"/><Relationship Id="rId8" Type="http://schemas.openxmlformats.org/officeDocument/2006/relationships/slideLayout" Target="../slideLayouts/slideLayout460.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514.xml"/><Relationship Id="rId18" Type="http://schemas.openxmlformats.org/officeDocument/2006/relationships/slideLayout" Target="../slideLayouts/slideLayout519.xml"/><Relationship Id="rId26" Type="http://schemas.openxmlformats.org/officeDocument/2006/relationships/slideLayout" Target="../slideLayouts/slideLayout527.xml"/><Relationship Id="rId39" Type="http://schemas.openxmlformats.org/officeDocument/2006/relationships/slideLayout" Target="../slideLayouts/slideLayout540.xml"/><Relationship Id="rId3" Type="http://schemas.openxmlformats.org/officeDocument/2006/relationships/slideLayout" Target="../slideLayouts/slideLayout504.xml"/><Relationship Id="rId21" Type="http://schemas.openxmlformats.org/officeDocument/2006/relationships/slideLayout" Target="../slideLayouts/slideLayout522.xml"/><Relationship Id="rId34" Type="http://schemas.openxmlformats.org/officeDocument/2006/relationships/slideLayout" Target="../slideLayouts/slideLayout535.xml"/><Relationship Id="rId42" Type="http://schemas.openxmlformats.org/officeDocument/2006/relationships/slideLayout" Target="../slideLayouts/slideLayout543.xml"/><Relationship Id="rId47" Type="http://schemas.openxmlformats.org/officeDocument/2006/relationships/slideLayout" Target="../slideLayouts/slideLayout548.xml"/><Relationship Id="rId50" Type="http://schemas.openxmlformats.org/officeDocument/2006/relationships/theme" Target="../theme/theme12.xml"/><Relationship Id="rId7" Type="http://schemas.openxmlformats.org/officeDocument/2006/relationships/slideLayout" Target="../slideLayouts/slideLayout508.xml"/><Relationship Id="rId12" Type="http://schemas.openxmlformats.org/officeDocument/2006/relationships/slideLayout" Target="../slideLayouts/slideLayout513.xml"/><Relationship Id="rId17" Type="http://schemas.openxmlformats.org/officeDocument/2006/relationships/slideLayout" Target="../slideLayouts/slideLayout518.xml"/><Relationship Id="rId25" Type="http://schemas.openxmlformats.org/officeDocument/2006/relationships/slideLayout" Target="../slideLayouts/slideLayout526.xml"/><Relationship Id="rId33" Type="http://schemas.openxmlformats.org/officeDocument/2006/relationships/slideLayout" Target="../slideLayouts/slideLayout534.xml"/><Relationship Id="rId38" Type="http://schemas.openxmlformats.org/officeDocument/2006/relationships/slideLayout" Target="../slideLayouts/slideLayout539.xml"/><Relationship Id="rId46" Type="http://schemas.openxmlformats.org/officeDocument/2006/relationships/slideLayout" Target="../slideLayouts/slideLayout547.xml"/><Relationship Id="rId2" Type="http://schemas.openxmlformats.org/officeDocument/2006/relationships/slideLayout" Target="../slideLayouts/slideLayout503.xml"/><Relationship Id="rId16" Type="http://schemas.openxmlformats.org/officeDocument/2006/relationships/slideLayout" Target="../slideLayouts/slideLayout517.xml"/><Relationship Id="rId20" Type="http://schemas.openxmlformats.org/officeDocument/2006/relationships/slideLayout" Target="../slideLayouts/slideLayout521.xml"/><Relationship Id="rId29" Type="http://schemas.openxmlformats.org/officeDocument/2006/relationships/slideLayout" Target="../slideLayouts/slideLayout530.xml"/><Relationship Id="rId41" Type="http://schemas.openxmlformats.org/officeDocument/2006/relationships/slideLayout" Target="../slideLayouts/slideLayout542.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24" Type="http://schemas.openxmlformats.org/officeDocument/2006/relationships/slideLayout" Target="../slideLayouts/slideLayout525.xml"/><Relationship Id="rId32" Type="http://schemas.openxmlformats.org/officeDocument/2006/relationships/slideLayout" Target="../slideLayouts/slideLayout533.xml"/><Relationship Id="rId37" Type="http://schemas.openxmlformats.org/officeDocument/2006/relationships/slideLayout" Target="../slideLayouts/slideLayout538.xml"/><Relationship Id="rId40" Type="http://schemas.openxmlformats.org/officeDocument/2006/relationships/slideLayout" Target="../slideLayouts/slideLayout541.xml"/><Relationship Id="rId45" Type="http://schemas.openxmlformats.org/officeDocument/2006/relationships/slideLayout" Target="../slideLayouts/slideLayout546.xml"/><Relationship Id="rId5" Type="http://schemas.openxmlformats.org/officeDocument/2006/relationships/slideLayout" Target="../slideLayouts/slideLayout506.xml"/><Relationship Id="rId15" Type="http://schemas.openxmlformats.org/officeDocument/2006/relationships/slideLayout" Target="../slideLayouts/slideLayout516.xml"/><Relationship Id="rId23" Type="http://schemas.openxmlformats.org/officeDocument/2006/relationships/slideLayout" Target="../slideLayouts/slideLayout524.xml"/><Relationship Id="rId28" Type="http://schemas.openxmlformats.org/officeDocument/2006/relationships/slideLayout" Target="../slideLayouts/slideLayout529.xml"/><Relationship Id="rId36" Type="http://schemas.openxmlformats.org/officeDocument/2006/relationships/slideLayout" Target="../slideLayouts/slideLayout537.xml"/><Relationship Id="rId49" Type="http://schemas.openxmlformats.org/officeDocument/2006/relationships/slideLayout" Target="../slideLayouts/slideLayout550.xml"/><Relationship Id="rId10" Type="http://schemas.openxmlformats.org/officeDocument/2006/relationships/slideLayout" Target="../slideLayouts/slideLayout511.xml"/><Relationship Id="rId19" Type="http://schemas.openxmlformats.org/officeDocument/2006/relationships/slideLayout" Target="../slideLayouts/slideLayout520.xml"/><Relationship Id="rId31" Type="http://schemas.openxmlformats.org/officeDocument/2006/relationships/slideLayout" Target="../slideLayouts/slideLayout532.xml"/><Relationship Id="rId44" Type="http://schemas.openxmlformats.org/officeDocument/2006/relationships/slideLayout" Target="../slideLayouts/slideLayout545.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slideLayout" Target="../slideLayouts/slideLayout515.xml"/><Relationship Id="rId22" Type="http://schemas.openxmlformats.org/officeDocument/2006/relationships/slideLayout" Target="../slideLayouts/slideLayout523.xml"/><Relationship Id="rId27" Type="http://schemas.openxmlformats.org/officeDocument/2006/relationships/slideLayout" Target="../slideLayouts/slideLayout528.xml"/><Relationship Id="rId30" Type="http://schemas.openxmlformats.org/officeDocument/2006/relationships/slideLayout" Target="../slideLayouts/slideLayout531.xml"/><Relationship Id="rId35" Type="http://schemas.openxmlformats.org/officeDocument/2006/relationships/slideLayout" Target="../slideLayouts/slideLayout536.xml"/><Relationship Id="rId43" Type="http://schemas.openxmlformats.org/officeDocument/2006/relationships/slideLayout" Target="../slideLayouts/slideLayout544.xml"/><Relationship Id="rId48" Type="http://schemas.openxmlformats.org/officeDocument/2006/relationships/slideLayout" Target="../slideLayouts/slideLayout549.xml"/><Relationship Id="rId8" Type="http://schemas.openxmlformats.org/officeDocument/2006/relationships/slideLayout" Target="../slideLayouts/slideLayout509.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563.xml"/><Relationship Id="rId18" Type="http://schemas.openxmlformats.org/officeDocument/2006/relationships/slideLayout" Target="../slideLayouts/slideLayout568.xml"/><Relationship Id="rId26" Type="http://schemas.openxmlformats.org/officeDocument/2006/relationships/slideLayout" Target="../slideLayouts/slideLayout576.xml"/><Relationship Id="rId39" Type="http://schemas.openxmlformats.org/officeDocument/2006/relationships/slideLayout" Target="../slideLayouts/slideLayout589.xml"/><Relationship Id="rId3" Type="http://schemas.openxmlformats.org/officeDocument/2006/relationships/slideLayout" Target="../slideLayouts/slideLayout553.xml"/><Relationship Id="rId21" Type="http://schemas.openxmlformats.org/officeDocument/2006/relationships/slideLayout" Target="../slideLayouts/slideLayout571.xml"/><Relationship Id="rId34" Type="http://schemas.openxmlformats.org/officeDocument/2006/relationships/slideLayout" Target="../slideLayouts/slideLayout584.xml"/><Relationship Id="rId42" Type="http://schemas.openxmlformats.org/officeDocument/2006/relationships/slideLayout" Target="../slideLayouts/slideLayout592.xml"/><Relationship Id="rId47" Type="http://schemas.openxmlformats.org/officeDocument/2006/relationships/slideLayout" Target="../slideLayouts/slideLayout597.xml"/><Relationship Id="rId50" Type="http://schemas.openxmlformats.org/officeDocument/2006/relationships/theme" Target="../theme/theme13.xml"/><Relationship Id="rId7" Type="http://schemas.openxmlformats.org/officeDocument/2006/relationships/slideLayout" Target="../slideLayouts/slideLayout557.xml"/><Relationship Id="rId12" Type="http://schemas.openxmlformats.org/officeDocument/2006/relationships/slideLayout" Target="../slideLayouts/slideLayout562.xml"/><Relationship Id="rId17" Type="http://schemas.openxmlformats.org/officeDocument/2006/relationships/slideLayout" Target="../slideLayouts/slideLayout567.xml"/><Relationship Id="rId25" Type="http://schemas.openxmlformats.org/officeDocument/2006/relationships/slideLayout" Target="../slideLayouts/slideLayout575.xml"/><Relationship Id="rId33" Type="http://schemas.openxmlformats.org/officeDocument/2006/relationships/slideLayout" Target="../slideLayouts/slideLayout583.xml"/><Relationship Id="rId38" Type="http://schemas.openxmlformats.org/officeDocument/2006/relationships/slideLayout" Target="../slideLayouts/slideLayout588.xml"/><Relationship Id="rId46" Type="http://schemas.openxmlformats.org/officeDocument/2006/relationships/slideLayout" Target="../slideLayouts/slideLayout596.xml"/><Relationship Id="rId2" Type="http://schemas.openxmlformats.org/officeDocument/2006/relationships/slideLayout" Target="../slideLayouts/slideLayout552.xml"/><Relationship Id="rId16" Type="http://schemas.openxmlformats.org/officeDocument/2006/relationships/slideLayout" Target="../slideLayouts/slideLayout566.xml"/><Relationship Id="rId20" Type="http://schemas.openxmlformats.org/officeDocument/2006/relationships/slideLayout" Target="../slideLayouts/slideLayout570.xml"/><Relationship Id="rId29" Type="http://schemas.openxmlformats.org/officeDocument/2006/relationships/slideLayout" Target="../slideLayouts/slideLayout579.xml"/><Relationship Id="rId41" Type="http://schemas.openxmlformats.org/officeDocument/2006/relationships/slideLayout" Target="../slideLayouts/slideLayout591.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24" Type="http://schemas.openxmlformats.org/officeDocument/2006/relationships/slideLayout" Target="../slideLayouts/slideLayout574.xml"/><Relationship Id="rId32" Type="http://schemas.openxmlformats.org/officeDocument/2006/relationships/slideLayout" Target="../slideLayouts/slideLayout582.xml"/><Relationship Id="rId37" Type="http://schemas.openxmlformats.org/officeDocument/2006/relationships/slideLayout" Target="../slideLayouts/slideLayout587.xml"/><Relationship Id="rId40" Type="http://schemas.openxmlformats.org/officeDocument/2006/relationships/slideLayout" Target="../slideLayouts/slideLayout590.xml"/><Relationship Id="rId45" Type="http://schemas.openxmlformats.org/officeDocument/2006/relationships/slideLayout" Target="../slideLayouts/slideLayout595.xml"/><Relationship Id="rId5" Type="http://schemas.openxmlformats.org/officeDocument/2006/relationships/slideLayout" Target="../slideLayouts/slideLayout555.xml"/><Relationship Id="rId15" Type="http://schemas.openxmlformats.org/officeDocument/2006/relationships/slideLayout" Target="../slideLayouts/slideLayout565.xml"/><Relationship Id="rId23" Type="http://schemas.openxmlformats.org/officeDocument/2006/relationships/slideLayout" Target="../slideLayouts/slideLayout573.xml"/><Relationship Id="rId28" Type="http://schemas.openxmlformats.org/officeDocument/2006/relationships/slideLayout" Target="../slideLayouts/slideLayout578.xml"/><Relationship Id="rId36" Type="http://schemas.openxmlformats.org/officeDocument/2006/relationships/slideLayout" Target="../slideLayouts/slideLayout586.xml"/><Relationship Id="rId49" Type="http://schemas.openxmlformats.org/officeDocument/2006/relationships/slideLayout" Target="../slideLayouts/slideLayout599.xml"/><Relationship Id="rId10" Type="http://schemas.openxmlformats.org/officeDocument/2006/relationships/slideLayout" Target="../slideLayouts/slideLayout560.xml"/><Relationship Id="rId19" Type="http://schemas.openxmlformats.org/officeDocument/2006/relationships/slideLayout" Target="../slideLayouts/slideLayout569.xml"/><Relationship Id="rId31" Type="http://schemas.openxmlformats.org/officeDocument/2006/relationships/slideLayout" Target="../slideLayouts/slideLayout581.xml"/><Relationship Id="rId44" Type="http://schemas.openxmlformats.org/officeDocument/2006/relationships/slideLayout" Target="../slideLayouts/slideLayout594.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slideLayout" Target="../slideLayouts/slideLayout564.xml"/><Relationship Id="rId22" Type="http://schemas.openxmlformats.org/officeDocument/2006/relationships/slideLayout" Target="../slideLayouts/slideLayout572.xml"/><Relationship Id="rId27" Type="http://schemas.openxmlformats.org/officeDocument/2006/relationships/slideLayout" Target="../slideLayouts/slideLayout577.xml"/><Relationship Id="rId30" Type="http://schemas.openxmlformats.org/officeDocument/2006/relationships/slideLayout" Target="../slideLayouts/slideLayout580.xml"/><Relationship Id="rId35" Type="http://schemas.openxmlformats.org/officeDocument/2006/relationships/slideLayout" Target="../slideLayouts/slideLayout585.xml"/><Relationship Id="rId43" Type="http://schemas.openxmlformats.org/officeDocument/2006/relationships/slideLayout" Target="../slideLayouts/slideLayout593.xml"/><Relationship Id="rId48" Type="http://schemas.openxmlformats.org/officeDocument/2006/relationships/slideLayout" Target="../slideLayouts/slideLayout598.xml"/><Relationship Id="rId8" Type="http://schemas.openxmlformats.org/officeDocument/2006/relationships/slideLayout" Target="../slideLayouts/slideLayout55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612.xml"/><Relationship Id="rId18" Type="http://schemas.openxmlformats.org/officeDocument/2006/relationships/slideLayout" Target="../slideLayouts/slideLayout617.xml"/><Relationship Id="rId26" Type="http://schemas.openxmlformats.org/officeDocument/2006/relationships/slideLayout" Target="../slideLayouts/slideLayout625.xml"/><Relationship Id="rId39" Type="http://schemas.openxmlformats.org/officeDocument/2006/relationships/slideLayout" Target="../slideLayouts/slideLayout638.xml"/><Relationship Id="rId3" Type="http://schemas.openxmlformats.org/officeDocument/2006/relationships/slideLayout" Target="../slideLayouts/slideLayout602.xml"/><Relationship Id="rId21" Type="http://schemas.openxmlformats.org/officeDocument/2006/relationships/slideLayout" Target="../slideLayouts/slideLayout620.xml"/><Relationship Id="rId34" Type="http://schemas.openxmlformats.org/officeDocument/2006/relationships/slideLayout" Target="../slideLayouts/slideLayout633.xml"/><Relationship Id="rId42" Type="http://schemas.openxmlformats.org/officeDocument/2006/relationships/slideLayout" Target="../slideLayouts/slideLayout641.xml"/><Relationship Id="rId47" Type="http://schemas.openxmlformats.org/officeDocument/2006/relationships/slideLayout" Target="../slideLayouts/slideLayout646.xml"/><Relationship Id="rId50" Type="http://schemas.openxmlformats.org/officeDocument/2006/relationships/theme" Target="../theme/theme14.xml"/><Relationship Id="rId7" Type="http://schemas.openxmlformats.org/officeDocument/2006/relationships/slideLayout" Target="../slideLayouts/slideLayout606.xml"/><Relationship Id="rId12" Type="http://schemas.openxmlformats.org/officeDocument/2006/relationships/slideLayout" Target="../slideLayouts/slideLayout611.xml"/><Relationship Id="rId17" Type="http://schemas.openxmlformats.org/officeDocument/2006/relationships/slideLayout" Target="../slideLayouts/slideLayout616.xml"/><Relationship Id="rId25" Type="http://schemas.openxmlformats.org/officeDocument/2006/relationships/slideLayout" Target="../slideLayouts/slideLayout624.xml"/><Relationship Id="rId33" Type="http://schemas.openxmlformats.org/officeDocument/2006/relationships/slideLayout" Target="../slideLayouts/slideLayout632.xml"/><Relationship Id="rId38" Type="http://schemas.openxmlformats.org/officeDocument/2006/relationships/slideLayout" Target="../slideLayouts/slideLayout637.xml"/><Relationship Id="rId46" Type="http://schemas.openxmlformats.org/officeDocument/2006/relationships/slideLayout" Target="../slideLayouts/slideLayout645.xml"/><Relationship Id="rId2" Type="http://schemas.openxmlformats.org/officeDocument/2006/relationships/slideLayout" Target="../slideLayouts/slideLayout601.xml"/><Relationship Id="rId16" Type="http://schemas.openxmlformats.org/officeDocument/2006/relationships/slideLayout" Target="../slideLayouts/slideLayout615.xml"/><Relationship Id="rId20" Type="http://schemas.openxmlformats.org/officeDocument/2006/relationships/slideLayout" Target="../slideLayouts/slideLayout619.xml"/><Relationship Id="rId29" Type="http://schemas.openxmlformats.org/officeDocument/2006/relationships/slideLayout" Target="../slideLayouts/slideLayout628.xml"/><Relationship Id="rId41" Type="http://schemas.openxmlformats.org/officeDocument/2006/relationships/slideLayout" Target="../slideLayouts/slideLayout640.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24" Type="http://schemas.openxmlformats.org/officeDocument/2006/relationships/slideLayout" Target="../slideLayouts/slideLayout623.xml"/><Relationship Id="rId32" Type="http://schemas.openxmlformats.org/officeDocument/2006/relationships/slideLayout" Target="../slideLayouts/slideLayout631.xml"/><Relationship Id="rId37" Type="http://schemas.openxmlformats.org/officeDocument/2006/relationships/slideLayout" Target="../slideLayouts/slideLayout636.xml"/><Relationship Id="rId40" Type="http://schemas.openxmlformats.org/officeDocument/2006/relationships/slideLayout" Target="../slideLayouts/slideLayout639.xml"/><Relationship Id="rId45" Type="http://schemas.openxmlformats.org/officeDocument/2006/relationships/slideLayout" Target="../slideLayouts/slideLayout644.xml"/><Relationship Id="rId5" Type="http://schemas.openxmlformats.org/officeDocument/2006/relationships/slideLayout" Target="../slideLayouts/slideLayout604.xml"/><Relationship Id="rId15" Type="http://schemas.openxmlformats.org/officeDocument/2006/relationships/slideLayout" Target="../slideLayouts/slideLayout614.xml"/><Relationship Id="rId23" Type="http://schemas.openxmlformats.org/officeDocument/2006/relationships/slideLayout" Target="../slideLayouts/slideLayout622.xml"/><Relationship Id="rId28" Type="http://schemas.openxmlformats.org/officeDocument/2006/relationships/slideLayout" Target="../slideLayouts/slideLayout627.xml"/><Relationship Id="rId36" Type="http://schemas.openxmlformats.org/officeDocument/2006/relationships/slideLayout" Target="../slideLayouts/slideLayout635.xml"/><Relationship Id="rId49" Type="http://schemas.openxmlformats.org/officeDocument/2006/relationships/slideLayout" Target="../slideLayouts/slideLayout648.xml"/><Relationship Id="rId10" Type="http://schemas.openxmlformats.org/officeDocument/2006/relationships/slideLayout" Target="../slideLayouts/slideLayout609.xml"/><Relationship Id="rId19" Type="http://schemas.openxmlformats.org/officeDocument/2006/relationships/slideLayout" Target="../slideLayouts/slideLayout618.xml"/><Relationship Id="rId31" Type="http://schemas.openxmlformats.org/officeDocument/2006/relationships/slideLayout" Target="../slideLayouts/slideLayout630.xml"/><Relationship Id="rId44" Type="http://schemas.openxmlformats.org/officeDocument/2006/relationships/slideLayout" Target="../slideLayouts/slideLayout643.xml"/><Relationship Id="rId4" Type="http://schemas.openxmlformats.org/officeDocument/2006/relationships/slideLayout" Target="../slideLayouts/slideLayout603.xml"/><Relationship Id="rId9" Type="http://schemas.openxmlformats.org/officeDocument/2006/relationships/slideLayout" Target="../slideLayouts/slideLayout608.xml"/><Relationship Id="rId14" Type="http://schemas.openxmlformats.org/officeDocument/2006/relationships/slideLayout" Target="../slideLayouts/slideLayout613.xml"/><Relationship Id="rId22" Type="http://schemas.openxmlformats.org/officeDocument/2006/relationships/slideLayout" Target="../slideLayouts/slideLayout621.xml"/><Relationship Id="rId27" Type="http://schemas.openxmlformats.org/officeDocument/2006/relationships/slideLayout" Target="../slideLayouts/slideLayout626.xml"/><Relationship Id="rId30" Type="http://schemas.openxmlformats.org/officeDocument/2006/relationships/slideLayout" Target="../slideLayouts/slideLayout629.xml"/><Relationship Id="rId35" Type="http://schemas.openxmlformats.org/officeDocument/2006/relationships/slideLayout" Target="../slideLayouts/slideLayout634.xml"/><Relationship Id="rId43" Type="http://schemas.openxmlformats.org/officeDocument/2006/relationships/slideLayout" Target="../slideLayouts/slideLayout642.xml"/><Relationship Id="rId48" Type="http://schemas.openxmlformats.org/officeDocument/2006/relationships/slideLayout" Target="../slideLayouts/slideLayout647.xml"/><Relationship Id="rId8" Type="http://schemas.openxmlformats.org/officeDocument/2006/relationships/slideLayout" Target="../slideLayouts/slideLayout607.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661.xml"/><Relationship Id="rId18" Type="http://schemas.openxmlformats.org/officeDocument/2006/relationships/slideLayout" Target="../slideLayouts/slideLayout666.xml"/><Relationship Id="rId26" Type="http://schemas.openxmlformats.org/officeDocument/2006/relationships/slideLayout" Target="../slideLayouts/slideLayout674.xml"/><Relationship Id="rId39" Type="http://schemas.openxmlformats.org/officeDocument/2006/relationships/slideLayout" Target="../slideLayouts/slideLayout687.xml"/><Relationship Id="rId3" Type="http://schemas.openxmlformats.org/officeDocument/2006/relationships/slideLayout" Target="../slideLayouts/slideLayout651.xml"/><Relationship Id="rId21" Type="http://schemas.openxmlformats.org/officeDocument/2006/relationships/slideLayout" Target="../slideLayouts/slideLayout669.xml"/><Relationship Id="rId34" Type="http://schemas.openxmlformats.org/officeDocument/2006/relationships/slideLayout" Target="../slideLayouts/slideLayout682.xml"/><Relationship Id="rId42" Type="http://schemas.openxmlformats.org/officeDocument/2006/relationships/slideLayout" Target="../slideLayouts/slideLayout690.xml"/><Relationship Id="rId47" Type="http://schemas.openxmlformats.org/officeDocument/2006/relationships/slideLayout" Target="../slideLayouts/slideLayout695.xml"/><Relationship Id="rId50" Type="http://schemas.openxmlformats.org/officeDocument/2006/relationships/theme" Target="../theme/theme15.xml"/><Relationship Id="rId7" Type="http://schemas.openxmlformats.org/officeDocument/2006/relationships/slideLayout" Target="../slideLayouts/slideLayout655.xml"/><Relationship Id="rId12" Type="http://schemas.openxmlformats.org/officeDocument/2006/relationships/slideLayout" Target="../slideLayouts/slideLayout660.xml"/><Relationship Id="rId17" Type="http://schemas.openxmlformats.org/officeDocument/2006/relationships/slideLayout" Target="../slideLayouts/slideLayout665.xml"/><Relationship Id="rId25" Type="http://schemas.openxmlformats.org/officeDocument/2006/relationships/slideLayout" Target="../slideLayouts/slideLayout673.xml"/><Relationship Id="rId33" Type="http://schemas.openxmlformats.org/officeDocument/2006/relationships/slideLayout" Target="../slideLayouts/slideLayout681.xml"/><Relationship Id="rId38" Type="http://schemas.openxmlformats.org/officeDocument/2006/relationships/slideLayout" Target="../slideLayouts/slideLayout686.xml"/><Relationship Id="rId46" Type="http://schemas.openxmlformats.org/officeDocument/2006/relationships/slideLayout" Target="../slideLayouts/slideLayout694.xml"/><Relationship Id="rId2" Type="http://schemas.openxmlformats.org/officeDocument/2006/relationships/slideLayout" Target="../slideLayouts/slideLayout650.xml"/><Relationship Id="rId16" Type="http://schemas.openxmlformats.org/officeDocument/2006/relationships/slideLayout" Target="../slideLayouts/slideLayout664.xml"/><Relationship Id="rId20" Type="http://schemas.openxmlformats.org/officeDocument/2006/relationships/slideLayout" Target="../slideLayouts/slideLayout668.xml"/><Relationship Id="rId29" Type="http://schemas.openxmlformats.org/officeDocument/2006/relationships/slideLayout" Target="../slideLayouts/slideLayout677.xml"/><Relationship Id="rId41" Type="http://schemas.openxmlformats.org/officeDocument/2006/relationships/slideLayout" Target="../slideLayouts/slideLayout689.xml"/><Relationship Id="rId1" Type="http://schemas.openxmlformats.org/officeDocument/2006/relationships/slideLayout" Target="../slideLayouts/slideLayout649.xml"/><Relationship Id="rId6" Type="http://schemas.openxmlformats.org/officeDocument/2006/relationships/slideLayout" Target="../slideLayouts/slideLayout654.xml"/><Relationship Id="rId11" Type="http://schemas.openxmlformats.org/officeDocument/2006/relationships/slideLayout" Target="../slideLayouts/slideLayout659.xml"/><Relationship Id="rId24" Type="http://schemas.openxmlformats.org/officeDocument/2006/relationships/slideLayout" Target="../slideLayouts/slideLayout672.xml"/><Relationship Id="rId32" Type="http://schemas.openxmlformats.org/officeDocument/2006/relationships/slideLayout" Target="../slideLayouts/slideLayout680.xml"/><Relationship Id="rId37" Type="http://schemas.openxmlformats.org/officeDocument/2006/relationships/slideLayout" Target="../slideLayouts/slideLayout685.xml"/><Relationship Id="rId40" Type="http://schemas.openxmlformats.org/officeDocument/2006/relationships/slideLayout" Target="../slideLayouts/slideLayout688.xml"/><Relationship Id="rId45" Type="http://schemas.openxmlformats.org/officeDocument/2006/relationships/slideLayout" Target="../slideLayouts/slideLayout693.xml"/><Relationship Id="rId5" Type="http://schemas.openxmlformats.org/officeDocument/2006/relationships/slideLayout" Target="../slideLayouts/slideLayout653.xml"/><Relationship Id="rId15" Type="http://schemas.openxmlformats.org/officeDocument/2006/relationships/slideLayout" Target="../slideLayouts/slideLayout663.xml"/><Relationship Id="rId23" Type="http://schemas.openxmlformats.org/officeDocument/2006/relationships/slideLayout" Target="../slideLayouts/slideLayout671.xml"/><Relationship Id="rId28" Type="http://schemas.openxmlformats.org/officeDocument/2006/relationships/slideLayout" Target="../slideLayouts/slideLayout676.xml"/><Relationship Id="rId36" Type="http://schemas.openxmlformats.org/officeDocument/2006/relationships/slideLayout" Target="../slideLayouts/slideLayout684.xml"/><Relationship Id="rId49" Type="http://schemas.openxmlformats.org/officeDocument/2006/relationships/slideLayout" Target="../slideLayouts/slideLayout697.xml"/><Relationship Id="rId10" Type="http://schemas.openxmlformats.org/officeDocument/2006/relationships/slideLayout" Target="../slideLayouts/slideLayout658.xml"/><Relationship Id="rId19" Type="http://schemas.openxmlformats.org/officeDocument/2006/relationships/slideLayout" Target="../slideLayouts/slideLayout667.xml"/><Relationship Id="rId31" Type="http://schemas.openxmlformats.org/officeDocument/2006/relationships/slideLayout" Target="../slideLayouts/slideLayout679.xml"/><Relationship Id="rId44" Type="http://schemas.openxmlformats.org/officeDocument/2006/relationships/slideLayout" Target="../slideLayouts/slideLayout692.xml"/><Relationship Id="rId4" Type="http://schemas.openxmlformats.org/officeDocument/2006/relationships/slideLayout" Target="../slideLayouts/slideLayout652.xml"/><Relationship Id="rId9" Type="http://schemas.openxmlformats.org/officeDocument/2006/relationships/slideLayout" Target="../slideLayouts/slideLayout657.xml"/><Relationship Id="rId14" Type="http://schemas.openxmlformats.org/officeDocument/2006/relationships/slideLayout" Target="../slideLayouts/slideLayout662.xml"/><Relationship Id="rId22" Type="http://schemas.openxmlformats.org/officeDocument/2006/relationships/slideLayout" Target="../slideLayouts/slideLayout670.xml"/><Relationship Id="rId27" Type="http://schemas.openxmlformats.org/officeDocument/2006/relationships/slideLayout" Target="../slideLayouts/slideLayout675.xml"/><Relationship Id="rId30" Type="http://schemas.openxmlformats.org/officeDocument/2006/relationships/slideLayout" Target="../slideLayouts/slideLayout678.xml"/><Relationship Id="rId35" Type="http://schemas.openxmlformats.org/officeDocument/2006/relationships/slideLayout" Target="../slideLayouts/slideLayout683.xml"/><Relationship Id="rId43" Type="http://schemas.openxmlformats.org/officeDocument/2006/relationships/slideLayout" Target="../slideLayouts/slideLayout691.xml"/><Relationship Id="rId48" Type="http://schemas.openxmlformats.org/officeDocument/2006/relationships/slideLayout" Target="../slideLayouts/slideLayout696.xml"/><Relationship Id="rId8" Type="http://schemas.openxmlformats.org/officeDocument/2006/relationships/slideLayout" Target="../slideLayouts/slideLayout65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47" Type="http://schemas.openxmlformats.org/officeDocument/2006/relationships/slideLayout" Target="../slideLayouts/slideLayout107.xml"/><Relationship Id="rId50" Type="http://schemas.openxmlformats.org/officeDocument/2006/relationships/theme" Target="../theme/theme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slideLayout" Target="../slideLayouts/slideLayout106.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slideLayout" Target="../slideLayouts/slideLayout101.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slideLayout" Target="../slideLayouts/slideLayout105.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49" Type="http://schemas.openxmlformats.org/officeDocument/2006/relationships/slideLayout" Target="../slideLayouts/slideLayout109.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slideLayout" Target="../slideLayouts/slideLayout104.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48" Type="http://schemas.openxmlformats.org/officeDocument/2006/relationships/slideLayout" Target="../slideLayouts/slideLayout108.xml"/><Relationship Id="rId8"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9" Type="http://schemas.openxmlformats.org/officeDocument/2006/relationships/slideLayout" Target="../slideLayouts/slideLayout148.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34" Type="http://schemas.openxmlformats.org/officeDocument/2006/relationships/slideLayout" Target="../slideLayouts/slideLayout143.xml"/><Relationship Id="rId42" Type="http://schemas.openxmlformats.org/officeDocument/2006/relationships/slideLayout" Target="../slideLayouts/slideLayout151.xml"/><Relationship Id="rId47" Type="http://schemas.openxmlformats.org/officeDocument/2006/relationships/slideLayout" Target="../slideLayouts/slideLayout156.xml"/><Relationship Id="rId50" Type="http://schemas.openxmlformats.org/officeDocument/2006/relationships/theme" Target="../theme/theme4.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38" Type="http://schemas.openxmlformats.org/officeDocument/2006/relationships/slideLayout" Target="../slideLayouts/slideLayout147.xml"/><Relationship Id="rId46" Type="http://schemas.openxmlformats.org/officeDocument/2006/relationships/slideLayout" Target="../slideLayouts/slideLayout155.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41" Type="http://schemas.openxmlformats.org/officeDocument/2006/relationships/slideLayout" Target="../slideLayouts/slideLayout150.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37" Type="http://schemas.openxmlformats.org/officeDocument/2006/relationships/slideLayout" Target="../slideLayouts/slideLayout146.xml"/><Relationship Id="rId40" Type="http://schemas.openxmlformats.org/officeDocument/2006/relationships/slideLayout" Target="../slideLayouts/slideLayout149.xml"/><Relationship Id="rId45" Type="http://schemas.openxmlformats.org/officeDocument/2006/relationships/slideLayout" Target="../slideLayouts/slideLayout154.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49" Type="http://schemas.openxmlformats.org/officeDocument/2006/relationships/slideLayout" Target="../slideLayouts/slideLayout158.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4" Type="http://schemas.openxmlformats.org/officeDocument/2006/relationships/slideLayout" Target="../slideLayouts/slideLayout153.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43" Type="http://schemas.openxmlformats.org/officeDocument/2006/relationships/slideLayout" Target="../slideLayouts/slideLayout152.xml"/><Relationship Id="rId48" Type="http://schemas.openxmlformats.org/officeDocument/2006/relationships/slideLayout" Target="../slideLayouts/slideLayout157.xml"/><Relationship Id="rId8" Type="http://schemas.openxmlformats.org/officeDocument/2006/relationships/slideLayout" Target="../slideLayouts/slideLayout11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9" Type="http://schemas.openxmlformats.org/officeDocument/2006/relationships/slideLayout" Target="../slideLayouts/slideLayout197.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34" Type="http://schemas.openxmlformats.org/officeDocument/2006/relationships/slideLayout" Target="../slideLayouts/slideLayout192.xml"/><Relationship Id="rId42" Type="http://schemas.openxmlformats.org/officeDocument/2006/relationships/slideLayout" Target="../slideLayouts/slideLayout200.xml"/><Relationship Id="rId47" Type="http://schemas.openxmlformats.org/officeDocument/2006/relationships/slideLayout" Target="../slideLayouts/slideLayout205.xml"/><Relationship Id="rId50" Type="http://schemas.openxmlformats.org/officeDocument/2006/relationships/theme" Target="../theme/theme5.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33" Type="http://schemas.openxmlformats.org/officeDocument/2006/relationships/slideLayout" Target="../slideLayouts/slideLayout191.xml"/><Relationship Id="rId38" Type="http://schemas.openxmlformats.org/officeDocument/2006/relationships/slideLayout" Target="../slideLayouts/slideLayout196.xml"/><Relationship Id="rId46" Type="http://schemas.openxmlformats.org/officeDocument/2006/relationships/slideLayout" Target="../slideLayouts/slideLayout204.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29" Type="http://schemas.openxmlformats.org/officeDocument/2006/relationships/slideLayout" Target="../slideLayouts/slideLayout187.xml"/><Relationship Id="rId41" Type="http://schemas.openxmlformats.org/officeDocument/2006/relationships/slideLayout" Target="../slideLayouts/slideLayout199.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32" Type="http://schemas.openxmlformats.org/officeDocument/2006/relationships/slideLayout" Target="../slideLayouts/slideLayout190.xml"/><Relationship Id="rId37" Type="http://schemas.openxmlformats.org/officeDocument/2006/relationships/slideLayout" Target="../slideLayouts/slideLayout195.xml"/><Relationship Id="rId40" Type="http://schemas.openxmlformats.org/officeDocument/2006/relationships/slideLayout" Target="../slideLayouts/slideLayout198.xml"/><Relationship Id="rId45" Type="http://schemas.openxmlformats.org/officeDocument/2006/relationships/slideLayout" Target="../slideLayouts/slideLayout203.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36" Type="http://schemas.openxmlformats.org/officeDocument/2006/relationships/slideLayout" Target="../slideLayouts/slideLayout194.xml"/><Relationship Id="rId49" Type="http://schemas.openxmlformats.org/officeDocument/2006/relationships/slideLayout" Target="../slideLayouts/slideLayout207.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31" Type="http://schemas.openxmlformats.org/officeDocument/2006/relationships/slideLayout" Target="../slideLayouts/slideLayout189.xml"/><Relationship Id="rId44" Type="http://schemas.openxmlformats.org/officeDocument/2006/relationships/slideLayout" Target="../slideLayouts/slideLayout202.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slideLayout" Target="../slideLayouts/slideLayout185.xml"/><Relationship Id="rId30" Type="http://schemas.openxmlformats.org/officeDocument/2006/relationships/slideLayout" Target="../slideLayouts/slideLayout188.xml"/><Relationship Id="rId35" Type="http://schemas.openxmlformats.org/officeDocument/2006/relationships/slideLayout" Target="../slideLayouts/slideLayout193.xml"/><Relationship Id="rId43" Type="http://schemas.openxmlformats.org/officeDocument/2006/relationships/slideLayout" Target="../slideLayouts/slideLayout201.xml"/><Relationship Id="rId48" Type="http://schemas.openxmlformats.org/officeDocument/2006/relationships/slideLayout" Target="../slideLayouts/slideLayout206.xml"/><Relationship Id="rId8" Type="http://schemas.openxmlformats.org/officeDocument/2006/relationships/slideLayout" Target="../slideLayouts/slideLayout16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0.xml"/><Relationship Id="rId18" Type="http://schemas.openxmlformats.org/officeDocument/2006/relationships/slideLayout" Target="../slideLayouts/slideLayout225.xml"/><Relationship Id="rId26" Type="http://schemas.openxmlformats.org/officeDocument/2006/relationships/slideLayout" Target="../slideLayouts/slideLayout233.xml"/><Relationship Id="rId39" Type="http://schemas.openxmlformats.org/officeDocument/2006/relationships/slideLayout" Target="../slideLayouts/slideLayout246.xml"/><Relationship Id="rId3" Type="http://schemas.openxmlformats.org/officeDocument/2006/relationships/slideLayout" Target="../slideLayouts/slideLayout210.xml"/><Relationship Id="rId21" Type="http://schemas.openxmlformats.org/officeDocument/2006/relationships/slideLayout" Target="../slideLayouts/slideLayout228.xml"/><Relationship Id="rId34" Type="http://schemas.openxmlformats.org/officeDocument/2006/relationships/slideLayout" Target="../slideLayouts/slideLayout241.xml"/><Relationship Id="rId42" Type="http://schemas.openxmlformats.org/officeDocument/2006/relationships/slideLayout" Target="../slideLayouts/slideLayout249.xml"/><Relationship Id="rId47" Type="http://schemas.openxmlformats.org/officeDocument/2006/relationships/slideLayout" Target="../slideLayouts/slideLayout254.xml"/><Relationship Id="rId50" Type="http://schemas.openxmlformats.org/officeDocument/2006/relationships/theme" Target="../theme/theme6.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5" Type="http://schemas.openxmlformats.org/officeDocument/2006/relationships/slideLayout" Target="../slideLayouts/slideLayout232.xml"/><Relationship Id="rId33" Type="http://schemas.openxmlformats.org/officeDocument/2006/relationships/slideLayout" Target="../slideLayouts/slideLayout240.xml"/><Relationship Id="rId38" Type="http://schemas.openxmlformats.org/officeDocument/2006/relationships/slideLayout" Target="../slideLayouts/slideLayout245.xml"/><Relationship Id="rId46" Type="http://schemas.openxmlformats.org/officeDocument/2006/relationships/slideLayout" Target="../slideLayouts/slideLayout253.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20" Type="http://schemas.openxmlformats.org/officeDocument/2006/relationships/slideLayout" Target="../slideLayouts/slideLayout227.xml"/><Relationship Id="rId29" Type="http://schemas.openxmlformats.org/officeDocument/2006/relationships/slideLayout" Target="../slideLayouts/slideLayout236.xml"/><Relationship Id="rId41" Type="http://schemas.openxmlformats.org/officeDocument/2006/relationships/slideLayout" Target="../slideLayouts/slideLayout248.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24" Type="http://schemas.openxmlformats.org/officeDocument/2006/relationships/slideLayout" Target="../slideLayouts/slideLayout231.xml"/><Relationship Id="rId32" Type="http://schemas.openxmlformats.org/officeDocument/2006/relationships/slideLayout" Target="../slideLayouts/slideLayout239.xml"/><Relationship Id="rId37" Type="http://schemas.openxmlformats.org/officeDocument/2006/relationships/slideLayout" Target="../slideLayouts/slideLayout244.xml"/><Relationship Id="rId40" Type="http://schemas.openxmlformats.org/officeDocument/2006/relationships/slideLayout" Target="../slideLayouts/slideLayout247.xml"/><Relationship Id="rId45" Type="http://schemas.openxmlformats.org/officeDocument/2006/relationships/slideLayout" Target="../slideLayouts/slideLayout252.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23" Type="http://schemas.openxmlformats.org/officeDocument/2006/relationships/slideLayout" Target="../slideLayouts/slideLayout230.xml"/><Relationship Id="rId28" Type="http://schemas.openxmlformats.org/officeDocument/2006/relationships/slideLayout" Target="../slideLayouts/slideLayout235.xml"/><Relationship Id="rId36" Type="http://schemas.openxmlformats.org/officeDocument/2006/relationships/slideLayout" Target="../slideLayouts/slideLayout243.xml"/><Relationship Id="rId49" Type="http://schemas.openxmlformats.org/officeDocument/2006/relationships/slideLayout" Target="../slideLayouts/slideLayout256.xml"/><Relationship Id="rId10" Type="http://schemas.openxmlformats.org/officeDocument/2006/relationships/slideLayout" Target="../slideLayouts/slideLayout217.xml"/><Relationship Id="rId19" Type="http://schemas.openxmlformats.org/officeDocument/2006/relationships/slideLayout" Target="../slideLayouts/slideLayout226.xml"/><Relationship Id="rId31" Type="http://schemas.openxmlformats.org/officeDocument/2006/relationships/slideLayout" Target="../slideLayouts/slideLayout238.xml"/><Relationship Id="rId44" Type="http://schemas.openxmlformats.org/officeDocument/2006/relationships/slideLayout" Target="../slideLayouts/slideLayout251.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slideLayout" Target="../slideLayouts/slideLayout229.xml"/><Relationship Id="rId27" Type="http://schemas.openxmlformats.org/officeDocument/2006/relationships/slideLayout" Target="../slideLayouts/slideLayout234.xml"/><Relationship Id="rId30" Type="http://schemas.openxmlformats.org/officeDocument/2006/relationships/slideLayout" Target="../slideLayouts/slideLayout237.xml"/><Relationship Id="rId35" Type="http://schemas.openxmlformats.org/officeDocument/2006/relationships/slideLayout" Target="../slideLayouts/slideLayout242.xml"/><Relationship Id="rId43" Type="http://schemas.openxmlformats.org/officeDocument/2006/relationships/slideLayout" Target="../slideLayouts/slideLayout250.xml"/><Relationship Id="rId48" Type="http://schemas.openxmlformats.org/officeDocument/2006/relationships/slideLayout" Target="../slideLayouts/slideLayout255.xml"/><Relationship Id="rId8" Type="http://schemas.openxmlformats.org/officeDocument/2006/relationships/slideLayout" Target="../slideLayouts/slideLayout215.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69.xml"/><Relationship Id="rId18" Type="http://schemas.openxmlformats.org/officeDocument/2006/relationships/slideLayout" Target="../slideLayouts/slideLayout274.xml"/><Relationship Id="rId26" Type="http://schemas.openxmlformats.org/officeDocument/2006/relationships/slideLayout" Target="../slideLayouts/slideLayout282.xml"/><Relationship Id="rId39" Type="http://schemas.openxmlformats.org/officeDocument/2006/relationships/slideLayout" Target="../slideLayouts/slideLayout295.xml"/><Relationship Id="rId3" Type="http://schemas.openxmlformats.org/officeDocument/2006/relationships/slideLayout" Target="../slideLayouts/slideLayout259.xml"/><Relationship Id="rId21" Type="http://schemas.openxmlformats.org/officeDocument/2006/relationships/slideLayout" Target="../slideLayouts/slideLayout277.xml"/><Relationship Id="rId34" Type="http://schemas.openxmlformats.org/officeDocument/2006/relationships/slideLayout" Target="../slideLayouts/slideLayout290.xml"/><Relationship Id="rId42" Type="http://schemas.openxmlformats.org/officeDocument/2006/relationships/slideLayout" Target="../slideLayouts/slideLayout298.xml"/><Relationship Id="rId47" Type="http://schemas.openxmlformats.org/officeDocument/2006/relationships/slideLayout" Target="../slideLayouts/slideLayout303.xml"/><Relationship Id="rId50" Type="http://schemas.openxmlformats.org/officeDocument/2006/relationships/theme" Target="../theme/theme7.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5" Type="http://schemas.openxmlformats.org/officeDocument/2006/relationships/slideLayout" Target="../slideLayouts/slideLayout281.xml"/><Relationship Id="rId33" Type="http://schemas.openxmlformats.org/officeDocument/2006/relationships/slideLayout" Target="../slideLayouts/slideLayout289.xml"/><Relationship Id="rId38" Type="http://schemas.openxmlformats.org/officeDocument/2006/relationships/slideLayout" Target="../slideLayouts/slideLayout294.xml"/><Relationship Id="rId46" Type="http://schemas.openxmlformats.org/officeDocument/2006/relationships/slideLayout" Target="../slideLayouts/slideLayout302.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slideLayout" Target="../slideLayouts/slideLayout276.xml"/><Relationship Id="rId29" Type="http://schemas.openxmlformats.org/officeDocument/2006/relationships/slideLayout" Target="../slideLayouts/slideLayout285.xml"/><Relationship Id="rId41" Type="http://schemas.openxmlformats.org/officeDocument/2006/relationships/slideLayout" Target="../slideLayouts/slideLayout297.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24" Type="http://schemas.openxmlformats.org/officeDocument/2006/relationships/slideLayout" Target="../slideLayouts/slideLayout280.xml"/><Relationship Id="rId32" Type="http://schemas.openxmlformats.org/officeDocument/2006/relationships/slideLayout" Target="../slideLayouts/slideLayout288.xml"/><Relationship Id="rId37" Type="http://schemas.openxmlformats.org/officeDocument/2006/relationships/slideLayout" Target="../slideLayouts/slideLayout293.xml"/><Relationship Id="rId40" Type="http://schemas.openxmlformats.org/officeDocument/2006/relationships/slideLayout" Target="../slideLayouts/slideLayout296.xml"/><Relationship Id="rId45" Type="http://schemas.openxmlformats.org/officeDocument/2006/relationships/slideLayout" Target="../slideLayouts/slideLayout301.xml"/><Relationship Id="rId5" Type="http://schemas.openxmlformats.org/officeDocument/2006/relationships/slideLayout" Target="../slideLayouts/slideLayout261.xml"/><Relationship Id="rId15" Type="http://schemas.openxmlformats.org/officeDocument/2006/relationships/slideLayout" Target="../slideLayouts/slideLayout271.xml"/><Relationship Id="rId23" Type="http://schemas.openxmlformats.org/officeDocument/2006/relationships/slideLayout" Target="../slideLayouts/slideLayout279.xml"/><Relationship Id="rId28" Type="http://schemas.openxmlformats.org/officeDocument/2006/relationships/slideLayout" Target="../slideLayouts/slideLayout284.xml"/><Relationship Id="rId36" Type="http://schemas.openxmlformats.org/officeDocument/2006/relationships/slideLayout" Target="../slideLayouts/slideLayout292.xml"/><Relationship Id="rId49" Type="http://schemas.openxmlformats.org/officeDocument/2006/relationships/slideLayout" Target="../slideLayouts/slideLayout305.xml"/><Relationship Id="rId10" Type="http://schemas.openxmlformats.org/officeDocument/2006/relationships/slideLayout" Target="../slideLayouts/slideLayout266.xml"/><Relationship Id="rId19" Type="http://schemas.openxmlformats.org/officeDocument/2006/relationships/slideLayout" Target="../slideLayouts/slideLayout275.xml"/><Relationship Id="rId31" Type="http://schemas.openxmlformats.org/officeDocument/2006/relationships/slideLayout" Target="../slideLayouts/slideLayout287.xml"/><Relationship Id="rId44" Type="http://schemas.openxmlformats.org/officeDocument/2006/relationships/slideLayout" Target="../slideLayouts/slideLayout300.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slideLayout" Target="../slideLayouts/slideLayout278.xml"/><Relationship Id="rId27" Type="http://schemas.openxmlformats.org/officeDocument/2006/relationships/slideLayout" Target="../slideLayouts/slideLayout283.xml"/><Relationship Id="rId30" Type="http://schemas.openxmlformats.org/officeDocument/2006/relationships/slideLayout" Target="../slideLayouts/slideLayout286.xml"/><Relationship Id="rId35" Type="http://schemas.openxmlformats.org/officeDocument/2006/relationships/slideLayout" Target="../slideLayouts/slideLayout291.xml"/><Relationship Id="rId43" Type="http://schemas.openxmlformats.org/officeDocument/2006/relationships/slideLayout" Target="../slideLayouts/slideLayout299.xml"/><Relationship Id="rId48" Type="http://schemas.openxmlformats.org/officeDocument/2006/relationships/slideLayout" Target="../slideLayouts/slideLayout304.xml"/><Relationship Id="rId8" Type="http://schemas.openxmlformats.org/officeDocument/2006/relationships/slideLayout" Target="../slideLayouts/slideLayout26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18.xml"/><Relationship Id="rId18" Type="http://schemas.openxmlformats.org/officeDocument/2006/relationships/slideLayout" Target="../slideLayouts/slideLayout323.xml"/><Relationship Id="rId26" Type="http://schemas.openxmlformats.org/officeDocument/2006/relationships/slideLayout" Target="../slideLayouts/slideLayout331.xml"/><Relationship Id="rId39" Type="http://schemas.openxmlformats.org/officeDocument/2006/relationships/slideLayout" Target="../slideLayouts/slideLayout344.xml"/><Relationship Id="rId3" Type="http://schemas.openxmlformats.org/officeDocument/2006/relationships/slideLayout" Target="../slideLayouts/slideLayout308.xml"/><Relationship Id="rId21" Type="http://schemas.openxmlformats.org/officeDocument/2006/relationships/slideLayout" Target="../slideLayouts/slideLayout326.xml"/><Relationship Id="rId34" Type="http://schemas.openxmlformats.org/officeDocument/2006/relationships/slideLayout" Target="../slideLayouts/slideLayout339.xml"/><Relationship Id="rId42" Type="http://schemas.openxmlformats.org/officeDocument/2006/relationships/slideLayout" Target="../slideLayouts/slideLayout347.xml"/><Relationship Id="rId47" Type="http://schemas.openxmlformats.org/officeDocument/2006/relationships/slideLayout" Target="../slideLayouts/slideLayout352.xml"/><Relationship Id="rId50" Type="http://schemas.openxmlformats.org/officeDocument/2006/relationships/theme" Target="../theme/theme8.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17" Type="http://schemas.openxmlformats.org/officeDocument/2006/relationships/slideLayout" Target="../slideLayouts/slideLayout322.xml"/><Relationship Id="rId25" Type="http://schemas.openxmlformats.org/officeDocument/2006/relationships/slideLayout" Target="../slideLayouts/slideLayout330.xml"/><Relationship Id="rId33" Type="http://schemas.openxmlformats.org/officeDocument/2006/relationships/slideLayout" Target="../slideLayouts/slideLayout338.xml"/><Relationship Id="rId38" Type="http://schemas.openxmlformats.org/officeDocument/2006/relationships/slideLayout" Target="../slideLayouts/slideLayout343.xml"/><Relationship Id="rId46" Type="http://schemas.openxmlformats.org/officeDocument/2006/relationships/slideLayout" Target="../slideLayouts/slideLayout351.xml"/><Relationship Id="rId2" Type="http://schemas.openxmlformats.org/officeDocument/2006/relationships/slideLayout" Target="../slideLayouts/slideLayout307.xml"/><Relationship Id="rId16" Type="http://schemas.openxmlformats.org/officeDocument/2006/relationships/slideLayout" Target="../slideLayouts/slideLayout321.xml"/><Relationship Id="rId20" Type="http://schemas.openxmlformats.org/officeDocument/2006/relationships/slideLayout" Target="../slideLayouts/slideLayout325.xml"/><Relationship Id="rId29" Type="http://schemas.openxmlformats.org/officeDocument/2006/relationships/slideLayout" Target="../slideLayouts/slideLayout334.xml"/><Relationship Id="rId41" Type="http://schemas.openxmlformats.org/officeDocument/2006/relationships/slideLayout" Target="../slideLayouts/slideLayout346.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24" Type="http://schemas.openxmlformats.org/officeDocument/2006/relationships/slideLayout" Target="../slideLayouts/slideLayout329.xml"/><Relationship Id="rId32" Type="http://schemas.openxmlformats.org/officeDocument/2006/relationships/slideLayout" Target="../slideLayouts/slideLayout337.xml"/><Relationship Id="rId37" Type="http://schemas.openxmlformats.org/officeDocument/2006/relationships/slideLayout" Target="../slideLayouts/slideLayout342.xml"/><Relationship Id="rId40" Type="http://schemas.openxmlformats.org/officeDocument/2006/relationships/slideLayout" Target="../slideLayouts/slideLayout345.xml"/><Relationship Id="rId45" Type="http://schemas.openxmlformats.org/officeDocument/2006/relationships/slideLayout" Target="../slideLayouts/slideLayout350.xml"/><Relationship Id="rId5" Type="http://schemas.openxmlformats.org/officeDocument/2006/relationships/slideLayout" Target="../slideLayouts/slideLayout310.xml"/><Relationship Id="rId15" Type="http://schemas.openxmlformats.org/officeDocument/2006/relationships/slideLayout" Target="../slideLayouts/slideLayout320.xml"/><Relationship Id="rId23" Type="http://schemas.openxmlformats.org/officeDocument/2006/relationships/slideLayout" Target="../slideLayouts/slideLayout328.xml"/><Relationship Id="rId28" Type="http://schemas.openxmlformats.org/officeDocument/2006/relationships/slideLayout" Target="../slideLayouts/slideLayout333.xml"/><Relationship Id="rId36" Type="http://schemas.openxmlformats.org/officeDocument/2006/relationships/slideLayout" Target="../slideLayouts/slideLayout341.xml"/><Relationship Id="rId49" Type="http://schemas.openxmlformats.org/officeDocument/2006/relationships/slideLayout" Target="../slideLayouts/slideLayout354.xml"/><Relationship Id="rId10" Type="http://schemas.openxmlformats.org/officeDocument/2006/relationships/slideLayout" Target="../slideLayouts/slideLayout315.xml"/><Relationship Id="rId19" Type="http://schemas.openxmlformats.org/officeDocument/2006/relationships/slideLayout" Target="../slideLayouts/slideLayout324.xml"/><Relationship Id="rId31" Type="http://schemas.openxmlformats.org/officeDocument/2006/relationships/slideLayout" Target="../slideLayouts/slideLayout336.xml"/><Relationship Id="rId44" Type="http://schemas.openxmlformats.org/officeDocument/2006/relationships/slideLayout" Target="../slideLayouts/slideLayout349.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slideLayout" Target="../slideLayouts/slideLayout319.xml"/><Relationship Id="rId22" Type="http://schemas.openxmlformats.org/officeDocument/2006/relationships/slideLayout" Target="../slideLayouts/slideLayout327.xml"/><Relationship Id="rId27" Type="http://schemas.openxmlformats.org/officeDocument/2006/relationships/slideLayout" Target="../slideLayouts/slideLayout332.xml"/><Relationship Id="rId30" Type="http://schemas.openxmlformats.org/officeDocument/2006/relationships/slideLayout" Target="../slideLayouts/slideLayout335.xml"/><Relationship Id="rId35" Type="http://schemas.openxmlformats.org/officeDocument/2006/relationships/slideLayout" Target="../slideLayouts/slideLayout340.xml"/><Relationship Id="rId43" Type="http://schemas.openxmlformats.org/officeDocument/2006/relationships/slideLayout" Target="../slideLayouts/slideLayout348.xml"/><Relationship Id="rId48" Type="http://schemas.openxmlformats.org/officeDocument/2006/relationships/slideLayout" Target="../slideLayouts/slideLayout353.xml"/><Relationship Id="rId8" Type="http://schemas.openxmlformats.org/officeDocument/2006/relationships/slideLayout" Target="../slideLayouts/slideLayout31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67.xml"/><Relationship Id="rId18" Type="http://schemas.openxmlformats.org/officeDocument/2006/relationships/slideLayout" Target="../slideLayouts/slideLayout372.xml"/><Relationship Id="rId26" Type="http://schemas.openxmlformats.org/officeDocument/2006/relationships/slideLayout" Target="../slideLayouts/slideLayout380.xml"/><Relationship Id="rId39" Type="http://schemas.openxmlformats.org/officeDocument/2006/relationships/slideLayout" Target="../slideLayouts/slideLayout393.xml"/><Relationship Id="rId3" Type="http://schemas.openxmlformats.org/officeDocument/2006/relationships/slideLayout" Target="../slideLayouts/slideLayout357.xml"/><Relationship Id="rId21" Type="http://schemas.openxmlformats.org/officeDocument/2006/relationships/slideLayout" Target="../slideLayouts/slideLayout375.xml"/><Relationship Id="rId34" Type="http://schemas.openxmlformats.org/officeDocument/2006/relationships/slideLayout" Target="../slideLayouts/slideLayout388.xml"/><Relationship Id="rId42" Type="http://schemas.openxmlformats.org/officeDocument/2006/relationships/slideLayout" Target="../slideLayouts/slideLayout396.xml"/><Relationship Id="rId47" Type="http://schemas.openxmlformats.org/officeDocument/2006/relationships/slideLayout" Target="../slideLayouts/slideLayout401.xml"/><Relationship Id="rId50" Type="http://schemas.openxmlformats.org/officeDocument/2006/relationships/theme" Target="../theme/theme9.xml"/><Relationship Id="rId7" Type="http://schemas.openxmlformats.org/officeDocument/2006/relationships/slideLayout" Target="../slideLayouts/slideLayout361.xml"/><Relationship Id="rId12" Type="http://schemas.openxmlformats.org/officeDocument/2006/relationships/slideLayout" Target="../slideLayouts/slideLayout366.xml"/><Relationship Id="rId17" Type="http://schemas.openxmlformats.org/officeDocument/2006/relationships/slideLayout" Target="../slideLayouts/slideLayout371.xml"/><Relationship Id="rId25" Type="http://schemas.openxmlformats.org/officeDocument/2006/relationships/slideLayout" Target="../slideLayouts/slideLayout379.xml"/><Relationship Id="rId33" Type="http://schemas.openxmlformats.org/officeDocument/2006/relationships/slideLayout" Target="../slideLayouts/slideLayout387.xml"/><Relationship Id="rId38" Type="http://schemas.openxmlformats.org/officeDocument/2006/relationships/slideLayout" Target="../slideLayouts/slideLayout392.xml"/><Relationship Id="rId46" Type="http://schemas.openxmlformats.org/officeDocument/2006/relationships/slideLayout" Target="../slideLayouts/slideLayout400.xml"/><Relationship Id="rId2" Type="http://schemas.openxmlformats.org/officeDocument/2006/relationships/slideLayout" Target="../slideLayouts/slideLayout356.xml"/><Relationship Id="rId16" Type="http://schemas.openxmlformats.org/officeDocument/2006/relationships/slideLayout" Target="../slideLayouts/slideLayout370.xml"/><Relationship Id="rId20" Type="http://schemas.openxmlformats.org/officeDocument/2006/relationships/slideLayout" Target="../slideLayouts/slideLayout374.xml"/><Relationship Id="rId29" Type="http://schemas.openxmlformats.org/officeDocument/2006/relationships/slideLayout" Target="../slideLayouts/slideLayout383.xml"/><Relationship Id="rId41" Type="http://schemas.openxmlformats.org/officeDocument/2006/relationships/slideLayout" Target="../slideLayouts/slideLayout395.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24" Type="http://schemas.openxmlformats.org/officeDocument/2006/relationships/slideLayout" Target="../slideLayouts/slideLayout378.xml"/><Relationship Id="rId32" Type="http://schemas.openxmlformats.org/officeDocument/2006/relationships/slideLayout" Target="../slideLayouts/slideLayout386.xml"/><Relationship Id="rId37" Type="http://schemas.openxmlformats.org/officeDocument/2006/relationships/slideLayout" Target="../slideLayouts/slideLayout391.xml"/><Relationship Id="rId40" Type="http://schemas.openxmlformats.org/officeDocument/2006/relationships/slideLayout" Target="../slideLayouts/slideLayout394.xml"/><Relationship Id="rId45" Type="http://schemas.openxmlformats.org/officeDocument/2006/relationships/slideLayout" Target="../slideLayouts/slideLayout399.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23" Type="http://schemas.openxmlformats.org/officeDocument/2006/relationships/slideLayout" Target="../slideLayouts/slideLayout377.xml"/><Relationship Id="rId28" Type="http://schemas.openxmlformats.org/officeDocument/2006/relationships/slideLayout" Target="../slideLayouts/slideLayout382.xml"/><Relationship Id="rId36" Type="http://schemas.openxmlformats.org/officeDocument/2006/relationships/slideLayout" Target="../slideLayouts/slideLayout390.xml"/><Relationship Id="rId49" Type="http://schemas.openxmlformats.org/officeDocument/2006/relationships/slideLayout" Target="../slideLayouts/slideLayout403.xml"/><Relationship Id="rId10" Type="http://schemas.openxmlformats.org/officeDocument/2006/relationships/slideLayout" Target="../slideLayouts/slideLayout364.xml"/><Relationship Id="rId19" Type="http://schemas.openxmlformats.org/officeDocument/2006/relationships/slideLayout" Target="../slideLayouts/slideLayout373.xml"/><Relationship Id="rId31" Type="http://schemas.openxmlformats.org/officeDocument/2006/relationships/slideLayout" Target="../slideLayouts/slideLayout385.xml"/><Relationship Id="rId44" Type="http://schemas.openxmlformats.org/officeDocument/2006/relationships/slideLayout" Target="../slideLayouts/slideLayout398.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 Id="rId22" Type="http://schemas.openxmlformats.org/officeDocument/2006/relationships/slideLayout" Target="../slideLayouts/slideLayout376.xml"/><Relationship Id="rId27" Type="http://schemas.openxmlformats.org/officeDocument/2006/relationships/slideLayout" Target="../slideLayouts/slideLayout381.xml"/><Relationship Id="rId30" Type="http://schemas.openxmlformats.org/officeDocument/2006/relationships/slideLayout" Target="../slideLayouts/slideLayout384.xml"/><Relationship Id="rId35" Type="http://schemas.openxmlformats.org/officeDocument/2006/relationships/slideLayout" Target="../slideLayouts/slideLayout389.xml"/><Relationship Id="rId43" Type="http://schemas.openxmlformats.org/officeDocument/2006/relationships/slideLayout" Target="../slideLayouts/slideLayout397.xml"/><Relationship Id="rId48" Type="http://schemas.openxmlformats.org/officeDocument/2006/relationships/slideLayout" Target="../slideLayouts/slideLayout402.xml"/><Relationship Id="rId8" Type="http://schemas.openxmlformats.org/officeDocument/2006/relationships/slideLayout" Target="../slideLayouts/slideLayout3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19-06-2024</a:t>
            </a:fld>
            <a:endParaRPr lang="en-IN"/>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 xmlns:a16="http://schemas.microsoft.com/office/drawing/2014/main"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 xmlns:a16="http://schemas.microsoft.com/office/drawing/2014/main"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 xmlns:a16="http://schemas.microsoft.com/office/drawing/2014/main"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 xmlns:a16="http://schemas.microsoft.com/office/drawing/2014/main"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 xmlns:a16="http://schemas.microsoft.com/office/drawing/2014/main"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 xmlns:a16="http://schemas.microsoft.com/office/drawing/2014/main"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 xmlns:a16="http://schemas.microsoft.com/office/drawing/2014/main"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 xmlns:a16="http://schemas.microsoft.com/office/drawing/2014/main"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 xmlns:a16="http://schemas.microsoft.com/office/drawing/2014/main"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 xmlns:a16="http://schemas.microsoft.com/office/drawing/2014/main"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 xmlns:a16="http://schemas.microsoft.com/office/drawing/2014/main"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 xmlns:a16="http://schemas.microsoft.com/office/drawing/2014/main"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 xmlns:a16="http://schemas.microsoft.com/office/drawing/2014/main"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 xmlns:a16="http://schemas.microsoft.com/office/drawing/2014/main"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 xmlns:a16="http://schemas.microsoft.com/office/drawing/2014/main"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 xmlns:a16="http://schemas.microsoft.com/office/drawing/2014/main"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 xmlns:a16="http://schemas.microsoft.com/office/drawing/2014/main"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 xmlns:a16="http://schemas.microsoft.com/office/drawing/2014/main"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 xmlns:a16="http://schemas.microsoft.com/office/drawing/2014/main"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 xmlns:a16="http://schemas.microsoft.com/office/drawing/2014/main"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 xmlns:a16="http://schemas.microsoft.com/office/drawing/2014/main"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 xmlns:a16="http://schemas.microsoft.com/office/drawing/2014/main"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 xmlns:a16="http://schemas.microsoft.com/office/drawing/2014/main"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 xmlns:a16="http://schemas.microsoft.com/office/drawing/2014/main"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 xmlns:a16="http://schemas.microsoft.com/office/drawing/2014/main"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 xmlns:a16="http://schemas.microsoft.com/office/drawing/2014/main"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 xmlns:a16="http://schemas.microsoft.com/office/drawing/2014/main"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 xmlns:a16="http://schemas.microsoft.com/office/drawing/2014/main"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 xmlns:a16="http://schemas.microsoft.com/office/drawing/2014/main"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 xmlns:a16="http://schemas.microsoft.com/office/drawing/2014/main"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 xmlns:a16="http://schemas.microsoft.com/office/drawing/2014/main"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 xmlns:a16="http://schemas.microsoft.com/office/drawing/2014/main"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 xmlns:a16="http://schemas.microsoft.com/office/drawing/2014/main"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 xmlns:a16="http://schemas.microsoft.com/office/drawing/2014/main"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 xmlns:a16="http://schemas.microsoft.com/office/drawing/2014/main"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 xmlns:a16="http://schemas.microsoft.com/office/drawing/2014/main"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 xmlns:a16="http://schemas.microsoft.com/office/drawing/2014/main"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 xmlns:a16="http://schemas.microsoft.com/office/drawing/2014/main"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 xmlns:a16="http://schemas.microsoft.com/office/drawing/2014/main"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 xmlns:a16="http://schemas.microsoft.com/office/drawing/2014/main"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 xmlns:a16="http://schemas.microsoft.com/office/drawing/2014/main"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 xmlns:a16="http://schemas.microsoft.com/office/drawing/2014/main"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 xmlns:a16="http://schemas.microsoft.com/office/drawing/2014/main"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 xmlns:a16="http://schemas.microsoft.com/office/drawing/2014/main"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 xmlns:a16="http://schemas.microsoft.com/office/drawing/2014/main"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2456102691"/>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29"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 id="2147484138" r:id="rId28"/>
    <p:sldLayoutId id="2147484139" r:id="rId29"/>
    <p:sldLayoutId id="2147484140" r:id="rId30"/>
    <p:sldLayoutId id="2147484141" r:id="rId31"/>
    <p:sldLayoutId id="2147484142" r:id="rId32"/>
    <p:sldLayoutId id="2147484143" r:id="rId33"/>
    <p:sldLayoutId id="2147484144" r:id="rId34"/>
    <p:sldLayoutId id="2147484145" r:id="rId35"/>
    <p:sldLayoutId id="2147484146" r:id="rId36"/>
    <p:sldLayoutId id="2147484147" r:id="rId37"/>
    <p:sldLayoutId id="2147484148" r:id="rId38"/>
    <p:sldLayoutId id="2147484149" r:id="rId39"/>
    <p:sldLayoutId id="2147484150" r:id="rId40"/>
    <p:sldLayoutId id="2147484151" r:id="rId41"/>
    <p:sldLayoutId id="2147484152" r:id="rId42"/>
    <p:sldLayoutId id="2147484153" r:id="rId43"/>
    <p:sldLayoutId id="2147484154" r:id="rId44"/>
    <p:sldLayoutId id="2147484155" r:id="rId45"/>
    <p:sldLayoutId id="2147484156" r:id="rId46"/>
    <p:sldLayoutId id="2147484157" r:id="rId47"/>
    <p:sldLayoutId id="2147484158" r:id="rId48"/>
    <p:sldLayoutId id="214748415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a16="http://schemas.microsoft.com/office/drawing/2014/main" xmlns=""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a16="http://schemas.microsoft.com/office/drawing/2014/main" xmlns=""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xmlns=""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a16="http://schemas.microsoft.com/office/drawing/2014/main" xmlns=""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a16="http://schemas.microsoft.com/office/drawing/2014/main" xmlns=""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a16="http://schemas.microsoft.com/office/drawing/2014/main" xmlns=""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a16="http://schemas.microsoft.com/office/drawing/2014/main" xmlns=""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a16="http://schemas.microsoft.com/office/drawing/2014/main" xmlns=""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a16="http://schemas.microsoft.com/office/drawing/2014/main" xmlns=""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a16="http://schemas.microsoft.com/office/drawing/2014/main" xmlns=""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a16="http://schemas.microsoft.com/office/drawing/2014/main" xmlns=""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a16="http://schemas.microsoft.com/office/drawing/2014/main" xmlns=""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a16="http://schemas.microsoft.com/office/drawing/2014/main" xmlns=""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a16="http://schemas.microsoft.com/office/drawing/2014/main" xmlns=""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a16="http://schemas.microsoft.com/office/drawing/2014/main" xmlns=""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a16="http://schemas.microsoft.com/office/drawing/2014/main" xmlns=""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a16="http://schemas.microsoft.com/office/drawing/2014/main" xmlns=""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a16="http://schemas.microsoft.com/office/drawing/2014/main" xmlns=""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a16="http://schemas.microsoft.com/office/drawing/2014/main" xmlns=""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a16="http://schemas.microsoft.com/office/drawing/2014/main" xmlns=""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a16="http://schemas.microsoft.com/office/drawing/2014/main" xmlns=""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a16="http://schemas.microsoft.com/office/drawing/2014/main" xmlns=""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a16="http://schemas.microsoft.com/office/drawing/2014/main" xmlns=""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a16="http://schemas.microsoft.com/office/drawing/2014/main" xmlns=""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a16="http://schemas.microsoft.com/office/drawing/2014/main" xmlns=""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a16="http://schemas.microsoft.com/office/drawing/2014/main" xmlns=""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a16="http://schemas.microsoft.com/office/drawing/2014/main" xmlns=""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a16="http://schemas.microsoft.com/office/drawing/2014/main" xmlns=""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a16="http://schemas.microsoft.com/office/drawing/2014/main" xmlns=""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a16="http://schemas.microsoft.com/office/drawing/2014/main" xmlns=""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a16="http://schemas.microsoft.com/office/drawing/2014/main" xmlns=""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a16="http://schemas.microsoft.com/office/drawing/2014/main" xmlns=""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a16="http://schemas.microsoft.com/office/drawing/2014/main" xmlns=""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a16="http://schemas.microsoft.com/office/drawing/2014/main" xmlns=""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a16="http://schemas.microsoft.com/office/drawing/2014/main" xmlns=""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a16="http://schemas.microsoft.com/office/drawing/2014/main" xmlns=""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a16="http://schemas.microsoft.com/office/drawing/2014/main" xmlns=""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a16="http://schemas.microsoft.com/office/drawing/2014/main" xmlns=""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a16="http://schemas.microsoft.com/office/drawing/2014/main" xmlns=""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a16="http://schemas.microsoft.com/office/drawing/2014/main" xmlns=""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a16="http://schemas.microsoft.com/office/drawing/2014/main" xmlns=""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a16="http://schemas.microsoft.com/office/drawing/2014/main" xmlns=""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a16="http://schemas.microsoft.com/office/drawing/2014/main" xmlns=""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a16="http://schemas.microsoft.com/office/drawing/2014/main" xmlns=""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a16="http://schemas.microsoft.com/office/drawing/2014/main" xmlns=""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a16="http://schemas.microsoft.com/office/drawing/2014/main" xmlns=""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a16="http://schemas.microsoft.com/office/drawing/2014/main" xmlns=""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a16="http://schemas.microsoft.com/office/drawing/2014/main" xmlns=""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a16="http://schemas.microsoft.com/office/drawing/2014/main" xmlns=""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a16="http://schemas.microsoft.com/office/drawing/2014/main" xmlns=""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a16="http://schemas.microsoft.com/office/drawing/2014/main" xmlns=""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a16="http://schemas.microsoft.com/office/drawing/2014/main" xmlns=""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a16="http://schemas.microsoft.com/office/drawing/2014/main" xmlns=""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a16="http://schemas.microsoft.com/office/drawing/2014/main" xmlns=""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a16="http://schemas.microsoft.com/office/drawing/2014/main" xmlns=""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a16="http://schemas.microsoft.com/office/drawing/2014/main" xmlns=""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a16="http://schemas.microsoft.com/office/drawing/2014/main" xmlns=""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a16="http://schemas.microsoft.com/office/drawing/2014/main" xmlns=""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a16="http://schemas.microsoft.com/office/drawing/2014/main" xmlns=""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a16="http://schemas.microsoft.com/office/drawing/2014/main" xmlns=""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a16="http://schemas.microsoft.com/office/drawing/2014/main" xmlns=""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a16="http://schemas.microsoft.com/office/drawing/2014/main" xmlns=""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a16="http://schemas.microsoft.com/office/drawing/2014/main" xmlns=""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a16="http://schemas.microsoft.com/office/drawing/2014/main" xmlns=""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a16="http://schemas.microsoft.com/office/drawing/2014/main" xmlns=""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a16="http://schemas.microsoft.com/office/drawing/2014/main" xmlns=""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a16="http://schemas.microsoft.com/office/drawing/2014/main" xmlns=""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a16="http://schemas.microsoft.com/office/drawing/2014/main" xmlns=""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a16="http://schemas.microsoft.com/office/drawing/2014/main" xmlns=""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a16="http://schemas.microsoft.com/office/drawing/2014/main" xmlns=""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a16="http://schemas.microsoft.com/office/drawing/2014/main" xmlns=""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a16="http://schemas.microsoft.com/office/drawing/2014/main" xmlns=""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a16="http://schemas.microsoft.com/office/drawing/2014/main" xmlns=""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a16="http://schemas.microsoft.com/office/drawing/2014/main" xmlns=""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a16="http://schemas.microsoft.com/office/drawing/2014/main" xmlns=""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a16="http://schemas.microsoft.com/office/drawing/2014/main" xmlns=""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a16="http://schemas.microsoft.com/office/drawing/2014/main" xmlns=""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a16="http://schemas.microsoft.com/office/drawing/2014/main" xmlns=""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a16="http://schemas.microsoft.com/office/drawing/2014/main" xmlns=""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a16="http://schemas.microsoft.com/office/drawing/2014/main" xmlns=""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a16="http://schemas.microsoft.com/office/drawing/2014/main" xmlns=""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a16="http://schemas.microsoft.com/office/drawing/2014/main" xmlns=""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a16="http://schemas.microsoft.com/office/drawing/2014/main" xmlns=""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a16="http://schemas.microsoft.com/office/drawing/2014/main" xmlns=""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a16="http://schemas.microsoft.com/office/drawing/2014/main" xmlns=""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a16="http://schemas.microsoft.com/office/drawing/2014/main" xmlns=""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a16="http://schemas.microsoft.com/office/drawing/2014/main" xmlns=""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a16="http://schemas.microsoft.com/office/drawing/2014/main" xmlns=""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a16="http://schemas.microsoft.com/office/drawing/2014/main" xmlns=""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292174378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 id="2147484174" r:id="rId14"/>
    <p:sldLayoutId id="2147484175" r:id="rId15"/>
    <p:sldLayoutId id="2147484176" r:id="rId16"/>
    <p:sldLayoutId id="2147484177" r:id="rId17"/>
    <p:sldLayoutId id="2147484178" r:id="rId18"/>
    <p:sldLayoutId id="2147484179" r:id="rId19"/>
    <p:sldLayoutId id="2147484180" r:id="rId20"/>
    <p:sldLayoutId id="2147484181" r:id="rId21"/>
    <p:sldLayoutId id="2147484182" r:id="rId22"/>
    <p:sldLayoutId id="2147484183" r:id="rId23"/>
    <p:sldLayoutId id="2147484184" r:id="rId24"/>
    <p:sldLayoutId id="2147484185" r:id="rId25"/>
    <p:sldLayoutId id="2147484186" r:id="rId26"/>
    <p:sldLayoutId id="2147484187" r:id="rId27"/>
    <p:sldLayoutId id="2147484188" r:id="rId28"/>
    <p:sldLayoutId id="2147484189" r:id="rId29"/>
    <p:sldLayoutId id="2147484190" r:id="rId30"/>
    <p:sldLayoutId id="2147484191" r:id="rId31"/>
    <p:sldLayoutId id="2147484192" r:id="rId32"/>
    <p:sldLayoutId id="2147484193" r:id="rId33"/>
    <p:sldLayoutId id="2147484194" r:id="rId34"/>
    <p:sldLayoutId id="2147484195" r:id="rId35"/>
    <p:sldLayoutId id="2147484196" r:id="rId36"/>
    <p:sldLayoutId id="2147484197" r:id="rId37"/>
    <p:sldLayoutId id="2147484198" r:id="rId38"/>
    <p:sldLayoutId id="2147484199" r:id="rId39"/>
    <p:sldLayoutId id="2147484200" r:id="rId40"/>
    <p:sldLayoutId id="2147484201" r:id="rId41"/>
    <p:sldLayoutId id="2147484202" r:id="rId42"/>
    <p:sldLayoutId id="2147484203" r:id="rId43"/>
    <p:sldLayoutId id="2147484204" r:id="rId44"/>
    <p:sldLayoutId id="2147484205" r:id="rId45"/>
    <p:sldLayoutId id="2147484206" r:id="rId46"/>
    <p:sldLayoutId id="2147484207" r:id="rId47"/>
    <p:sldLayoutId id="2147484208" r:id="rId48"/>
    <p:sldLayoutId id="214748420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 xmlns:a16="http://schemas.microsoft.com/office/drawing/2014/main"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 xmlns:a16="http://schemas.microsoft.com/office/drawing/2014/main"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 xmlns:a16="http://schemas.microsoft.com/office/drawing/2014/main"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 xmlns:a16="http://schemas.microsoft.com/office/drawing/2014/main"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 xmlns:a16="http://schemas.microsoft.com/office/drawing/2014/main"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 xmlns:a16="http://schemas.microsoft.com/office/drawing/2014/main"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 xmlns:a16="http://schemas.microsoft.com/office/drawing/2014/main"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 xmlns:a16="http://schemas.microsoft.com/office/drawing/2014/main"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 xmlns:a16="http://schemas.microsoft.com/office/drawing/2014/main"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 xmlns:a16="http://schemas.microsoft.com/office/drawing/2014/main"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 xmlns:a16="http://schemas.microsoft.com/office/drawing/2014/main"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 xmlns:a16="http://schemas.microsoft.com/office/drawing/2014/main"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 xmlns:a16="http://schemas.microsoft.com/office/drawing/2014/main"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 xmlns:a16="http://schemas.microsoft.com/office/drawing/2014/main"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 xmlns:a16="http://schemas.microsoft.com/office/drawing/2014/main"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 xmlns:a16="http://schemas.microsoft.com/office/drawing/2014/main"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 xmlns:a16="http://schemas.microsoft.com/office/drawing/2014/main"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 xmlns:a16="http://schemas.microsoft.com/office/drawing/2014/main"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 xmlns:a16="http://schemas.microsoft.com/office/drawing/2014/main"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 xmlns:a16="http://schemas.microsoft.com/office/drawing/2014/main"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 xmlns:a16="http://schemas.microsoft.com/office/drawing/2014/main"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 xmlns:a16="http://schemas.microsoft.com/office/drawing/2014/main"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 xmlns:a16="http://schemas.microsoft.com/office/drawing/2014/main"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 xmlns:a16="http://schemas.microsoft.com/office/drawing/2014/main"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 xmlns:a16="http://schemas.microsoft.com/office/drawing/2014/main"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 xmlns:a16="http://schemas.microsoft.com/office/drawing/2014/main"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 xmlns:a16="http://schemas.microsoft.com/office/drawing/2014/main"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 xmlns:a16="http://schemas.microsoft.com/office/drawing/2014/main"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 xmlns:a16="http://schemas.microsoft.com/office/drawing/2014/main"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 xmlns:a16="http://schemas.microsoft.com/office/drawing/2014/main"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 xmlns:a16="http://schemas.microsoft.com/office/drawing/2014/main"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 xmlns:a16="http://schemas.microsoft.com/office/drawing/2014/main"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 xmlns:a16="http://schemas.microsoft.com/office/drawing/2014/main"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 xmlns:a16="http://schemas.microsoft.com/office/drawing/2014/main"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 xmlns:a16="http://schemas.microsoft.com/office/drawing/2014/main"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 xmlns:a16="http://schemas.microsoft.com/office/drawing/2014/main"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 xmlns:a16="http://schemas.microsoft.com/office/drawing/2014/main"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 xmlns:a16="http://schemas.microsoft.com/office/drawing/2014/main"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 xmlns:a16="http://schemas.microsoft.com/office/drawing/2014/main"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 xmlns:a16="http://schemas.microsoft.com/office/drawing/2014/main"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 xmlns:a16="http://schemas.microsoft.com/office/drawing/2014/main"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 xmlns:a16="http://schemas.microsoft.com/office/drawing/2014/main"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 xmlns:a16="http://schemas.microsoft.com/office/drawing/2014/main"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 xmlns:a16="http://schemas.microsoft.com/office/drawing/2014/main"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 xmlns:a16="http://schemas.microsoft.com/office/drawing/2014/main"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1436985501"/>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27" r:id="rId17"/>
    <p:sldLayoutId id="2147484228" r:id="rId18"/>
    <p:sldLayoutId id="2147484229" r:id="rId19"/>
    <p:sldLayoutId id="2147484230" r:id="rId20"/>
    <p:sldLayoutId id="2147484231" r:id="rId21"/>
    <p:sldLayoutId id="2147484232" r:id="rId22"/>
    <p:sldLayoutId id="2147484233" r:id="rId23"/>
    <p:sldLayoutId id="2147484234" r:id="rId24"/>
    <p:sldLayoutId id="2147484235" r:id="rId25"/>
    <p:sldLayoutId id="2147484236" r:id="rId26"/>
    <p:sldLayoutId id="2147484237" r:id="rId27"/>
    <p:sldLayoutId id="2147484238" r:id="rId28"/>
    <p:sldLayoutId id="2147484239" r:id="rId29"/>
    <p:sldLayoutId id="2147484240" r:id="rId30"/>
    <p:sldLayoutId id="2147484241" r:id="rId31"/>
    <p:sldLayoutId id="2147484242" r:id="rId32"/>
    <p:sldLayoutId id="2147484243" r:id="rId33"/>
    <p:sldLayoutId id="2147484244" r:id="rId34"/>
    <p:sldLayoutId id="2147484245" r:id="rId35"/>
    <p:sldLayoutId id="2147484246" r:id="rId36"/>
    <p:sldLayoutId id="2147484247" r:id="rId37"/>
    <p:sldLayoutId id="2147484248" r:id="rId38"/>
    <p:sldLayoutId id="2147484249" r:id="rId39"/>
    <p:sldLayoutId id="2147484250" r:id="rId40"/>
    <p:sldLayoutId id="2147484251" r:id="rId41"/>
    <p:sldLayoutId id="2147484252" r:id="rId42"/>
    <p:sldLayoutId id="2147484253" r:id="rId43"/>
    <p:sldLayoutId id="2147484254" r:id="rId44"/>
    <p:sldLayoutId id="2147484255" r:id="rId45"/>
    <p:sldLayoutId id="2147484256" r:id="rId46"/>
    <p:sldLayoutId id="2147484257" r:id="rId47"/>
    <p:sldLayoutId id="2147484258" r:id="rId48"/>
    <p:sldLayoutId id="214748425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 xmlns:a16="http://schemas.microsoft.com/office/drawing/2014/main"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 xmlns:a16="http://schemas.microsoft.com/office/drawing/2014/main"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 xmlns:a16="http://schemas.microsoft.com/office/drawing/2014/main"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 xmlns:a16="http://schemas.microsoft.com/office/drawing/2014/main"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 xmlns:a16="http://schemas.microsoft.com/office/drawing/2014/main"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 xmlns:a16="http://schemas.microsoft.com/office/drawing/2014/main"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 xmlns:a16="http://schemas.microsoft.com/office/drawing/2014/main"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 xmlns:a16="http://schemas.microsoft.com/office/drawing/2014/main"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 xmlns:a16="http://schemas.microsoft.com/office/drawing/2014/main"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 xmlns:a16="http://schemas.microsoft.com/office/drawing/2014/main"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 xmlns:a16="http://schemas.microsoft.com/office/drawing/2014/main"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 xmlns:a16="http://schemas.microsoft.com/office/drawing/2014/main"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 xmlns:a16="http://schemas.microsoft.com/office/drawing/2014/main"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 xmlns:a16="http://schemas.microsoft.com/office/drawing/2014/main"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 xmlns:a16="http://schemas.microsoft.com/office/drawing/2014/main"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 xmlns:a16="http://schemas.microsoft.com/office/drawing/2014/main"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 xmlns:a16="http://schemas.microsoft.com/office/drawing/2014/main"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 xmlns:a16="http://schemas.microsoft.com/office/drawing/2014/main"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 xmlns:a16="http://schemas.microsoft.com/office/drawing/2014/main"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 xmlns:a16="http://schemas.microsoft.com/office/drawing/2014/main"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 xmlns:a16="http://schemas.microsoft.com/office/drawing/2014/main"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 xmlns:a16="http://schemas.microsoft.com/office/drawing/2014/main"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 xmlns:a16="http://schemas.microsoft.com/office/drawing/2014/main"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 xmlns:a16="http://schemas.microsoft.com/office/drawing/2014/main"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 xmlns:a16="http://schemas.microsoft.com/office/drawing/2014/main"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 xmlns:a16="http://schemas.microsoft.com/office/drawing/2014/main"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 xmlns:a16="http://schemas.microsoft.com/office/drawing/2014/main"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 xmlns:a16="http://schemas.microsoft.com/office/drawing/2014/main"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 xmlns:a16="http://schemas.microsoft.com/office/drawing/2014/main"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 xmlns:a16="http://schemas.microsoft.com/office/drawing/2014/main"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 xmlns:a16="http://schemas.microsoft.com/office/drawing/2014/main"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 xmlns:a16="http://schemas.microsoft.com/office/drawing/2014/main"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 xmlns:a16="http://schemas.microsoft.com/office/drawing/2014/main"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 xmlns:a16="http://schemas.microsoft.com/office/drawing/2014/main"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 xmlns:a16="http://schemas.microsoft.com/office/drawing/2014/main"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 xmlns:a16="http://schemas.microsoft.com/office/drawing/2014/main"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 xmlns:a16="http://schemas.microsoft.com/office/drawing/2014/main"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 xmlns:a16="http://schemas.microsoft.com/office/drawing/2014/main"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 xmlns:a16="http://schemas.microsoft.com/office/drawing/2014/main"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 xmlns:a16="http://schemas.microsoft.com/office/drawing/2014/main"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 xmlns:a16="http://schemas.microsoft.com/office/drawing/2014/main"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 xmlns:a16="http://schemas.microsoft.com/office/drawing/2014/main"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 xmlns:a16="http://schemas.microsoft.com/office/drawing/2014/main"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 xmlns:a16="http://schemas.microsoft.com/office/drawing/2014/main"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 xmlns:a16="http://schemas.microsoft.com/office/drawing/2014/main"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352130823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 id="2147484275" r:id="rId15"/>
    <p:sldLayoutId id="2147484276" r:id="rId16"/>
    <p:sldLayoutId id="2147484277" r:id="rId17"/>
    <p:sldLayoutId id="2147484278" r:id="rId18"/>
    <p:sldLayoutId id="2147484279" r:id="rId19"/>
    <p:sldLayoutId id="2147484280" r:id="rId20"/>
    <p:sldLayoutId id="2147484281" r:id="rId21"/>
    <p:sldLayoutId id="2147484282" r:id="rId22"/>
    <p:sldLayoutId id="2147484283" r:id="rId23"/>
    <p:sldLayoutId id="2147484284" r:id="rId24"/>
    <p:sldLayoutId id="2147484285" r:id="rId25"/>
    <p:sldLayoutId id="2147484286" r:id="rId26"/>
    <p:sldLayoutId id="2147484287" r:id="rId27"/>
    <p:sldLayoutId id="2147484288" r:id="rId28"/>
    <p:sldLayoutId id="2147484289" r:id="rId29"/>
    <p:sldLayoutId id="2147484290" r:id="rId30"/>
    <p:sldLayoutId id="2147484291" r:id="rId31"/>
    <p:sldLayoutId id="2147484292" r:id="rId32"/>
    <p:sldLayoutId id="2147484293" r:id="rId33"/>
    <p:sldLayoutId id="2147484294" r:id="rId34"/>
    <p:sldLayoutId id="2147484295" r:id="rId35"/>
    <p:sldLayoutId id="2147484296" r:id="rId36"/>
    <p:sldLayoutId id="2147484297" r:id="rId37"/>
    <p:sldLayoutId id="2147484298" r:id="rId38"/>
    <p:sldLayoutId id="2147484299" r:id="rId39"/>
    <p:sldLayoutId id="2147484300" r:id="rId40"/>
    <p:sldLayoutId id="2147484301" r:id="rId41"/>
    <p:sldLayoutId id="2147484302" r:id="rId42"/>
    <p:sldLayoutId id="2147484303" r:id="rId43"/>
    <p:sldLayoutId id="2147484304" r:id="rId44"/>
    <p:sldLayoutId id="2147484305" r:id="rId45"/>
    <p:sldLayoutId id="2147484306" r:id="rId46"/>
    <p:sldLayoutId id="2147484307" r:id="rId47"/>
    <p:sldLayoutId id="2147484308" r:id="rId48"/>
    <p:sldLayoutId id="214748430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 xmlns:a16="http://schemas.microsoft.com/office/drawing/2014/main"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 xmlns:a16="http://schemas.microsoft.com/office/drawing/2014/main"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 xmlns:a16="http://schemas.microsoft.com/office/drawing/2014/main"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 xmlns:a16="http://schemas.microsoft.com/office/drawing/2014/main"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 xmlns:a16="http://schemas.microsoft.com/office/drawing/2014/main"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 xmlns:a16="http://schemas.microsoft.com/office/drawing/2014/main"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 xmlns:a16="http://schemas.microsoft.com/office/drawing/2014/main"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 xmlns:a16="http://schemas.microsoft.com/office/drawing/2014/main"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 xmlns:a16="http://schemas.microsoft.com/office/drawing/2014/main"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 xmlns:a16="http://schemas.microsoft.com/office/drawing/2014/main"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 xmlns:a16="http://schemas.microsoft.com/office/drawing/2014/main"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 xmlns:a16="http://schemas.microsoft.com/office/drawing/2014/main"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 xmlns:a16="http://schemas.microsoft.com/office/drawing/2014/main"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 xmlns:a16="http://schemas.microsoft.com/office/drawing/2014/main"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 xmlns:a16="http://schemas.microsoft.com/office/drawing/2014/main"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 xmlns:a16="http://schemas.microsoft.com/office/drawing/2014/main"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 xmlns:a16="http://schemas.microsoft.com/office/drawing/2014/main"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 xmlns:a16="http://schemas.microsoft.com/office/drawing/2014/main"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 xmlns:a16="http://schemas.microsoft.com/office/drawing/2014/main"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 xmlns:a16="http://schemas.microsoft.com/office/drawing/2014/main"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 xmlns:a16="http://schemas.microsoft.com/office/drawing/2014/main"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 xmlns:a16="http://schemas.microsoft.com/office/drawing/2014/main"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 xmlns:a16="http://schemas.microsoft.com/office/drawing/2014/main"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 xmlns:a16="http://schemas.microsoft.com/office/drawing/2014/main"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 xmlns:a16="http://schemas.microsoft.com/office/drawing/2014/main"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 xmlns:a16="http://schemas.microsoft.com/office/drawing/2014/main"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 xmlns:a16="http://schemas.microsoft.com/office/drawing/2014/main"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 xmlns:a16="http://schemas.microsoft.com/office/drawing/2014/main"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 xmlns:a16="http://schemas.microsoft.com/office/drawing/2014/main"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 xmlns:a16="http://schemas.microsoft.com/office/drawing/2014/main"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 xmlns:a16="http://schemas.microsoft.com/office/drawing/2014/main"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 xmlns:a16="http://schemas.microsoft.com/office/drawing/2014/main"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 xmlns:a16="http://schemas.microsoft.com/office/drawing/2014/main"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 xmlns:a16="http://schemas.microsoft.com/office/drawing/2014/main"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 xmlns:a16="http://schemas.microsoft.com/office/drawing/2014/main"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 xmlns:a16="http://schemas.microsoft.com/office/drawing/2014/main"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 xmlns:a16="http://schemas.microsoft.com/office/drawing/2014/main"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 xmlns:a16="http://schemas.microsoft.com/office/drawing/2014/main"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 xmlns:a16="http://schemas.microsoft.com/office/drawing/2014/main"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 xmlns:a16="http://schemas.microsoft.com/office/drawing/2014/main"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 xmlns:a16="http://schemas.microsoft.com/office/drawing/2014/main"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 xmlns:a16="http://schemas.microsoft.com/office/drawing/2014/main"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 xmlns:a16="http://schemas.microsoft.com/office/drawing/2014/main"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 xmlns:a16="http://schemas.microsoft.com/office/drawing/2014/main"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 xmlns:a16="http://schemas.microsoft.com/office/drawing/2014/main"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2042406979"/>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 id="2147484327" r:id="rId17"/>
    <p:sldLayoutId id="2147484328" r:id="rId18"/>
    <p:sldLayoutId id="2147484329" r:id="rId19"/>
    <p:sldLayoutId id="2147484330" r:id="rId20"/>
    <p:sldLayoutId id="2147484331" r:id="rId21"/>
    <p:sldLayoutId id="2147484332" r:id="rId22"/>
    <p:sldLayoutId id="2147484333" r:id="rId23"/>
    <p:sldLayoutId id="2147484334" r:id="rId24"/>
    <p:sldLayoutId id="2147484335" r:id="rId25"/>
    <p:sldLayoutId id="2147484336" r:id="rId26"/>
    <p:sldLayoutId id="2147484337" r:id="rId27"/>
    <p:sldLayoutId id="2147484338" r:id="rId28"/>
    <p:sldLayoutId id="2147484339" r:id="rId29"/>
    <p:sldLayoutId id="2147484340" r:id="rId30"/>
    <p:sldLayoutId id="2147484341" r:id="rId31"/>
    <p:sldLayoutId id="2147484342" r:id="rId32"/>
    <p:sldLayoutId id="2147484343" r:id="rId33"/>
    <p:sldLayoutId id="2147484344" r:id="rId34"/>
    <p:sldLayoutId id="2147484345" r:id="rId35"/>
    <p:sldLayoutId id="2147484346" r:id="rId36"/>
    <p:sldLayoutId id="2147484347" r:id="rId37"/>
    <p:sldLayoutId id="2147484348" r:id="rId38"/>
    <p:sldLayoutId id="2147484349" r:id="rId39"/>
    <p:sldLayoutId id="2147484350" r:id="rId40"/>
    <p:sldLayoutId id="2147484351" r:id="rId41"/>
    <p:sldLayoutId id="2147484352" r:id="rId42"/>
    <p:sldLayoutId id="2147484353" r:id="rId43"/>
    <p:sldLayoutId id="2147484354" r:id="rId44"/>
    <p:sldLayoutId id="2147484355" r:id="rId45"/>
    <p:sldLayoutId id="2147484356" r:id="rId46"/>
    <p:sldLayoutId id="2147484357" r:id="rId47"/>
    <p:sldLayoutId id="2147484358" r:id="rId48"/>
    <p:sldLayoutId id="214748435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 xmlns:a16="http://schemas.microsoft.com/office/drawing/2014/main"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 xmlns:a16="http://schemas.microsoft.com/office/drawing/2014/main"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 xmlns:a16="http://schemas.microsoft.com/office/drawing/2014/main"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 xmlns:a16="http://schemas.microsoft.com/office/drawing/2014/main"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 xmlns:a16="http://schemas.microsoft.com/office/drawing/2014/main"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 xmlns:a16="http://schemas.microsoft.com/office/drawing/2014/main"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 xmlns:a16="http://schemas.microsoft.com/office/drawing/2014/main"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 xmlns:a16="http://schemas.microsoft.com/office/drawing/2014/main"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 xmlns:a16="http://schemas.microsoft.com/office/drawing/2014/main"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 xmlns:a16="http://schemas.microsoft.com/office/drawing/2014/main"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 xmlns:a16="http://schemas.microsoft.com/office/drawing/2014/main"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 xmlns:a16="http://schemas.microsoft.com/office/drawing/2014/main"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 xmlns:a16="http://schemas.microsoft.com/office/drawing/2014/main"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 xmlns:a16="http://schemas.microsoft.com/office/drawing/2014/main"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 xmlns:a16="http://schemas.microsoft.com/office/drawing/2014/main"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 xmlns:a16="http://schemas.microsoft.com/office/drawing/2014/main"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 xmlns:a16="http://schemas.microsoft.com/office/drawing/2014/main"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 xmlns:a16="http://schemas.microsoft.com/office/drawing/2014/main"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 xmlns:a16="http://schemas.microsoft.com/office/drawing/2014/main"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 xmlns:a16="http://schemas.microsoft.com/office/drawing/2014/main"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 xmlns:a16="http://schemas.microsoft.com/office/drawing/2014/main"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 xmlns:a16="http://schemas.microsoft.com/office/drawing/2014/main"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 xmlns:a16="http://schemas.microsoft.com/office/drawing/2014/main"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 xmlns:a16="http://schemas.microsoft.com/office/drawing/2014/main"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 xmlns:a16="http://schemas.microsoft.com/office/drawing/2014/main"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 xmlns:a16="http://schemas.microsoft.com/office/drawing/2014/main"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 xmlns:a16="http://schemas.microsoft.com/office/drawing/2014/main"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 xmlns:a16="http://schemas.microsoft.com/office/drawing/2014/main"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 xmlns:a16="http://schemas.microsoft.com/office/drawing/2014/main"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 xmlns:a16="http://schemas.microsoft.com/office/drawing/2014/main"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 xmlns:a16="http://schemas.microsoft.com/office/drawing/2014/main"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 xmlns:a16="http://schemas.microsoft.com/office/drawing/2014/main"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 xmlns:a16="http://schemas.microsoft.com/office/drawing/2014/main"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 xmlns:a16="http://schemas.microsoft.com/office/drawing/2014/main"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 xmlns:a16="http://schemas.microsoft.com/office/drawing/2014/main"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 xmlns:a16="http://schemas.microsoft.com/office/drawing/2014/main"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 xmlns:a16="http://schemas.microsoft.com/office/drawing/2014/main"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 xmlns:a16="http://schemas.microsoft.com/office/drawing/2014/main"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 xmlns:a16="http://schemas.microsoft.com/office/drawing/2014/main"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 xmlns:a16="http://schemas.microsoft.com/office/drawing/2014/main"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 xmlns:a16="http://schemas.microsoft.com/office/drawing/2014/main"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 xmlns:a16="http://schemas.microsoft.com/office/drawing/2014/main"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 xmlns:a16="http://schemas.microsoft.com/office/drawing/2014/main"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 xmlns:a16="http://schemas.microsoft.com/office/drawing/2014/main"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 xmlns:a16="http://schemas.microsoft.com/office/drawing/2014/main"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4234978115"/>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 id="2147484375" r:id="rId15"/>
    <p:sldLayoutId id="2147484376" r:id="rId16"/>
    <p:sldLayoutId id="2147484377" r:id="rId17"/>
    <p:sldLayoutId id="2147484378" r:id="rId18"/>
    <p:sldLayoutId id="2147484379" r:id="rId19"/>
    <p:sldLayoutId id="2147484380" r:id="rId20"/>
    <p:sldLayoutId id="2147484381" r:id="rId21"/>
    <p:sldLayoutId id="2147484382" r:id="rId22"/>
    <p:sldLayoutId id="2147484383" r:id="rId23"/>
    <p:sldLayoutId id="2147484384" r:id="rId24"/>
    <p:sldLayoutId id="2147484385" r:id="rId25"/>
    <p:sldLayoutId id="2147484386" r:id="rId26"/>
    <p:sldLayoutId id="2147484387" r:id="rId27"/>
    <p:sldLayoutId id="2147484388" r:id="rId28"/>
    <p:sldLayoutId id="2147484389" r:id="rId29"/>
    <p:sldLayoutId id="2147484390" r:id="rId30"/>
    <p:sldLayoutId id="2147484391" r:id="rId31"/>
    <p:sldLayoutId id="2147484392" r:id="rId32"/>
    <p:sldLayoutId id="2147484393" r:id="rId33"/>
    <p:sldLayoutId id="2147484394" r:id="rId34"/>
    <p:sldLayoutId id="2147484395" r:id="rId35"/>
    <p:sldLayoutId id="2147484396" r:id="rId36"/>
    <p:sldLayoutId id="2147484397" r:id="rId37"/>
    <p:sldLayoutId id="2147484398" r:id="rId38"/>
    <p:sldLayoutId id="2147484399" r:id="rId39"/>
    <p:sldLayoutId id="2147484400" r:id="rId40"/>
    <p:sldLayoutId id="2147484401" r:id="rId41"/>
    <p:sldLayoutId id="2147484402" r:id="rId42"/>
    <p:sldLayoutId id="2147484403" r:id="rId43"/>
    <p:sldLayoutId id="2147484404" r:id="rId44"/>
    <p:sldLayoutId id="2147484405" r:id="rId45"/>
    <p:sldLayoutId id="2147484406" r:id="rId46"/>
    <p:sldLayoutId id="2147484407" r:id="rId47"/>
    <p:sldLayoutId id="2147484408" r:id="rId48"/>
    <p:sldLayoutId id="214748440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 xmlns:a16="http://schemas.microsoft.com/office/drawing/2014/main"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 xmlns:a16="http://schemas.microsoft.com/office/drawing/2014/main"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 xmlns:a16="http://schemas.microsoft.com/office/drawing/2014/main"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 xmlns:a16="http://schemas.microsoft.com/office/drawing/2014/main"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 xmlns:a16="http://schemas.microsoft.com/office/drawing/2014/main"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 xmlns:a16="http://schemas.microsoft.com/office/drawing/2014/main"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 xmlns:a16="http://schemas.microsoft.com/office/drawing/2014/main"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 xmlns:a16="http://schemas.microsoft.com/office/drawing/2014/main"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 xmlns:a16="http://schemas.microsoft.com/office/drawing/2014/main"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 xmlns:a16="http://schemas.microsoft.com/office/drawing/2014/main"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 xmlns:a16="http://schemas.microsoft.com/office/drawing/2014/main"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 xmlns:a16="http://schemas.microsoft.com/office/drawing/2014/main"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 xmlns:a16="http://schemas.microsoft.com/office/drawing/2014/main"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 xmlns:a16="http://schemas.microsoft.com/office/drawing/2014/main"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 xmlns:a16="http://schemas.microsoft.com/office/drawing/2014/main"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 xmlns:a16="http://schemas.microsoft.com/office/drawing/2014/main"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 xmlns:a16="http://schemas.microsoft.com/office/drawing/2014/main"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 xmlns:a16="http://schemas.microsoft.com/office/drawing/2014/main"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 xmlns:a16="http://schemas.microsoft.com/office/drawing/2014/main"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 xmlns:a16="http://schemas.microsoft.com/office/drawing/2014/main"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 xmlns:a16="http://schemas.microsoft.com/office/drawing/2014/main"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 xmlns:a16="http://schemas.microsoft.com/office/drawing/2014/main"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 xmlns:a16="http://schemas.microsoft.com/office/drawing/2014/main"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 xmlns:a16="http://schemas.microsoft.com/office/drawing/2014/main"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 xmlns:a16="http://schemas.microsoft.com/office/drawing/2014/main"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 xmlns:a16="http://schemas.microsoft.com/office/drawing/2014/main"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 xmlns:a16="http://schemas.microsoft.com/office/drawing/2014/main"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 xmlns:a16="http://schemas.microsoft.com/office/drawing/2014/main"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 xmlns:a16="http://schemas.microsoft.com/office/drawing/2014/main"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 xmlns:a16="http://schemas.microsoft.com/office/drawing/2014/main"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 xmlns:a16="http://schemas.microsoft.com/office/drawing/2014/main"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 xmlns:a16="http://schemas.microsoft.com/office/drawing/2014/main"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 xmlns:a16="http://schemas.microsoft.com/office/drawing/2014/main"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 xmlns:a16="http://schemas.microsoft.com/office/drawing/2014/main"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 xmlns:a16="http://schemas.microsoft.com/office/drawing/2014/main"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 xmlns:a16="http://schemas.microsoft.com/office/drawing/2014/main"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 xmlns:a16="http://schemas.microsoft.com/office/drawing/2014/main"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 xmlns:a16="http://schemas.microsoft.com/office/drawing/2014/main"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 xmlns:a16="http://schemas.microsoft.com/office/drawing/2014/main"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 xmlns:a16="http://schemas.microsoft.com/office/drawing/2014/main"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 xmlns:a16="http://schemas.microsoft.com/office/drawing/2014/main"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 xmlns:a16="http://schemas.microsoft.com/office/drawing/2014/main"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 xmlns:a16="http://schemas.microsoft.com/office/drawing/2014/main"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 xmlns:a16="http://schemas.microsoft.com/office/drawing/2014/main"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 xmlns:a16="http://schemas.microsoft.com/office/drawing/2014/main"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271778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a16="http://schemas.microsoft.com/office/drawing/2014/main" xmlns=""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a16="http://schemas.microsoft.com/office/drawing/2014/main" xmlns=""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xmlns=""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a16="http://schemas.microsoft.com/office/drawing/2014/main" xmlns=""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a16="http://schemas.microsoft.com/office/drawing/2014/main" xmlns=""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a16="http://schemas.microsoft.com/office/drawing/2014/main" xmlns=""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a16="http://schemas.microsoft.com/office/drawing/2014/main" xmlns=""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a16="http://schemas.microsoft.com/office/drawing/2014/main" xmlns=""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a16="http://schemas.microsoft.com/office/drawing/2014/main" xmlns=""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a16="http://schemas.microsoft.com/office/drawing/2014/main" xmlns=""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a16="http://schemas.microsoft.com/office/drawing/2014/main" xmlns=""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a16="http://schemas.microsoft.com/office/drawing/2014/main" xmlns=""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a16="http://schemas.microsoft.com/office/drawing/2014/main" xmlns=""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a16="http://schemas.microsoft.com/office/drawing/2014/main" xmlns=""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a16="http://schemas.microsoft.com/office/drawing/2014/main" xmlns=""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a16="http://schemas.microsoft.com/office/drawing/2014/main" xmlns=""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a16="http://schemas.microsoft.com/office/drawing/2014/main" xmlns=""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a16="http://schemas.microsoft.com/office/drawing/2014/main" xmlns=""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a16="http://schemas.microsoft.com/office/drawing/2014/main" xmlns=""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a16="http://schemas.microsoft.com/office/drawing/2014/main" xmlns=""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a16="http://schemas.microsoft.com/office/drawing/2014/main" xmlns=""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a16="http://schemas.microsoft.com/office/drawing/2014/main" xmlns=""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a16="http://schemas.microsoft.com/office/drawing/2014/main" xmlns=""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a16="http://schemas.microsoft.com/office/drawing/2014/main" xmlns=""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a16="http://schemas.microsoft.com/office/drawing/2014/main" xmlns=""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a16="http://schemas.microsoft.com/office/drawing/2014/main" xmlns=""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a16="http://schemas.microsoft.com/office/drawing/2014/main" xmlns=""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a16="http://schemas.microsoft.com/office/drawing/2014/main" xmlns=""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a16="http://schemas.microsoft.com/office/drawing/2014/main" xmlns=""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a16="http://schemas.microsoft.com/office/drawing/2014/main" xmlns=""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a16="http://schemas.microsoft.com/office/drawing/2014/main" xmlns=""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a16="http://schemas.microsoft.com/office/drawing/2014/main" xmlns=""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a16="http://schemas.microsoft.com/office/drawing/2014/main" xmlns=""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a16="http://schemas.microsoft.com/office/drawing/2014/main" xmlns=""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a16="http://schemas.microsoft.com/office/drawing/2014/main" xmlns=""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a16="http://schemas.microsoft.com/office/drawing/2014/main" xmlns=""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a16="http://schemas.microsoft.com/office/drawing/2014/main" xmlns=""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a16="http://schemas.microsoft.com/office/drawing/2014/main" xmlns=""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a16="http://schemas.microsoft.com/office/drawing/2014/main" xmlns=""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a16="http://schemas.microsoft.com/office/drawing/2014/main" xmlns=""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a16="http://schemas.microsoft.com/office/drawing/2014/main" xmlns=""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a16="http://schemas.microsoft.com/office/drawing/2014/main" xmlns=""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a16="http://schemas.microsoft.com/office/drawing/2014/main" xmlns=""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a16="http://schemas.microsoft.com/office/drawing/2014/main" xmlns=""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a16="http://schemas.microsoft.com/office/drawing/2014/main" xmlns=""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a16="http://schemas.microsoft.com/office/drawing/2014/main" xmlns=""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a16="http://schemas.microsoft.com/office/drawing/2014/main" xmlns=""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a16="http://schemas.microsoft.com/office/drawing/2014/main" xmlns=""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a16="http://schemas.microsoft.com/office/drawing/2014/main" xmlns=""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a16="http://schemas.microsoft.com/office/drawing/2014/main" xmlns=""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a16="http://schemas.microsoft.com/office/drawing/2014/main" xmlns=""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a16="http://schemas.microsoft.com/office/drawing/2014/main" xmlns=""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a16="http://schemas.microsoft.com/office/drawing/2014/main" xmlns=""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a16="http://schemas.microsoft.com/office/drawing/2014/main" xmlns=""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a16="http://schemas.microsoft.com/office/drawing/2014/main" xmlns=""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a16="http://schemas.microsoft.com/office/drawing/2014/main" xmlns=""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a16="http://schemas.microsoft.com/office/drawing/2014/main" xmlns=""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a16="http://schemas.microsoft.com/office/drawing/2014/main" xmlns=""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a16="http://schemas.microsoft.com/office/drawing/2014/main" xmlns=""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a16="http://schemas.microsoft.com/office/drawing/2014/main" xmlns=""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a16="http://schemas.microsoft.com/office/drawing/2014/main" xmlns=""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a16="http://schemas.microsoft.com/office/drawing/2014/main" xmlns=""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a16="http://schemas.microsoft.com/office/drawing/2014/main" xmlns=""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a16="http://schemas.microsoft.com/office/drawing/2014/main" xmlns=""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a16="http://schemas.microsoft.com/office/drawing/2014/main" xmlns=""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a16="http://schemas.microsoft.com/office/drawing/2014/main" xmlns=""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a16="http://schemas.microsoft.com/office/drawing/2014/main" xmlns=""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a16="http://schemas.microsoft.com/office/drawing/2014/main" xmlns=""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a16="http://schemas.microsoft.com/office/drawing/2014/main" xmlns=""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a16="http://schemas.microsoft.com/office/drawing/2014/main" xmlns=""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a16="http://schemas.microsoft.com/office/drawing/2014/main" xmlns=""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a16="http://schemas.microsoft.com/office/drawing/2014/main" xmlns=""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a16="http://schemas.microsoft.com/office/drawing/2014/main" xmlns=""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a16="http://schemas.microsoft.com/office/drawing/2014/main" xmlns=""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a16="http://schemas.microsoft.com/office/drawing/2014/main" xmlns=""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a16="http://schemas.microsoft.com/office/drawing/2014/main" xmlns=""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a16="http://schemas.microsoft.com/office/drawing/2014/main" xmlns=""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a16="http://schemas.microsoft.com/office/drawing/2014/main" xmlns=""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a16="http://schemas.microsoft.com/office/drawing/2014/main" xmlns=""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a16="http://schemas.microsoft.com/office/drawing/2014/main" xmlns=""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a16="http://schemas.microsoft.com/office/drawing/2014/main" xmlns=""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a16="http://schemas.microsoft.com/office/drawing/2014/main" xmlns=""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a16="http://schemas.microsoft.com/office/drawing/2014/main" xmlns=""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a16="http://schemas.microsoft.com/office/drawing/2014/main" xmlns=""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a16="http://schemas.microsoft.com/office/drawing/2014/main" xmlns=""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a16="http://schemas.microsoft.com/office/drawing/2014/main" xmlns=""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a16="http://schemas.microsoft.com/office/drawing/2014/main" xmlns=""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a16="http://schemas.microsoft.com/office/drawing/2014/main" xmlns=""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a16="http://schemas.microsoft.com/office/drawing/2014/main" xmlns=""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17380120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a16="http://schemas.microsoft.com/office/drawing/2014/main" xmlns=""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a16="http://schemas.microsoft.com/office/drawing/2014/main" xmlns=""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xmlns=""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a16="http://schemas.microsoft.com/office/drawing/2014/main" xmlns=""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a16="http://schemas.microsoft.com/office/drawing/2014/main" xmlns=""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a16="http://schemas.microsoft.com/office/drawing/2014/main" xmlns=""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a16="http://schemas.microsoft.com/office/drawing/2014/main" xmlns=""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a16="http://schemas.microsoft.com/office/drawing/2014/main" xmlns=""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a16="http://schemas.microsoft.com/office/drawing/2014/main" xmlns=""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a16="http://schemas.microsoft.com/office/drawing/2014/main" xmlns=""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a16="http://schemas.microsoft.com/office/drawing/2014/main" xmlns=""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a16="http://schemas.microsoft.com/office/drawing/2014/main" xmlns=""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a16="http://schemas.microsoft.com/office/drawing/2014/main" xmlns=""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a16="http://schemas.microsoft.com/office/drawing/2014/main" xmlns=""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a16="http://schemas.microsoft.com/office/drawing/2014/main" xmlns=""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a16="http://schemas.microsoft.com/office/drawing/2014/main" xmlns=""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a16="http://schemas.microsoft.com/office/drawing/2014/main" xmlns=""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a16="http://schemas.microsoft.com/office/drawing/2014/main" xmlns=""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a16="http://schemas.microsoft.com/office/drawing/2014/main" xmlns=""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a16="http://schemas.microsoft.com/office/drawing/2014/main" xmlns=""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a16="http://schemas.microsoft.com/office/drawing/2014/main" xmlns=""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a16="http://schemas.microsoft.com/office/drawing/2014/main" xmlns=""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a16="http://schemas.microsoft.com/office/drawing/2014/main" xmlns=""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a16="http://schemas.microsoft.com/office/drawing/2014/main" xmlns=""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a16="http://schemas.microsoft.com/office/drawing/2014/main" xmlns=""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a16="http://schemas.microsoft.com/office/drawing/2014/main" xmlns=""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a16="http://schemas.microsoft.com/office/drawing/2014/main" xmlns=""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a16="http://schemas.microsoft.com/office/drawing/2014/main" xmlns=""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a16="http://schemas.microsoft.com/office/drawing/2014/main" xmlns=""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a16="http://schemas.microsoft.com/office/drawing/2014/main" xmlns=""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a16="http://schemas.microsoft.com/office/drawing/2014/main" xmlns=""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a16="http://schemas.microsoft.com/office/drawing/2014/main" xmlns=""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a16="http://schemas.microsoft.com/office/drawing/2014/main" xmlns=""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a16="http://schemas.microsoft.com/office/drawing/2014/main" xmlns=""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a16="http://schemas.microsoft.com/office/drawing/2014/main" xmlns=""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a16="http://schemas.microsoft.com/office/drawing/2014/main" xmlns=""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a16="http://schemas.microsoft.com/office/drawing/2014/main" xmlns=""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a16="http://schemas.microsoft.com/office/drawing/2014/main" xmlns=""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a16="http://schemas.microsoft.com/office/drawing/2014/main" xmlns=""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a16="http://schemas.microsoft.com/office/drawing/2014/main" xmlns=""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a16="http://schemas.microsoft.com/office/drawing/2014/main" xmlns=""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a16="http://schemas.microsoft.com/office/drawing/2014/main" xmlns=""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a16="http://schemas.microsoft.com/office/drawing/2014/main" xmlns=""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a16="http://schemas.microsoft.com/office/drawing/2014/main" xmlns=""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a16="http://schemas.microsoft.com/office/drawing/2014/main" xmlns=""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a16="http://schemas.microsoft.com/office/drawing/2014/main" xmlns=""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a16="http://schemas.microsoft.com/office/drawing/2014/main" xmlns=""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a16="http://schemas.microsoft.com/office/drawing/2014/main" xmlns=""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a16="http://schemas.microsoft.com/office/drawing/2014/main" xmlns=""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a16="http://schemas.microsoft.com/office/drawing/2014/main" xmlns=""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a16="http://schemas.microsoft.com/office/drawing/2014/main" xmlns=""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a16="http://schemas.microsoft.com/office/drawing/2014/main" xmlns=""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a16="http://schemas.microsoft.com/office/drawing/2014/main" xmlns=""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a16="http://schemas.microsoft.com/office/drawing/2014/main" xmlns=""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a16="http://schemas.microsoft.com/office/drawing/2014/main" xmlns=""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a16="http://schemas.microsoft.com/office/drawing/2014/main" xmlns=""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a16="http://schemas.microsoft.com/office/drawing/2014/main" xmlns=""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a16="http://schemas.microsoft.com/office/drawing/2014/main" xmlns=""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a16="http://schemas.microsoft.com/office/drawing/2014/main" xmlns=""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a16="http://schemas.microsoft.com/office/drawing/2014/main" xmlns=""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a16="http://schemas.microsoft.com/office/drawing/2014/main" xmlns=""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a16="http://schemas.microsoft.com/office/drawing/2014/main" xmlns=""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a16="http://schemas.microsoft.com/office/drawing/2014/main" xmlns=""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a16="http://schemas.microsoft.com/office/drawing/2014/main" xmlns=""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a16="http://schemas.microsoft.com/office/drawing/2014/main" xmlns=""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a16="http://schemas.microsoft.com/office/drawing/2014/main" xmlns=""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a16="http://schemas.microsoft.com/office/drawing/2014/main" xmlns=""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a16="http://schemas.microsoft.com/office/drawing/2014/main" xmlns=""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a16="http://schemas.microsoft.com/office/drawing/2014/main" xmlns=""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a16="http://schemas.microsoft.com/office/drawing/2014/main" xmlns=""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a16="http://schemas.microsoft.com/office/drawing/2014/main" xmlns=""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a16="http://schemas.microsoft.com/office/drawing/2014/main" xmlns=""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a16="http://schemas.microsoft.com/office/drawing/2014/main" xmlns=""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a16="http://schemas.microsoft.com/office/drawing/2014/main" xmlns=""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a16="http://schemas.microsoft.com/office/drawing/2014/main" xmlns=""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a16="http://schemas.microsoft.com/office/drawing/2014/main" xmlns=""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a16="http://schemas.microsoft.com/office/drawing/2014/main" xmlns=""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a16="http://schemas.microsoft.com/office/drawing/2014/main" xmlns=""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a16="http://schemas.microsoft.com/office/drawing/2014/main" xmlns=""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a16="http://schemas.microsoft.com/office/drawing/2014/main" xmlns=""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a16="http://schemas.microsoft.com/office/drawing/2014/main" xmlns=""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a16="http://schemas.microsoft.com/office/drawing/2014/main" xmlns=""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a16="http://schemas.microsoft.com/office/drawing/2014/main" xmlns=""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a16="http://schemas.microsoft.com/office/drawing/2014/main" xmlns=""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a16="http://schemas.microsoft.com/office/drawing/2014/main" xmlns=""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a16="http://schemas.microsoft.com/office/drawing/2014/main" xmlns=""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a16="http://schemas.microsoft.com/office/drawing/2014/main" xmlns=""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a16="http://schemas.microsoft.com/office/drawing/2014/main" xmlns=""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a16="http://schemas.microsoft.com/office/drawing/2014/main" xmlns=""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148772875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 id="2147483800" r:id="rId40"/>
    <p:sldLayoutId id="2147483801" r:id="rId41"/>
    <p:sldLayoutId id="2147483802" r:id="rId42"/>
    <p:sldLayoutId id="2147483803" r:id="rId43"/>
    <p:sldLayoutId id="2147483804" r:id="rId44"/>
    <p:sldLayoutId id="2147483805" r:id="rId45"/>
    <p:sldLayoutId id="2147483806" r:id="rId46"/>
    <p:sldLayoutId id="2147483807" r:id="rId47"/>
    <p:sldLayoutId id="2147483808" r:id="rId48"/>
    <p:sldLayoutId id="214748380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a16="http://schemas.microsoft.com/office/drawing/2014/main" xmlns=""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a16="http://schemas.microsoft.com/office/drawing/2014/main" xmlns=""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xmlns=""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a16="http://schemas.microsoft.com/office/drawing/2014/main" xmlns=""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a16="http://schemas.microsoft.com/office/drawing/2014/main" xmlns=""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a16="http://schemas.microsoft.com/office/drawing/2014/main" xmlns=""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a16="http://schemas.microsoft.com/office/drawing/2014/main" xmlns=""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a16="http://schemas.microsoft.com/office/drawing/2014/main" xmlns=""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a16="http://schemas.microsoft.com/office/drawing/2014/main" xmlns=""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a16="http://schemas.microsoft.com/office/drawing/2014/main" xmlns=""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a16="http://schemas.microsoft.com/office/drawing/2014/main" xmlns=""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a16="http://schemas.microsoft.com/office/drawing/2014/main" xmlns=""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a16="http://schemas.microsoft.com/office/drawing/2014/main" xmlns=""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a16="http://schemas.microsoft.com/office/drawing/2014/main" xmlns=""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a16="http://schemas.microsoft.com/office/drawing/2014/main" xmlns=""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a16="http://schemas.microsoft.com/office/drawing/2014/main" xmlns=""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a16="http://schemas.microsoft.com/office/drawing/2014/main" xmlns=""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a16="http://schemas.microsoft.com/office/drawing/2014/main" xmlns=""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a16="http://schemas.microsoft.com/office/drawing/2014/main" xmlns=""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a16="http://schemas.microsoft.com/office/drawing/2014/main" xmlns=""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a16="http://schemas.microsoft.com/office/drawing/2014/main" xmlns=""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a16="http://schemas.microsoft.com/office/drawing/2014/main" xmlns=""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a16="http://schemas.microsoft.com/office/drawing/2014/main" xmlns=""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a16="http://schemas.microsoft.com/office/drawing/2014/main" xmlns=""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a16="http://schemas.microsoft.com/office/drawing/2014/main" xmlns=""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a16="http://schemas.microsoft.com/office/drawing/2014/main" xmlns=""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a16="http://schemas.microsoft.com/office/drawing/2014/main" xmlns=""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a16="http://schemas.microsoft.com/office/drawing/2014/main" xmlns=""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a16="http://schemas.microsoft.com/office/drawing/2014/main" xmlns=""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a16="http://schemas.microsoft.com/office/drawing/2014/main" xmlns=""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a16="http://schemas.microsoft.com/office/drawing/2014/main" xmlns=""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a16="http://schemas.microsoft.com/office/drawing/2014/main" xmlns=""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a16="http://schemas.microsoft.com/office/drawing/2014/main" xmlns=""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a16="http://schemas.microsoft.com/office/drawing/2014/main" xmlns=""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a16="http://schemas.microsoft.com/office/drawing/2014/main" xmlns=""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a16="http://schemas.microsoft.com/office/drawing/2014/main" xmlns=""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a16="http://schemas.microsoft.com/office/drawing/2014/main" xmlns=""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a16="http://schemas.microsoft.com/office/drawing/2014/main" xmlns=""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a16="http://schemas.microsoft.com/office/drawing/2014/main" xmlns=""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a16="http://schemas.microsoft.com/office/drawing/2014/main" xmlns=""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a16="http://schemas.microsoft.com/office/drawing/2014/main" xmlns=""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a16="http://schemas.microsoft.com/office/drawing/2014/main" xmlns=""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a16="http://schemas.microsoft.com/office/drawing/2014/main" xmlns=""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a16="http://schemas.microsoft.com/office/drawing/2014/main" xmlns=""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a16="http://schemas.microsoft.com/office/drawing/2014/main" xmlns=""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a16="http://schemas.microsoft.com/office/drawing/2014/main" xmlns=""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a16="http://schemas.microsoft.com/office/drawing/2014/main" xmlns=""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a16="http://schemas.microsoft.com/office/drawing/2014/main" xmlns=""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a16="http://schemas.microsoft.com/office/drawing/2014/main" xmlns=""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a16="http://schemas.microsoft.com/office/drawing/2014/main" xmlns=""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a16="http://schemas.microsoft.com/office/drawing/2014/main" xmlns=""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a16="http://schemas.microsoft.com/office/drawing/2014/main" xmlns=""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a16="http://schemas.microsoft.com/office/drawing/2014/main" xmlns=""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a16="http://schemas.microsoft.com/office/drawing/2014/main" xmlns=""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a16="http://schemas.microsoft.com/office/drawing/2014/main" xmlns=""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a16="http://schemas.microsoft.com/office/drawing/2014/main" xmlns=""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a16="http://schemas.microsoft.com/office/drawing/2014/main" xmlns=""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a16="http://schemas.microsoft.com/office/drawing/2014/main" xmlns=""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a16="http://schemas.microsoft.com/office/drawing/2014/main" xmlns=""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a16="http://schemas.microsoft.com/office/drawing/2014/main" xmlns=""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a16="http://schemas.microsoft.com/office/drawing/2014/main" xmlns=""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a16="http://schemas.microsoft.com/office/drawing/2014/main" xmlns=""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a16="http://schemas.microsoft.com/office/drawing/2014/main" xmlns=""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a16="http://schemas.microsoft.com/office/drawing/2014/main" xmlns=""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a16="http://schemas.microsoft.com/office/drawing/2014/main" xmlns=""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a16="http://schemas.microsoft.com/office/drawing/2014/main" xmlns=""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a16="http://schemas.microsoft.com/office/drawing/2014/main" xmlns=""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a16="http://schemas.microsoft.com/office/drawing/2014/main" xmlns=""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a16="http://schemas.microsoft.com/office/drawing/2014/main" xmlns=""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a16="http://schemas.microsoft.com/office/drawing/2014/main" xmlns=""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a16="http://schemas.microsoft.com/office/drawing/2014/main" xmlns=""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a16="http://schemas.microsoft.com/office/drawing/2014/main" xmlns=""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a16="http://schemas.microsoft.com/office/drawing/2014/main" xmlns=""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a16="http://schemas.microsoft.com/office/drawing/2014/main" xmlns=""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a16="http://schemas.microsoft.com/office/drawing/2014/main" xmlns=""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a16="http://schemas.microsoft.com/office/drawing/2014/main" xmlns=""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a16="http://schemas.microsoft.com/office/drawing/2014/main" xmlns=""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a16="http://schemas.microsoft.com/office/drawing/2014/main" xmlns=""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a16="http://schemas.microsoft.com/office/drawing/2014/main" xmlns=""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a16="http://schemas.microsoft.com/office/drawing/2014/main" xmlns=""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a16="http://schemas.microsoft.com/office/drawing/2014/main" xmlns=""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a16="http://schemas.microsoft.com/office/drawing/2014/main" xmlns=""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a16="http://schemas.microsoft.com/office/drawing/2014/main" xmlns=""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a16="http://schemas.microsoft.com/office/drawing/2014/main" xmlns=""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a16="http://schemas.microsoft.com/office/drawing/2014/main" xmlns=""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a16="http://schemas.microsoft.com/office/drawing/2014/main" xmlns=""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a16="http://schemas.microsoft.com/office/drawing/2014/main" xmlns=""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a16="http://schemas.microsoft.com/office/drawing/2014/main" xmlns=""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a16="http://schemas.microsoft.com/office/drawing/2014/main" xmlns=""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229942854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 id="2147483895" r:id="rId35"/>
    <p:sldLayoutId id="2147483896" r:id="rId36"/>
    <p:sldLayoutId id="2147483897" r:id="rId37"/>
    <p:sldLayoutId id="2147483898" r:id="rId38"/>
    <p:sldLayoutId id="2147483899" r:id="rId39"/>
    <p:sldLayoutId id="2147483900" r:id="rId40"/>
    <p:sldLayoutId id="2147483901" r:id="rId41"/>
    <p:sldLayoutId id="2147483902" r:id="rId42"/>
    <p:sldLayoutId id="2147483903" r:id="rId43"/>
    <p:sldLayoutId id="2147483904" r:id="rId44"/>
    <p:sldLayoutId id="2147483905" r:id="rId45"/>
    <p:sldLayoutId id="2147483906" r:id="rId46"/>
    <p:sldLayoutId id="2147483907" r:id="rId47"/>
    <p:sldLayoutId id="2147483908" r:id="rId48"/>
    <p:sldLayoutId id="214748390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a16="http://schemas.microsoft.com/office/drawing/2014/main" xmlns=""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a16="http://schemas.microsoft.com/office/drawing/2014/main" xmlns=""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xmlns=""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a16="http://schemas.microsoft.com/office/drawing/2014/main" xmlns=""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a16="http://schemas.microsoft.com/office/drawing/2014/main" xmlns=""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a16="http://schemas.microsoft.com/office/drawing/2014/main" xmlns=""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a16="http://schemas.microsoft.com/office/drawing/2014/main" xmlns=""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a16="http://schemas.microsoft.com/office/drawing/2014/main" xmlns=""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a16="http://schemas.microsoft.com/office/drawing/2014/main" xmlns=""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a16="http://schemas.microsoft.com/office/drawing/2014/main" xmlns=""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a16="http://schemas.microsoft.com/office/drawing/2014/main" xmlns=""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a16="http://schemas.microsoft.com/office/drawing/2014/main" xmlns=""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a16="http://schemas.microsoft.com/office/drawing/2014/main" xmlns=""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a16="http://schemas.microsoft.com/office/drawing/2014/main" xmlns=""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a16="http://schemas.microsoft.com/office/drawing/2014/main" xmlns=""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a16="http://schemas.microsoft.com/office/drawing/2014/main" xmlns=""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a16="http://schemas.microsoft.com/office/drawing/2014/main" xmlns=""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a16="http://schemas.microsoft.com/office/drawing/2014/main" xmlns=""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a16="http://schemas.microsoft.com/office/drawing/2014/main" xmlns=""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a16="http://schemas.microsoft.com/office/drawing/2014/main" xmlns=""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a16="http://schemas.microsoft.com/office/drawing/2014/main" xmlns=""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a16="http://schemas.microsoft.com/office/drawing/2014/main" xmlns=""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a16="http://schemas.microsoft.com/office/drawing/2014/main" xmlns=""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a16="http://schemas.microsoft.com/office/drawing/2014/main" xmlns=""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a16="http://schemas.microsoft.com/office/drawing/2014/main" xmlns=""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a16="http://schemas.microsoft.com/office/drawing/2014/main" xmlns=""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a16="http://schemas.microsoft.com/office/drawing/2014/main" xmlns=""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a16="http://schemas.microsoft.com/office/drawing/2014/main" xmlns=""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a16="http://schemas.microsoft.com/office/drawing/2014/main" xmlns=""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a16="http://schemas.microsoft.com/office/drawing/2014/main" xmlns=""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a16="http://schemas.microsoft.com/office/drawing/2014/main" xmlns=""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a16="http://schemas.microsoft.com/office/drawing/2014/main" xmlns=""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a16="http://schemas.microsoft.com/office/drawing/2014/main" xmlns=""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a16="http://schemas.microsoft.com/office/drawing/2014/main" xmlns=""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a16="http://schemas.microsoft.com/office/drawing/2014/main" xmlns=""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a16="http://schemas.microsoft.com/office/drawing/2014/main" xmlns=""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a16="http://schemas.microsoft.com/office/drawing/2014/main" xmlns=""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a16="http://schemas.microsoft.com/office/drawing/2014/main" xmlns=""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a16="http://schemas.microsoft.com/office/drawing/2014/main" xmlns=""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a16="http://schemas.microsoft.com/office/drawing/2014/main" xmlns=""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a16="http://schemas.microsoft.com/office/drawing/2014/main" xmlns=""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a16="http://schemas.microsoft.com/office/drawing/2014/main" xmlns=""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a16="http://schemas.microsoft.com/office/drawing/2014/main" xmlns=""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a16="http://schemas.microsoft.com/office/drawing/2014/main" xmlns=""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a16="http://schemas.microsoft.com/office/drawing/2014/main" xmlns=""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a16="http://schemas.microsoft.com/office/drawing/2014/main" xmlns=""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a16="http://schemas.microsoft.com/office/drawing/2014/main" xmlns=""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a16="http://schemas.microsoft.com/office/drawing/2014/main" xmlns=""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a16="http://schemas.microsoft.com/office/drawing/2014/main" xmlns=""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a16="http://schemas.microsoft.com/office/drawing/2014/main" xmlns=""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a16="http://schemas.microsoft.com/office/drawing/2014/main" xmlns=""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a16="http://schemas.microsoft.com/office/drawing/2014/main" xmlns=""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a16="http://schemas.microsoft.com/office/drawing/2014/main" xmlns=""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a16="http://schemas.microsoft.com/office/drawing/2014/main" xmlns=""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a16="http://schemas.microsoft.com/office/drawing/2014/main" xmlns=""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a16="http://schemas.microsoft.com/office/drawing/2014/main" xmlns=""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a16="http://schemas.microsoft.com/office/drawing/2014/main" xmlns=""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a16="http://schemas.microsoft.com/office/drawing/2014/main" xmlns=""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a16="http://schemas.microsoft.com/office/drawing/2014/main" xmlns=""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a16="http://schemas.microsoft.com/office/drawing/2014/main" xmlns=""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a16="http://schemas.microsoft.com/office/drawing/2014/main" xmlns=""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a16="http://schemas.microsoft.com/office/drawing/2014/main" xmlns=""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a16="http://schemas.microsoft.com/office/drawing/2014/main" xmlns=""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a16="http://schemas.microsoft.com/office/drawing/2014/main" xmlns=""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a16="http://schemas.microsoft.com/office/drawing/2014/main" xmlns=""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a16="http://schemas.microsoft.com/office/drawing/2014/main" xmlns=""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a16="http://schemas.microsoft.com/office/drawing/2014/main" xmlns=""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a16="http://schemas.microsoft.com/office/drawing/2014/main" xmlns=""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a16="http://schemas.microsoft.com/office/drawing/2014/main" xmlns=""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a16="http://schemas.microsoft.com/office/drawing/2014/main" xmlns=""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a16="http://schemas.microsoft.com/office/drawing/2014/main" xmlns=""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a16="http://schemas.microsoft.com/office/drawing/2014/main" xmlns=""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a16="http://schemas.microsoft.com/office/drawing/2014/main" xmlns=""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a16="http://schemas.microsoft.com/office/drawing/2014/main" xmlns=""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a16="http://schemas.microsoft.com/office/drawing/2014/main" xmlns=""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a16="http://schemas.microsoft.com/office/drawing/2014/main" xmlns=""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a16="http://schemas.microsoft.com/office/drawing/2014/main" xmlns=""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a16="http://schemas.microsoft.com/office/drawing/2014/main" xmlns=""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a16="http://schemas.microsoft.com/office/drawing/2014/main" xmlns=""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a16="http://schemas.microsoft.com/office/drawing/2014/main" xmlns=""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a16="http://schemas.microsoft.com/office/drawing/2014/main" xmlns=""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a16="http://schemas.microsoft.com/office/drawing/2014/main" xmlns=""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a16="http://schemas.microsoft.com/office/drawing/2014/main" xmlns=""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a16="http://schemas.microsoft.com/office/drawing/2014/main" xmlns=""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a16="http://schemas.microsoft.com/office/drawing/2014/main" xmlns=""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a16="http://schemas.microsoft.com/office/drawing/2014/main" xmlns=""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a16="http://schemas.microsoft.com/office/drawing/2014/main" xmlns=""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a16="http://schemas.microsoft.com/office/drawing/2014/main" xmlns=""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a16="http://schemas.microsoft.com/office/drawing/2014/main" xmlns=""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317475815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 id="2147483936" r:id="rId26"/>
    <p:sldLayoutId id="2147483937" r:id="rId27"/>
    <p:sldLayoutId id="2147483938" r:id="rId28"/>
    <p:sldLayoutId id="2147483939" r:id="rId29"/>
    <p:sldLayoutId id="2147483940" r:id="rId30"/>
    <p:sldLayoutId id="2147483941" r:id="rId31"/>
    <p:sldLayoutId id="2147483942" r:id="rId32"/>
    <p:sldLayoutId id="2147483943" r:id="rId33"/>
    <p:sldLayoutId id="2147483944" r:id="rId34"/>
    <p:sldLayoutId id="2147483945" r:id="rId35"/>
    <p:sldLayoutId id="2147483946" r:id="rId36"/>
    <p:sldLayoutId id="2147483947" r:id="rId37"/>
    <p:sldLayoutId id="2147483948" r:id="rId38"/>
    <p:sldLayoutId id="2147483949" r:id="rId39"/>
    <p:sldLayoutId id="2147483950" r:id="rId40"/>
    <p:sldLayoutId id="2147483951" r:id="rId41"/>
    <p:sldLayoutId id="2147483952" r:id="rId42"/>
    <p:sldLayoutId id="2147483953" r:id="rId43"/>
    <p:sldLayoutId id="2147483954" r:id="rId44"/>
    <p:sldLayoutId id="2147483955" r:id="rId45"/>
    <p:sldLayoutId id="2147483956" r:id="rId46"/>
    <p:sldLayoutId id="2147483957" r:id="rId47"/>
    <p:sldLayoutId id="2147483958" r:id="rId48"/>
    <p:sldLayoutId id="214748395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a16="http://schemas.microsoft.com/office/drawing/2014/main" xmlns=""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a16="http://schemas.microsoft.com/office/drawing/2014/main" xmlns=""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xmlns=""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a16="http://schemas.microsoft.com/office/drawing/2014/main" xmlns=""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a16="http://schemas.microsoft.com/office/drawing/2014/main" xmlns=""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a16="http://schemas.microsoft.com/office/drawing/2014/main" xmlns=""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a16="http://schemas.microsoft.com/office/drawing/2014/main" xmlns=""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a16="http://schemas.microsoft.com/office/drawing/2014/main" xmlns=""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a16="http://schemas.microsoft.com/office/drawing/2014/main" xmlns=""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a16="http://schemas.microsoft.com/office/drawing/2014/main" xmlns=""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a16="http://schemas.microsoft.com/office/drawing/2014/main" xmlns=""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a16="http://schemas.microsoft.com/office/drawing/2014/main" xmlns=""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a16="http://schemas.microsoft.com/office/drawing/2014/main" xmlns=""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a16="http://schemas.microsoft.com/office/drawing/2014/main" xmlns=""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a16="http://schemas.microsoft.com/office/drawing/2014/main" xmlns=""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a16="http://schemas.microsoft.com/office/drawing/2014/main" xmlns=""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a16="http://schemas.microsoft.com/office/drawing/2014/main" xmlns=""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a16="http://schemas.microsoft.com/office/drawing/2014/main" xmlns=""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a16="http://schemas.microsoft.com/office/drawing/2014/main" xmlns=""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a16="http://schemas.microsoft.com/office/drawing/2014/main" xmlns=""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a16="http://schemas.microsoft.com/office/drawing/2014/main" xmlns=""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a16="http://schemas.microsoft.com/office/drawing/2014/main" xmlns=""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a16="http://schemas.microsoft.com/office/drawing/2014/main" xmlns=""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a16="http://schemas.microsoft.com/office/drawing/2014/main" xmlns=""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a16="http://schemas.microsoft.com/office/drawing/2014/main" xmlns=""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a16="http://schemas.microsoft.com/office/drawing/2014/main" xmlns=""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a16="http://schemas.microsoft.com/office/drawing/2014/main" xmlns=""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a16="http://schemas.microsoft.com/office/drawing/2014/main" xmlns=""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a16="http://schemas.microsoft.com/office/drawing/2014/main" xmlns=""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a16="http://schemas.microsoft.com/office/drawing/2014/main" xmlns=""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a16="http://schemas.microsoft.com/office/drawing/2014/main" xmlns=""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a16="http://schemas.microsoft.com/office/drawing/2014/main" xmlns=""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a16="http://schemas.microsoft.com/office/drawing/2014/main" xmlns=""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a16="http://schemas.microsoft.com/office/drawing/2014/main" xmlns=""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a16="http://schemas.microsoft.com/office/drawing/2014/main" xmlns=""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a16="http://schemas.microsoft.com/office/drawing/2014/main" xmlns=""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a16="http://schemas.microsoft.com/office/drawing/2014/main" xmlns=""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a16="http://schemas.microsoft.com/office/drawing/2014/main" xmlns=""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a16="http://schemas.microsoft.com/office/drawing/2014/main" xmlns=""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a16="http://schemas.microsoft.com/office/drawing/2014/main" xmlns=""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a16="http://schemas.microsoft.com/office/drawing/2014/main" xmlns=""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a16="http://schemas.microsoft.com/office/drawing/2014/main" xmlns=""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a16="http://schemas.microsoft.com/office/drawing/2014/main" xmlns=""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a16="http://schemas.microsoft.com/office/drawing/2014/main" xmlns=""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a16="http://schemas.microsoft.com/office/drawing/2014/main" xmlns=""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a16="http://schemas.microsoft.com/office/drawing/2014/main" xmlns=""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a16="http://schemas.microsoft.com/office/drawing/2014/main" xmlns=""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a16="http://schemas.microsoft.com/office/drawing/2014/main" xmlns=""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a16="http://schemas.microsoft.com/office/drawing/2014/main" xmlns=""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a16="http://schemas.microsoft.com/office/drawing/2014/main" xmlns=""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a16="http://schemas.microsoft.com/office/drawing/2014/main" xmlns=""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a16="http://schemas.microsoft.com/office/drawing/2014/main" xmlns=""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a16="http://schemas.microsoft.com/office/drawing/2014/main" xmlns=""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a16="http://schemas.microsoft.com/office/drawing/2014/main" xmlns=""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a16="http://schemas.microsoft.com/office/drawing/2014/main" xmlns=""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a16="http://schemas.microsoft.com/office/drawing/2014/main" xmlns=""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a16="http://schemas.microsoft.com/office/drawing/2014/main" xmlns=""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a16="http://schemas.microsoft.com/office/drawing/2014/main" xmlns=""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a16="http://schemas.microsoft.com/office/drawing/2014/main" xmlns=""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a16="http://schemas.microsoft.com/office/drawing/2014/main" xmlns=""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a16="http://schemas.microsoft.com/office/drawing/2014/main" xmlns=""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a16="http://schemas.microsoft.com/office/drawing/2014/main" xmlns=""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a16="http://schemas.microsoft.com/office/drawing/2014/main" xmlns=""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a16="http://schemas.microsoft.com/office/drawing/2014/main" xmlns=""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a16="http://schemas.microsoft.com/office/drawing/2014/main" xmlns=""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a16="http://schemas.microsoft.com/office/drawing/2014/main" xmlns=""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a16="http://schemas.microsoft.com/office/drawing/2014/main" xmlns=""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a16="http://schemas.microsoft.com/office/drawing/2014/main" xmlns=""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a16="http://schemas.microsoft.com/office/drawing/2014/main" xmlns=""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a16="http://schemas.microsoft.com/office/drawing/2014/main" xmlns=""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a16="http://schemas.microsoft.com/office/drawing/2014/main" xmlns=""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a16="http://schemas.microsoft.com/office/drawing/2014/main" xmlns=""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a16="http://schemas.microsoft.com/office/drawing/2014/main" xmlns=""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a16="http://schemas.microsoft.com/office/drawing/2014/main" xmlns=""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a16="http://schemas.microsoft.com/office/drawing/2014/main" xmlns=""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a16="http://schemas.microsoft.com/office/drawing/2014/main" xmlns=""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a16="http://schemas.microsoft.com/office/drawing/2014/main" xmlns=""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a16="http://schemas.microsoft.com/office/drawing/2014/main" xmlns=""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a16="http://schemas.microsoft.com/office/drawing/2014/main" xmlns=""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a16="http://schemas.microsoft.com/office/drawing/2014/main" xmlns=""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a16="http://schemas.microsoft.com/office/drawing/2014/main" xmlns=""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a16="http://schemas.microsoft.com/office/drawing/2014/main" xmlns=""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a16="http://schemas.microsoft.com/office/drawing/2014/main" xmlns=""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a16="http://schemas.microsoft.com/office/drawing/2014/main" xmlns=""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a16="http://schemas.microsoft.com/office/drawing/2014/main" xmlns=""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a16="http://schemas.microsoft.com/office/drawing/2014/main" xmlns=""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a16="http://schemas.microsoft.com/office/drawing/2014/main" xmlns=""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a16="http://schemas.microsoft.com/office/drawing/2014/main" xmlns=""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a16="http://schemas.microsoft.com/office/drawing/2014/main" xmlns=""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82141467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 id="2147483991" r:id="rId31"/>
    <p:sldLayoutId id="2147483992" r:id="rId32"/>
    <p:sldLayoutId id="2147483993" r:id="rId33"/>
    <p:sldLayoutId id="2147483994" r:id="rId34"/>
    <p:sldLayoutId id="2147483995" r:id="rId35"/>
    <p:sldLayoutId id="2147483996" r:id="rId36"/>
    <p:sldLayoutId id="2147483997" r:id="rId37"/>
    <p:sldLayoutId id="2147483998" r:id="rId38"/>
    <p:sldLayoutId id="2147483999" r:id="rId39"/>
    <p:sldLayoutId id="2147484000" r:id="rId40"/>
    <p:sldLayoutId id="2147484001" r:id="rId41"/>
    <p:sldLayoutId id="2147484002" r:id="rId42"/>
    <p:sldLayoutId id="2147484003" r:id="rId43"/>
    <p:sldLayoutId id="2147484004" r:id="rId44"/>
    <p:sldLayoutId id="2147484005" r:id="rId45"/>
    <p:sldLayoutId id="2147484006" r:id="rId46"/>
    <p:sldLayoutId id="2147484007" r:id="rId47"/>
    <p:sldLayoutId id="2147484008" r:id="rId48"/>
    <p:sldLayoutId id="214748400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a16="http://schemas.microsoft.com/office/drawing/2014/main" xmlns=""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a16="http://schemas.microsoft.com/office/drawing/2014/main" xmlns=""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xmlns=""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a16="http://schemas.microsoft.com/office/drawing/2014/main" xmlns=""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a16="http://schemas.microsoft.com/office/drawing/2014/main" xmlns=""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a16="http://schemas.microsoft.com/office/drawing/2014/main" xmlns=""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a16="http://schemas.microsoft.com/office/drawing/2014/main" xmlns=""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a16="http://schemas.microsoft.com/office/drawing/2014/main" xmlns=""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a16="http://schemas.microsoft.com/office/drawing/2014/main" xmlns=""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a16="http://schemas.microsoft.com/office/drawing/2014/main" xmlns=""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a16="http://schemas.microsoft.com/office/drawing/2014/main" xmlns=""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a16="http://schemas.microsoft.com/office/drawing/2014/main" xmlns=""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a16="http://schemas.microsoft.com/office/drawing/2014/main" xmlns=""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a16="http://schemas.microsoft.com/office/drawing/2014/main" xmlns=""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a16="http://schemas.microsoft.com/office/drawing/2014/main" xmlns=""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a16="http://schemas.microsoft.com/office/drawing/2014/main" xmlns=""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a16="http://schemas.microsoft.com/office/drawing/2014/main" xmlns=""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a16="http://schemas.microsoft.com/office/drawing/2014/main" xmlns=""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a16="http://schemas.microsoft.com/office/drawing/2014/main" xmlns=""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a16="http://schemas.microsoft.com/office/drawing/2014/main" xmlns=""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a16="http://schemas.microsoft.com/office/drawing/2014/main" xmlns=""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a16="http://schemas.microsoft.com/office/drawing/2014/main" xmlns=""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a16="http://schemas.microsoft.com/office/drawing/2014/main" xmlns=""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a16="http://schemas.microsoft.com/office/drawing/2014/main" xmlns=""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a16="http://schemas.microsoft.com/office/drawing/2014/main" xmlns=""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a16="http://schemas.microsoft.com/office/drawing/2014/main" xmlns=""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a16="http://schemas.microsoft.com/office/drawing/2014/main" xmlns=""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a16="http://schemas.microsoft.com/office/drawing/2014/main" xmlns=""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a16="http://schemas.microsoft.com/office/drawing/2014/main" xmlns=""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a16="http://schemas.microsoft.com/office/drawing/2014/main" xmlns=""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a16="http://schemas.microsoft.com/office/drawing/2014/main" xmlns=""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a16="http://schemas.microsoft.com/office/drawing/2014/main" xmlns=""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a16="http://schemas.microsoft.com/office/drawing/2014/main" xmlns=""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a16="http://schemas.microsoft.com/office/drawing/2014/main" xmlns=""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a16="http://schemas.microsoft.com/office/drawing/2014/main" xmlns=""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a16="http://schemas.microsoft.com/office/drawing/2014/main" xmlns=""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a16="http://schemas.microsoft.com/office/drawing/2014/main" xmlns=""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a16="http://schemas.microsoft.com/office/drawing/2014/main" xmlns=""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a16="http://schemas.microsoft.com/office/drawing/2014/main" xmlns=""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a16="http://schemas.microsoft.com/office/drawing/2014/main" xmlns=""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a16="http://schemas.microsoft.com/office/drawing/2014/main" xmlns=""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a16="http://schemas.microsoft.com/office/drawing/2014/main" xmlns=""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a16="http://schemas.microsoft.com/office/drawing/2014/main" xmlns=""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a16="http://schemas.microsoft.com/office/drawing/2014/main" xmlns=""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a16="http://schemas.microsoft.com/office/drawing/2014/main" xmlns=""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a16="http://schemas.microsoft.com/office/drawing/2014/main" xmlns=""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a16="http://schemas.microsoft.com/office/drawing/2014/main" xmlns=""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a16="http://schemas.microsoft.com/office/drawing/2014/main" xmlns=""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a16="http://schemas.microsoft.com/office/drawing/2014/main" xmlns=""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a16="http://schemas.microsoft.com/office/drawing/2014/main" xmlns=""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a16="http://schemas.microsoft.com/office/drawing/2014/main" xmlns=""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a16="http://schemas.microsoft.com/office/drawing/2014/main" xmlns=""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a16="http://schemas.microsoft.com/office/drawing/2014/main" xmlns=""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a16="http://schemas.microsoft.com/office/drawing/2014/main" xmlns=""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a16="http://schemas.microsoft.com/office/drawing/2014/main" xmlns=""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a16="http://schemas.microsoft.com/office/drawing/2014/main" xmlns=""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a16="http://schemas.microsoft.com/office/drawing/2014/main" xmlns=""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a16="http://schemas.microsoft.com/office/drawing/2014/main" xmlns=""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a16="http://schemas.microsoft.com/office/drawing/2014/main" xmlns=""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a16="http://schemas.microsoft.com/office/drawing/2014/main" xmlns=""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a16="http://schemas.microsoft.com/office/drawing/2014/main" xmlns=""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a16="http://schemas.microsoft.com/office/drawing/2014/main" xmlns=""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a16="http://schemas.microsoft.com/office/drawing/2014/main" xmlns=""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a16="http://schemas.microsoft.com/office/drawing/2014/main" xmlns=""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a16="http://schemas.microsoft.com/office/drawing/2014/main" xmlns=""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a16="http://schemas.microsoft.com/office/drawing/2014/main" xmlns=""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a16="http://schemas.microsoft.com/office/drawing/2014/main" xmlns=""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a16="http://schemas.microsoft.com/office/drawing/2014/main" xmlns=""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a16="http://schemas.microsoft.com/office/drawing/2014/main" xmlns=""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a16="http://schemas.microsoft.com/office/drawing/2014/main" xmlns=""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a16="http://schemas.microsoft.com/office/drawing/2014/main" xmlns=""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a16="http://schemas.microsoft.com/office/drawing/2014/main" xmlns=""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a16="http://schemas.microsoft.com/office/drawing/2014/main" xmlns=""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a16="http://schemas.microsoft.com/office/drawing/2014/main" xmlns=""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a16="http://schemas.microsoft.com/office/drawing/2014/main" xmlns=""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a16="http://schemas.microsoft.com/office/drawing/2014/main" xmlns=""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a16="http://schemas.microsoft.com/office/drawing/2014/main" xmlns=""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a16="http://schemas.microsoft.com/office/drawing/2014/main" xmlns=""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a16="http://schemas.microsoft.com/office/drawing/2014/main" xmlns=""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a16="http://schemas.microsoft.com/office/drawing/2014/main" xmlns=""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a16="http://schemas.microsoft.com/office/drawing/2014/main" xmlns=""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a16="http://schemas.microsoft.com/office/drawing/2014/main" xmlns=""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a16="http://schemas.microsoft.com/office/drawing/2014/main" xmlns=""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a16="http://schemas.microsoft.com/office/drawing/2014/main" xmlns=""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a16="http://schemas.microsoft.com/office/drawing/2014/main" xmlns=""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a16="http://schemas.microsoft.com/office/drawing/2014/main" xmlns=""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a16="http://schemas.microsoft.com/office/drawing/2014/main" xmlns=""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a16="http://schemas.microsoft.com/office/drawing/2014/main" xmlns=""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a16="http://schemas.microsoft.com/office/drawing/2014/main" xmlns=""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1067059405"/>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 id="2147484030" r:id="rId20"/>
    <p:sldLayoutId id="2147484031" r:id="rId21"/>
    <p:sldLayoutId id="2147484032" r:id="rId22"/>
    <p:sldLayoutId id="2147484033" r:id="rId23"/>
    <p:sldLayoutId id="2147484034" r:id="rId24"/>
    <p:sldLayoutId id="2147484035" r:id="rId25"/>
    <p:sldLayoutId id="2147484036" r:id="rId26"/>
    <p:sldLayoutId id="2147484037" r:id="rId27"/>
    <p:sldLayoutId id="2147484038" r:id="rId28"/>
    <p:sldLayoutId id="2147484039" r:id="rId29"/>
    <p:sldLayoutId id="2147484040" r:id="rId30"/>
    <p:sldLayoutId id="2147484041" r:id="rId31"/>
    <p:sldLayoutId id="2147484042" r:id="rId32"/>
    <p:sldLayoutId id="2147484043" r:id="rId33"/>
    <p:sldLayoutId id="2147484044" r:id="rId34"/>
    <p:sldLayoutId id="2147484045" r:id="rId35"/>
    <p:sldLayoutId id="2147484046" r:id="rId36"/>
    <p:sldLayoutId id="2147484047" r:id="rId37"/>
    <p:sldLayoutId id="2147484048" r:id="rId38"/>
    <p:sldLayoutId id="2147484049" r:id="rId39"/>
    <p:sldLayoutId id="2147484050" r:id="rId40"/>
    <p:sldLayoutId id="2147484051" r:id="rId41"/>
    <p:sldLayoutId id="2147484052" r:id="rId42"/>
    <p:sldLayoutId id="2147484053" r:id="rId43"/>
    <p:sldLayoutId id="2147484054" r:id="rId44"/>
    <p:sldLayoutId id="2147484055" r:id="rId45"/>
    <p:sldLayoutId id="2147484056" r:id="rId46"/>
    <p:sldLayoutId id="2147484057" r:id="rId47"/>
    <p:sldLayoutId id="2147484058" r:id="rId48"/>
    <p:sldLayoutId id="214748405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solidFill>
                <a:srgbClr val="2B3A42"/>
              </a:solidFill>
            </a:endParaRPr>
          </a:p>
        </p:txBody>
      </p:sp>
      <p:sp>
        <p:nvSpPr>
          <p:cNvPr id="44" name="TextBox 43">
            <a:extLst>
              <a:ext uri="{FF2B5EF4-FFF2-40B4-BE49-F238E27FC236}">
                <a16:creationId xmlns:a16="http://schemas.microsoft.com/office/drawing/2014/main" xmlns=""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algn="r">
              <a:defRPr/>
            </a:pPr>
            <a:r>
              <a:rPr lang="en-US" sz="1200" b="1" dirty="0">
                <a:solidFill>
                  <a:srgbClr val="FFFFFF">
                    <a:lumMod val="50000"/>
                  </a:srgbClr>
                </a:solidFill>
              </a:rPr>
              <a:t>IQVIA Primary Slide Bank (V2.1.0)</a:t>
            </a:r>
            <a:endParaRPr lang="en-US" sz="1000" dirty="0">
              <a:solidFill>
                <a:srgbClr val="FFFFFF">
                  <a:lumMod val="50000"/>
                </a:srgbClr>
              </a:solidFill>
              <a:ea typeface="Arial" charset="0"/>
              <a:cs typeface="Arial" charset="0"/>
            </a:endParaRPr>
          </a:p>
        </p:txBody>
      </p:sp>
      <p:grpSp>
        <p:nvGrpSpPr>
          <p:cNvPr id="4" name="Group 3">
            <a:extLst>
              <a:ext uri="{FF2B5EF4-FFF2-40B4-BE49-F238E27FC236}">
                <a16:creationId xmlns:a16="http://schemas.microsoft.com/office/drawing/2014/main" xmlns="" id="{B907A176-04FF-4600-9428-258A4B331C28}"/>
              </a:ext>
            </a:extLst>
          </p:cNvPr>
          <p:cNvGrpSpPr/>
          <p:nvPr/>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xmlns=""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7" name="Rectangle 46">
              <a:extLst>
                <a:ext uri="{FF2B5EF4-FFF2-40B4-BE49-F238E27FC236}">
                  <a16:creationId xmlns:a16="http://schemas.microsoft.com/office/drawing/2014/main" xmlns=""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8" name="Rectangle 47">
              <a:extLst>
                <a:ext uri="{FF2B5EF4-FFF2-40B4-BE49-F238E27FC236}">
                  <a16:creationId xmlns:a16="http://schemas.microsoft.com/office/drawing/2014/main" xmlns=""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9" name="Rectangle 48">
              <a:extLst>
                <a:ext uri="{FF2B5EF4-FFF2-40B4-BE49-F238E27FC236}">
                  <a16:creationId xmlns:a16="http://schemas.microsoft.com/office/drawing/2014/main" xmlns=""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0" name="Rectangle 49">
              <a:extLst>
                <a:ext uri="{FF2B5EF4-FFF2-40B4-BE49-F238E27FC236}">
                  <a16:creationId xmlns:a16="http://schemas.microsoft.com/office/drawing/2014/main" xmlns=""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1" name="Rectangle 50">
              <a:extLst>
                <a:ext uri="{FF2B5EF4-FFF2-40B4-BE49-F238E27FC236}">
                  <a16:creationId xmlns:a16="http://schemas.microsoft.com/office/drawing/2014/main" xmlns=""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2" name="Rectangle 51">
              <a:extLst>
                <a:ext uri="{FF2B5EF4-FFF2-40B4-BE49-F238E27FC236}">
                  <a16:creationId xmlns:a16="http://schemas.microsoft.com/office/drawing/2014/main" xmlns=""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3" name="Rectangle 52">
              <a:extLst>
                <a:ext uri="{FF2B5EF4-FFF2-40B4-BE49-F238E27FC236}">
                  <a16:creationId xmlns:a16="http://schemas.microsoft.com/office/drawing/2014/main" xmlns=""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4" name="Rectangle 53">
              <a:extLst>
                <a:ext uri="{FF2B5EF4-FFF2-40B4-BE49-F238E27FC236}">
                  <a16:creationId xmlns:a16="http://schemas.microsoft.com/office/drawing/2014/main" xmlns=""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5" name="TextBox 54">
              <a:extLst>
                <a:ext uri="{FF2B5EF4-FFF2-40B4-BE49-F238E27FC236}">
                  <a16:creationId xmlns:a16="http://schemas.microsoft.com/office/drawing/2014/main" xmlns=""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56" name="Rectangle 55">
              <a:extLst>
                <a:ext uri="{FF2B5EF4-FFF2-40B4-BE49-F238E27FC236}">
                  <a16:creationId xmlns:a16="http://schemas.microsoft.com/office/drawing/2014/main" xmlns=""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8" name="Rectangle 57">
              <a:extLst>
                <a:ext uri="{FF2B5EF4-FFF2-40B4-BE49-F238E27FC236}">
                  <a16:creationId xmlns:a16="http://schemas.microsoft.com/office/drawing/2014/main" xmlns=""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9" name="Rectangle 58">
              <a:extLst>
                <a:ext uri="{FF2B5EF4-FFF2-40B4-BE49-F238E27FC236}">
                  <a16:creationId xmlns:a16="http://schemas.microsoft.com/office/drawing/2014/main" xmlns=""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0" name="Rectangle 59">
              <a:extLst>
                <a:ext uri="{FF2B5EF4-FFF2-40B4-BE49-F238E27FC236}">
                  <a16:creationId xmlns:a16="http://schemas.microsoft.com/office/drawing/2014/main" xmlns=""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1" name="Rectangle 60">
              <a:extLst>
                <a:ext uri="{FF2B5EF4-FFF2-40B4-BE49-F238E27FC236}">
                  <a16:creationId xmlns:a16="http://schemas.microsoft.com/office/drawing/2014/main" xmlns=""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4" name="Rectangle 73">
              <a:extLst>
                <a:ext uri="{FF2B5EF4-FFF2-40B4-BE49-F238E27FC236}">
                  <a16:creationId xmlns:a16="http://schemas.microsoft.com/office/drawing/2014/main" xmlns=""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5" name="Rectangle 74">
              <a:extLst>
                <a:ext uri="{FF2B5EF4-FFF2-40B4-BE49-F238E27FC236}">
                  <a16:creationId xmlns:a16="http://schemas.microsoft.com/office/drawing/2014/main" xmlns=""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6" name="Rectangle 75">
              <a:extLst>
                <a:ext uri="{FF2B5EF4-FFF2-40B4-BE49-F238E27FC236}">
                  <a16:creationId xmlns:a16="http://schemas.microsoft.com/office/drawing/2014/main" xmlns=""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7" name="Rectangle 76">
              <a:extLst>
                <a:ext uri="{FF2B5EF4-FFF2-40B4-BE49-F238E27FC236}">
                  <a16:creationId xmlns:a16="http://schemas.microsoft.com/office/drawing/2014/main" xmlns=""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8" name="Rectangle 77">
              <a:extLst>
                <a:ext uri="{FF2B5EF4-FFF2-40B4-BE49-F238E27FC236}">
                  <a16:creationId xmlns:a16="http://schemas.microsoft.com/office/drawing/2014/main" xmlns=""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79" name="Rectangle 78">
              <a:extLst>
                <a:ext uri="{FF2B5EF4-FFF2-40B4-BE49-F238E27FC236}">
                  <a16:creationId xmlns:a16="http://schemas.microsoft.com/office/drawing/2014/main" xmlns=""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0" name="Rectangle 79">
              <a:extLst>
                <a:ext uri="{FF2B5EF4-FFF2-40B4-BE49-F238E27FC236}">
                  <a16:creationId xmlns:a16="http://schemas.microsoft.com/office/drawing/2014/main" xmlns=""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1" name="Rectangle 80">
              <a:extLst>
                <a:ext uri="{FF2B5EF4-FFF2-40B4-BE49-F238E27FC236}">
                  <a16:creationId xmlns:a16="http://schemas.microsoft.com/office/drawing/2014/main" xmlns=""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2" name="Rectangle 81">
              <a:extLst>
                <a:ext uri="{FF2B5EF4-FFF2-40B4-BE49-F238E27FC236}">
                  <a16:creationId xmlns:a16="http://schemas.microsoft.com/office/drawing/2014/main" xmlns=""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3" name="Rectangle 82">
              <a:extLst>
                <a:ext uri="{FF2B5EF4-FFF2-40B4-BE49-F238E27FC236}">
                  <a16:creationId xmlns:a16="http://schemas.microsoft.com/office/drawing/2014/main" xmlns=""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4" name="Rectangle 83">
              <a:extLst>
                <a:ext uri="{FF2B5EF4-FFF2-40B4-BE49-F238E27FC236}">
                  <a16:creationId xmlns:a16="http://schemas.microsoft.com/office/drawing/2014/main" xmlns=""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5" name="Rectangle 84">
              <a:extLst>
                <a:ext uri="{FF2B5EF4-FFF2-40B4-BE49-F238E27FC236}">
                  <a16:creationId xmlns:a16="http://schemas.microsoft.com/office/drawing/2014/main" xmlns=""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6" name="Rectangle 85">
              <a:extLst>
                <a:ext uri="{FF2B5EF4-FFF2-40B4-BE49-F238E27FC236}">
                  <a16:creationId xmlns:a16="http://schemas.microsoft.com/office/drawing/2014/main" xmlns=""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7" name="Rectangle 86">
              <a:extLst>
                <a:ext uri="{FF2B5EF4-FFF2-40B4-BE49-F238E27FC236}">
                  <a16:creationId xmlns:a16="http://schemas.microsoft.com/office/drawing/2014/main" xmlns=""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8" name="Rectangle 87">
              <a:extLst>
                <a:ext uri="{FF2B5EF4-FFF2-40B4-BE49-F238E27FC236}">
                  <a16:creationId xmlns:a16="http://schemas.microsoft.com/office/drawing/2014/main" xmlns=""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9" name="Rectangle 88">
              <a:extLst>
                <a:ext uri="{FF2B5EF4-FFF2-40B4-BE49-F238E27FC236}">
                  <a16:creationId xmlns:a16="http://schemas.microsoft.com/office/drawing/2014/main" xmlns=""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0" name="Rectangle 89">
              <a:extLst>
                <a:ext uri="{FF2B5EF4-FFF2-40B4-BE49-F238E27FC236}">
                  <a16:creationId xmlns:a16="http://schemas.microsoft.com/office/drawing/2014/main" xmlns=""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1" name="Rectangle 90">
              <a:extLst>
                <a:ext uri="{FF2B5EF4-FFF2-40B4-BE49-F238E27FC236}">
                  <a16:creationId xmlns:a16="http://schemas.microsoft.com/office/drawing/2014/main" xmlns=""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2" name="Rectangle 91">
              <a:extLst>
                <a:ext uri="{FF2B5EF4-FFF2-40B4-BE49-F238E27FC236}">
                  <a16:creationId xmlns:a16="http://schemas.microsoft.com/office/drawing/2014/main" xmlns=""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3" name="Rectangle 92">
              <a:extLst>
                <a:ext uri="{FF2B5EF4-FFF2-40B4-BE49-F238E27FC236}">
                  <a16:creationId xmlns:a16="http://schemas.microsoft.com/office/drawing/2014/main" xmlns=""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4" name="Rectangle 93">
              <a:extLst>
                <a:ext uri="{FF2B5EF4-FFF2-40B4-BE49-F238E27FC236}">
                  <a16:creationId xmlns:a16="http://schemas.microsoft.com/office/drawing/2014/main" xmlns=""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5" name="Rectangle 94">
              <a:extLst>
                <a:ext uri="{FF2B5EF4-FFF2-40B4-BE49-F238E27FC236}">
                  <a16:creationId xmlns:a16="http://schemas.microsoft.com/office/drawing/2014/main" xmlns=""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6" name="Rectangle 95">
              <a:extLst>
                <a:ext uri="{FF2B5EF4-FFF2-40B4-BE49-F238E27FC236}">
                  <a16:creationId xmlns:a16="http://schemas.microsoft.com/office/drawing/2014/main" xmlns=""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7" name="Rectangle 96">
              <a:extLst>
                <a:ext uri="{FF2B5EF4-FFF2-40B4-BE49-F238E27FC236}">
                  <a16:creationId xmlns:a16="http://schemas.microsoft.com/office/drawing/2014/main" xmlns=""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8" name="Rectangle 97">
              <a:extLst>
                <a:ext uri="{FF2B5EF4-FFF2-40B4-BE49-F238E27FC236}">
                  <a16:creationId xmlns:a16="http://schemas.microsoft.com/office/drawing/2014/main" xmlns=""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99" name="Rectangle 98">
              <a:extLst>
                <a:ext uri="{FF2B5EF4-FFF2-40B4-BE49-F238E27FC236}">
                  <a16:creationId xmlns:a16="http://schemas.microsoft.com/office/drawing/2014/main" xmlns=""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0" name="Rectangle 99">
              <a:extLst>
                <a:ext uri="{FF2B5EF4-FFF2-40B4-BE49-F238E27FC236}">
                  <a16:creationId xmlns:a16="http://schemas.microsoft.com/office/drawing/2014/main" xmlns=""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1" name="Rectangle 100">
              <a:extLst>
                <a:ext uri="{FF2B5EF4-FFF2-40B4-BE49-F238E27FC236}">
                  <a16:creationId xmlns:a16="http://schemas.microsoft.com/office/drawing/2014/main" xmlns=""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grpSp>
        <p:nvGrpSpPr>
          <p:cNvPr id="57" name="Group 56">
            <a:extLst>
              <a:ext uri="{FF2B5EF4-FFF2-40B4-BE49-F238E27FC236}">
                <a16:creationId xmlns:a16="http://schemas.microsoft.com/office/drawing/2014/main" xmlns="" id="{C6EA9240-9D10-D340-9AE5-F1569122DB25}"/>
              </a:ext>
            </a:extLst>
          </p:cNvPr>
          <p:cNvGrpSpPr/>
          <p:nvPr userDrawn="1"/>
        </p:nvGrpSpPr>
        <p:grpSpPr>
          <a:xfrm>
            <a:off x="12308084" y="0"/>
            <a:ext cx="851744" cy="3047787"/>
            <a:chOff x="12233656" y="25480"/>
            <a:chExt cx="851744" cy="3047787"/>
          </a:xfrm>
        </p:grpSpPr>
        <p:sp>
          <p:nvSpPr>
            <p:cNvPr id="62" name="Rectangle 61">
              <a:extLst>
                <a:ext uri="{FF2B5EF4-FFF2-40B4-BE49-F238E27FC236}">
                  <a16:creationId xmlns:a16="http://schemas.microsoft.com/office/drawing/2014/main" xmlns="" id="{2F39C5B7-5C8A-F24D-8F5D-164D13ED7F3F}"/>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3" name="Rectangle 62">
              <a:extLst>
                <a:ext uri="{FF2B5EF4-FFF2-40B4-BE49-F238E27FC236}">
                  <a16:creationId xmlns:a16="http://schemas.microsoft.com/office/drawing/2014/main" xmlns="" id="{4FAD5CEA-CC77-4140-B219-37DF90407B4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4" name="Rectangle 63">
              <a:extLst>
                <a:ext uri="{FF2B5EF4-FFF2-40B4-BE49-F238E27FC236}">
                  <a16:creationId xmlns:a16="http://schemas.microsoft.com/office/drawing/2014/main" xmlns="" id="{DDC58F09-B32C-1645-98D2-2AB8DD70836C}"/>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5" name="Rectangle 64">
              <a:extLst>
                <a:ext uri="{FF2B5EF4-FFF2-40B4-BE49-F238E27FC236}">
                  <a16:creationId xmlns:a16="http://schemas.microsoft.com/office/drawing/2014/main" xmlns="" id="{6BBC8971-FCF8-FF47-99C1-0CA51C0ACFCE}"/>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6" name="Rectangle 65">
              <a:extLst>
                <a:ext uri="{FF2B5EF4-FFF2-40B4-BE49-F238E27FC236}">
                  <a16:creationId xmlns:a16="http://schemas.microsoft.com/office/drawing/2014/main" xmlns="" id="{6A2BB610-69F6-5041-8D94-F8E354ED6F8E}"/>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7" name="Rectangle 66">
              <a:extLst>
                <a:ext uri="{FF2B5EF4-FFF2-40B4-BE49-F238E27FC236}">
                  <a16:creationId xmlns:a16="http://schemas.microsoft.com/office/drawing/2014/main" xmlns="" id="{1C1158B7-B32F-8840-9A9A-C2E2EAB8D568}"/>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8" name="Rectangle 67">
              <a:extLst>
                <a:ext uri="{FF2B5EF4-FFF2-40B4-BE49-F238E27FC236}">
                  <a16:creationId xmlns:a16="http://schemas.microsoft.com/office/drawing/2014/main" xmlns="" id="{8583AD84-4A27-B847-8FCC-0219ECA1F586}"/>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9" name="Rectangle 68">
              <a:extLst>
                <a:ext uri="{FF2B5EF4-FFF2-40B4-BE49-F238E27FC236}">
                  <a16:creationId xmlns:a16="http://schemas.microsoft.com/office/drawing/2014/main" xmlns="" id="{50896D0A-0069-6E4B-B68F-37181895FE06}"/>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0" name="Rectangle 69">
              <a:extLst>
                <a:ext uri="{FF2B5EF4-FFF2-40B4-BE49-F238E27FC236}">
                  <a16:creationId xmlns:a16="http://schemas.microsoft.com/office/drawing/2014/main" xmlns="" id="{9F394E90-A865-4445-9AA9-83983A548EFB}"/>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1" name="TextBox 70">
              <a:extLst>
                <a:ext uri="{FF2B5EF4-FFF2-40B4-BE49-F238E27FC236}">
                  <a16:creationId xmlns:a16="http://schemas.microsoft.com/office/drawing/2014/main" xmlns="" id="{AF3D617F-0682-5341-A2F6-8A698FFEAB97}"/>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rgbClr val="2B3A42"/>
                  </a:solidFill>
                </a:rPr>
                <a:t>100%  50%   75%   25%</a:t>
              </a:r>
            </a:p>
          </p:txBody>
        </p:sp>
        <p:sp>
          <p:nvSpPr>
            <p:cNvPr id="72" name="Rectangle 71">
              <a:extLst>
                <a:ext uri="{FF2B5EF4-FFF2-40B4-BE49-F238E27FC236}">
                  <a16:creationId xmlns:a16="http://schemas.microsoft.com/office/drawing/2014/main" xmlns="" id="{39C0FAC6-4490-6149-895C-DD2C7B3C16FC}"/>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3" name="Rectangle 72">
              <a:extLst>
                <a:ext uri="{FF2B5EF4-FFF2-40B4-BE49-F238E27FC236}">
                  <a16:creationId xmlns:a16="http://schemas.microsoft.com/office/drawing/2014/main" xmlns="" id="{F16C15C1-88B6-C142-BA9F-C8DC0EA10DF5}"/>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2" name="Rectangle 101">
              <a:extLst>
                <a:ext uri="{FF2B5EF4-FFF2-40B4-BE49-F238E27FC236}">
                  <a16:creationId xmlns:a16="http://schemas.microsoft.com/office/drawing/2014/main" xmlns="" id="{5ABD65B5-87E2-004F-9607-F36212B8DB41}"/>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3" name="Rectangle 102">
              <a:extLst>
                <a:ext uri="{FF2B5EF4-FFF2-40B4-BE49-F238E27FC236}">
                  <a16:creationId xmlns:a16="http://schemas.microsoft.com/office/drawing/2014/main" xmlns="" id="{F3684D07-E364-FE4B-8C2A-FB7FFD5EDB91}"/>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4" name="Rectangle 103">
              <a:extLst>
                <a:ext uri="{FF2B5EF4-FFF2-40B4-BE49-F238E27FC236}">
                  <a16:creationId xmlns:a16="http://schemas.microsoft.com/office/drawing/2014/main" xmlns="" id="{8BA2B37D-5708-AC40-8AA7-D185B83797F6}"/>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5" name="Rectangle 104">
              <a:extLst>
                <a:ext uri="{FF2B5EF4-FFF2-40B4-BE49-F238E27FC236}">
                  <a16:creationId xmlns:a16="http://schemas.microsoft.com/office/drawing/2014/main" xmlns="" id="{B4133644-1579-D24F-AF67-DE1D41BEC04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6" name="Rectangle 105">
              <a:extLst>
                <a:ext uri="{FF2B5EF4-FFF2-40B4-BE49-F238E27FC236}">
                  <a16:creationId xmlns:a16="http://schemas.microsoft.com/office/drawing/2014/main" xmlns="" id="{AB4C9882-5372-3241-976D-B29FA3455055}"/>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7" name="Rectangle 106">
              <a:extLst>
                <a:ext uri="{FF2B5EF4-FFF2-40B4-BE49-F238E27FC236}">
                  <a16:creationId xmlns:a16="http://schemas.microsoft.com/office/drawing/2014/main" xmlns="" id="{24ED1CB0-3EC7-6342-AC1F-B77659E06C19}"/>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8" name="Rectangle 107">
              <a:extLst>
                <a:ext uri="{FF2B5EF4-FFF2-40B4-BE49-F238E27FC236}">
                  <a16:creationId xmlns:a16="http://schemas.microsoft.com/office/drawing/2014/main" xmlns="" id="{96AAB192-2004-4A43-BA00-02B38FAB1FB3}"/>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09" name="Rectangle 108">
              <a:extLst>
                <a:ext uri="{FF2B5EF4-FFF2-40B4-BE49-F238E27FC236}">
                  <a16:creationId xmlns:a16="http://schemas.microsoft.com/office/drawing/2014/main" xmlns="" id="{12CE4089-AF3D-8F4D-9211-3B7F3D75ABE7}"/>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0" name="Rectangle 109">
              <a:extLst>
                <a:ext uri="{FF2B5EF4-FFF2-40B4-BE49-F238E27FC236}">
                  <a16:creationId xmlns:a16="http://schemas.microsoft.com/office/drawing/2014/main" xmlns="" id="{12F3F50B-9B8A-1746-A7D7-531A2AAA243B}"/>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1" name="Rectangle 110">
              <a:extLst>
                <a:ext uri="{FF2B5EF4-FFF2-40B4-BE49-F238E27FC236}">
                  <a16:creationId xmlns:a16="http://schemas.microsoft.com/office/drawing/2014/main" xmlns="" id="{D6FB4CAB-C049-8B4D-A925-E7A39217897F}"/>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2" name="Rectangle 111">
              <a:extLst>
                <a:ext uri="{FF2B5EF4-FFF2-40B4-BE49-F238E27FC236}">
                  <a16:creationId xmlns:a16="http://schemas.microsoft.com/office/drawing/2014/main" xmlns="" id="{84526B05-F0CE-7B4F-BFE0-35E4749AB197}"/>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3" name="Rectangle 112">
              <a:extLst>
                <a:ext uri="{FF2B5EF4-FFF2-40B4-BE49-F238E27FC236}">
                  <a16:creationId xmlns:a16="http://schemas.microsoft.com/office/drawing/2014/main" xmlns="" id="{FFE9414C-A9FB-974F-8E1D-892CFCF1E47B}"/>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4" name="Rectangle 113">
              <a:extLst>
                <a:ext uri="{FF2B5EF4-FFF2-40B4-BE49-F238E27FC236}">
                  <a16:creationId xmlns:a16="http://schemas.microsoft.com/office/drawing/2014/main" xmlns="" id="{89AF4E61-B3CB-BE47-B1D6-D5F1FB081902}"/>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5" name="Rectangle 114">
              <a:extLst>
                <a:ext uri="{FF2B5EF4-FFF2-40B4-BE49-F238E27FC236}">
                  <a16:creationId xmlns:a16="http://schemas.microsoft.com/office/drawing/2014/main" xmlns="" id="{C63549CB-E763-ED4F-BFD1-D478BD7F4F39}"/>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6" name="Rectangle 115">
              <a:extLst>
                <a:ext uri="{FF2B5EF4-FFF2-40B4-BE49-F238E27FC236}">
                  <a16:creationId xmlns:a16="http://schemas.microsoft.com/office/drawing/2014/main" xmlns="" id="{4B0B9763-2FC0-024E-A348-2181145CCAB5}"/>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7" name="Rectangle 116">
              <a:extLst>
                <a:ext uri="{FF2B5EF4-FFF2-40B4-BE49-F238E27FC236}">
                  <a16:creationId xmlns:a16="http://schemas.microsoft.com/office/drawing/2014/main" xmlns="" id="{78497C80-AD05-5B44-B77E-094CAFBE0F4A}"/>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8" name="Rectangle 117">
              <a:extLst>
                <a:ext uri="{FF2B5EF4-FFF2-40B4-BE49-F238E27FC236}">
                  <a16:creationId xmlns:a16="http://schemas.microsoft.com/office/drawing/2014/main" xmlns="" id="{B9CCD6F2-C848-564E-88B4-C21F19DE1CC5}"/>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19" name="Rectangle 118">
              <a:extLst>
                <a:ext uri="{FF2B5EF4-FFF2-40B4-BE49-F238E27FC236}">
                  <a16:creationId xmlns:a16="http://schemas.microsoft.com/office/drawing/2014/main" xmlns="" id="{13A5A62B-7B17-9C49-925E-6772DADEFCD1}"/>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0" name="Rectangle 119">
              <a:extLst>
                <a:ext uri="{FF2B5EF4-FFF2-40B4-BE49-F238E27FC236}">
                  <a16:creationId xmlns:a16="http://schemas.microsoft.com/office/drawing/2014/main" xmlns="" id="{CC86E504-CD1C-5A49-BE23-C1832C89B575}"/>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1" name="Rectangle 120">
              <a:extLst>
                <a:ext uri="{FF2B5EF4-FFF2-40B4-BE49-F238E27FC236}">
                  <a16:creationId xmlns:a16="http://schemas.microsoft.com/office/drawing/2014/main" xmlns="" id="{1C8ECFB8-FB5A-6241-A2E0-E28BAD3DF3E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2" name="Rectangle 121">
              <a:extLst>
                <a:ext uri="{FF2B5EF4-FFF2-40B4-BE49-F238E27FC236}">
                  <a16:creationId xmlns:a16="http://schemas.microsoft.com/office/drawing/2014/main" xmlns="" id="{32D9015D-FCDC-BD45-A63B-3612C6B8431E}"/>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3" name="Rectangle 122">
              <a:extLst>
                <a:ext uri="{FF2B5EF4-FFF2-40B4-BE49-F238E27FC236}">
                  <a16:creationId xmlns:a16="http://schemas.microsoft.com/office/drawing/2014/main" xmlns="" id="{C469609C-C791-4C43-A1DF-4AA2B662E4DD}"/>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4" name="Rectangle 123">
              <a:extLst>
                <a:ext uri="{FF2B5EF4-FFF2-40B4-BE49-F238E27FC236}">
                  <a16:creationId xmlns:a16="http://schemas.microsoft.com/office/drawing/2014/main" xmlns="" id="{15481496-2790-8546-8109-1761BF6A7EDC}"/>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5" name="Rectangle 124">
              <a:extLst>
                <a:ext uri="{FF2B5EF4-FFF2-40B4-BE49-F238E27FC236}">
                  <a16:creationId xmlns:a16="http://schemas.microsoft.com/office/drawing/2014/main" xmlns="" id="{5610667E-7CCE-B646-B836-62EFE3F98CB2}"/>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6" name="Rectangle 125">
              <a:extLst>
                <a:ext uri="{FF2B5EF4-FFF2-40B4-BE49-F238E27FC236}">
                  <a16:creationId xmlns:a16="http://schemas.microsoft.com/office/drawing/2014/main" xmlns="" id="{9F38021F-68B0-6F41-A094-24E3559ACC93}"/>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7" name="Rectangle 126">
              <a:extLst>
                <a:ext uri="{FF2B5EF4-FFF2-40B4-BE49-F238E27FC236}">
                  <a16:creationId xmlns:a16="http://schemas.microsoft.com/office/drawing/2014/main" xmlns="" id="{56E2725E-913E-B542-8CD2-5E84AAEC94C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8" name="Rectangle 127">
              <a:extLst>
                <a:ext uri="{FF2B5EF4-FFF2-40B4-BE49-F238E27FC236}">
                  <a16:creationId xmlns:a16="http://schemas.microsoft.com/office/drawing/2014/main" xmlns="" id="{681F7314-8674-5B4C-B16B-5BC7CC41F69E}"/>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29" name="Rectangle 128">
              <a:extLst>
                <a:ext uri="{FF2B5EF4-FFF2-40B4-BE49-F238E27FC236}">
                  <a16:creationId xmlns:a16="http://schemas.microsoft.com/office/drawing/2014/main" xmlns="" id="{A0653FC3-6BA5-AE44-85C1-B825371A0C88}"/>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0" name="Rectangle 129">
              <a:extLst>
                <a:ext uri="{FF2B5EF4-FFF2-40B4-BE49-F238E27FC236}">
                  <a16:creationId xmlns:a16="http://schemas.microsoft.com/office/drawing/2014/main" xmlns="" id="{7ECB3F91-20D1-6A4B-9928-9283BD5C9213}"/>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1" name="Rectangle 130">
              <a:extLst>
                <a:ext uri="{FF2B5EF4-FFF2-40B4-BE49-F238E27FC236}">
                  <a16:creationId xmlns:a16="http://schemas.microsoft.com/office/drawing/2014/main" xmlns="" id="{2A04EF65-1156-FB47-9A96-D59C846F4484}"/>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132" name="Rectangle 131">
              <a:extLst>
                <a:ext uri="{FF2B5EF4-FFF2-40B4-BE49-F238E27FC236}">
                  <a16:creationId xmlns:a16="http://schemas.microsoft.com/office/drawing/2014/main" xmlns="" id="{46103026-14D7-314E-9EA6-F0A4A6EF339B}"/>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grpSp>
    </p:spTree>
    <p:extLst>
      <p:ext uri="{BB962C8B-B14F-4D97-AF65-F5344CB8AC3E}">
        <p14:creationId xmlns:p14="http://schemas.microsoft.com/office/powerpoint/2010/main" val="3109611897"/>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 id="2147484078" r:id="rId18"/>
    <p:sldLayoutId id="2147484079" r:id="rId19"/>
    <p:sldLayoutId id="2147484080" r:id="rId20"/>
    <p:sldLayoutId id="2147484081" r:id="rId21"/>
    <p:sldLayoutId id="2147484082" r:id="rId22"/>
    <p:sldLayoutId id="2147484083" r:id="rId23"/>
    <p:sldLayoutId id="2147484084" r:id="rId24"/>
    <p:sldLayoutId id="2147484085" r:id="rId25"/>
    <p:sldLayoutId id="2147484086" r:id="rId26"/>
    <p:sldLayoutId id="2147484087" r:id="rId27"/>
    <p:sldLayoutId id="2147484088" r:id="rId28"/>
    <p:sldLayoutId id="2147484089" r:id="rId29"/>
    <p:sldLayoutId id="2147484090" r:id="rId30"/>
    <p:sldLayoutId id="2147484091" r:id="rId31"/>
    <p:sldLayoutId id="2147484092" r:id="rId32"/>
    <p:sldLayoutId id="2147484093" r:id="rId33"/>
    <p:sldLayoutId id="2147484094" r:id="rId34"/>
    <p:sldLayoutId id="2147484095" r:id="rId35"/>
    <p:sldLayoutId id="2147484096" r:id="rId36"/>
    <p:sldLayoutId id="2147484097" r:id="rId37"/>
    <p:sldLayoutId id="2147484098" r:id="rId38"/>
    <p:sldLayoutId id="2147484099" r:id="rId39"/>
    <p:sldLayoutId id="2147484100" r:id="rId40"/>
    <p:sldLayoutId id="2147484101" r:id="rId41"/>
    <p:sldLayoutId id="2147484102" r:id="rId42"/>
    <p:sldLayoutId id="2147484103" r:id="rId43"/>
    <p:sldLayoutId id="2147484104" r:id="rId44"/>
    <p:sldLayoutId id="2147484105" r:id="rId45"/>
    <p:sldLayoutId id="2147484106" r:id="rId46"/>
    <p:sldLayoutId id="2147484107" r:id="rId47"/>
    <p:sldLayoutId id="2147484108" r:id="rId48"/>
    <p:sldLayoutId id="214748410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1.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svg"/><Relationship Id="rId7" Type="http://schemas.openxmlformats.org/officeDocument/2006/relationships/image" Target="../media/image80.svg"/><Relationship Id="rId2" Type="http://schemas.openxmlformats.org/officeDocument/2006/relationships/image" Target="../media/image24.png"/><Relationship Id="rId1" Type="http://schemas.openxmlformats.org/officeDocument/2006/relationships/slideLayout" Target="../slideLayouts/slideLayout661.xml"/><Relationship Id="rId6" Type="http://schemas.openxmlformats.org/officeDocument/2006/relationships/image" Target="../media/image26.png"/><Relationship Id="rId5" Type="http://schemas.openxmlformats.org/officeDocument/2006/relationships/image" Target="../media/image79.svg"/><Relationship Id="rId10"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81.sv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13.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0.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4.png"/><Relationship Id="rId1" Type="http://schemas.openxmlformats.org/officeDocument/2006/relationships/slideLayout" Target="../slideLayouts/slideLayout269.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1.svg"/><Relationship Id="rId3" Type="http://schemas.openxmlformats.org/officeDocument/2006/relationships/image" Target="../media/image22.emf"/><Relationship Id="rId7" Type="http://schemas.openxmlformats.org/officeDocument/2006/relationships/image" Target="../media/image30.svg"/><Relationship Id="rId12" Type="http://schemas.openxmlformats.org/officeDocument/2006/relationships/image" Target="../media/image27.png"/><Relationship Id="rId2" Type="http://schemas.openxmlformats.org/officeDocument/2006/relationships/customXml" Target="../ink/ink1.xml"/><Relationship Id="rId1" Type="http://schemas.openxmlformats.org/officeDocument/2006/relationships/slideLayout" Target="../slideLayouts/slideLayout465.xml"/><Relationship Id="rId6" Type="http://schemas.openxmlformats.org/officeDocument/2006/relationships/image" Target="../media/image24.png"/><Relationship Id="rId11" Type="http://schemas.openxmlformats.org/officeDocument/2006/relationships/image" Target="../media/image80.svg"/><Relationship Id="rId5" Type="http://schemas.openxmlformats.org/officeDocument/2006/relationships/customXml" Target="../ink/ink3.xml"/><Relationship Id="rId10" Type="http://schemas.openxmlformats.org/officeDocument/2006/relationships/image" Target="../media/image26.png"/><Relationship Id="rId4" Type="http://schemas.openxmlformats.org/officeDocument/2006/relationships/customXml" Target="../ink/ink2.xml"/><Relationship Id="rId9" Type="http://schemas.openxmlformats.org/officeDocument/2006/relationships/image" Target="../media/image79.sv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18.xml"/></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4.png"/><Relationship Id="rId1" Type="http://schemas.openxmlformats.org/officeDocument/2006/relationships/slideLayout" Target="../slideLayouts/slideLayout514.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svg"/><Relationship Id="rId7" Type="http://schemas.openxmlformats.org/officeDocument/2006/relationships/image" Target="../media/image80.svg"/><Relationship Id="rId2" Type="http://schemas.openxmlformats.org/officeDocument/2006/relationships/image" Target="../media/image24.png"/><Relationship Id="rId1" Type="http://schemas.openxmlformats.org/officeDocument/2006/relationships/slideLayout" Target="../slideLayouts/slideLayout122.xml"/><Relationship Id="rId6" Type="http://schemas.openxmlformats.org/officeDocument/2006/relationships/image" Target="../media/image26.png"/><Relationship Id="rId5" Type="http://schemas.openxmlformats.org/officeDocument/2006/relationships/image" Target="../media/image79.svg"/><Relationship Id="rId10"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81.sv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svg"/><Relationship Id="rId7" Type="http://schemas.openxmlformats.org/officeDocument/2006/relationships/image" Target="../media/image80.svg"/><Relationship Id="rId2" Type="http://schemas.openxmlformats.org/officeDocument/2006/relationships/image" Target="../media/image24.png"/><Relationship Id="rId1" Type="http://schemas.openxmlformats.org/officeDocument/2006/relationships/slideLayout" Target="../slideLayouts/slideLayout563.xml"/><Relationship Id="rId6" Type="http://schemas.openxmlformats.org/officeDocument/2006/relationships/image" Target="../media/image26.png"/><Relationship Id="rId5" Type="http://schemas.openxmlformats.org/officeDocument/2006/relationships/image" Target="../media/image79.svg"/><Relationship Id="rId10"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8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9BD04-9EFD-5298-48E0-BBFFD10429A7}"/>
              </a:ext>
            </a:extLst>
          </p:cNvPr>
          <p:cNvSpPr>
            <a:spLocks noGrp="1"/>
          </p:cNvSpPr>
          <p:nvPr>
            <p:ph type="ctrTitle"/>
          </p:nvPr>
        </p:nvSpPr>
        <p:spPr>
          <a:xfrm>
            <a:off x="950976" y="1778012"/>
            <a:ext cx="10735056" cy="1268959"/>
          </a:xfrm>
          <a:solidFill>
            <a:schemeClr val="accent1">
              <a:lumMod val="60000"/>
              <a:lumOff val="40000"/>
            </a:schemeClr>
          </a:solidFill>
        </p:spPr>
        <p:txBody>
          <a:bodyPr>
            <a:normAutofit/>
          </a:bodyPr>
          <a:lstStyle/>
          <a:p>
            <a:r>
              <a:rPr lang="en-US" sz="2800" b="1" dirty="0">
                <a:solidFill>
                  <a:schemeClr val="bg1"/>
                </a:solidFill>
                <a:latin typeface="Times New Roman" panose="02020603050405020304" pitchFamily="18" charset="0"/>
                <a:cs typeface="Times New Roman" panose="02020603050405020304" pitchFamily="18" charset="0"/>
              </a:rPr>
              <a:t>Workforce Resistance in Hospital Information System Implementation: </a:t>
            </a:r>
            <a:r>
              <a:rPr lang="en-US" sz="2800" b="1" dirty="0" smtClean="0">
                <a:solidFill>
                  <a:schemeClr val="bg1"/>
                </a:solidFill>
                <a:latin typeface="Times New Roman" panose="02020603050405020304" pitchFamily="18" charset="0"/>
                <a:cs typeface="Times New Roman" panose="02020603050405020304" pitchFamily="18" charset="0"/>
              </a:rPr>
              <a:t>Identifying </a:t>
            </a:r>
            <a:r>
              <a:rPr lang="en-US" sz="2800" b="1" dirty="0">
                <a:solidFill>
                  <a:schemeClr val="bg1"/>
                </a:solidFill>
                <a:latin typeface="Times New Roman" panose="02020603050405020304" pitchFamily="18" charset="0"/>
                <a:cs typeface="Times New Roman" panose="02020603050405020304" pitchFamily="18" charset="0"/>
              </a:rPr>
              <a:t>Causes and Proposing Effective Strategies for Mitigation</a:t>
            </a:r>
            <a:endParaRPr lang="en-IN" sz="2800" b="1"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7673AE62-677A-E7A9-D759-F10B648DEED4}"/>
              </a:ext>
            </a:extLst>
          </p:cNvPr>
          <p:cNvSpPr>
            <a:spLocks noGrp="1"/>
          </p:cNvSpPr>
          <p:nvPr>
            <p:ph type="subTitle" idx="1"/>
          </p:nvPr>
        </p:nvSpPr>
        <p:spPr>
          <a:xfrm>
            <a:off x="280416" y="4435412"/>
            <a:ext cx="5626608" cy="1445450"/>
          </a:xfrm>
        </p:spPr>
        <p:txBody>
          <a:bodyPr>
            <a:normAutofit fontScale="62500" lnSpcReduction="20000"/>
          </a:bodyPr>
          <a:lstStyle/>
          <a:p>
            <a:pPr algn="l"/>
            <a:r>
              <a:rPr lang="en-IN" b="1" dirty="0" smtClean="0">
                <a:latin typeface="Times New Roman" panose="02020603050405020304" pitchFamily="18" charset="0"/>
                <a:cs typeface="Times New Roman" panose="02020603050405020304" pitchFamily="18" charset="0"/>
              </a:rPr>
              <a:t>Name- Dr. Sanjivani Patil </a:t>
            </a:r>
          </a:p>
          <a:p>
            <a:pPr algn="l"/>
            <a:r>
              <a:rPr lang="en-IN" b="1" dirty="0" smtClean="0">
                <a:latin typeface="Times New Roman" panose="02020603050405020304" pitchFamily="18" charset="0"/>
                <a:cs typeface="Times New Roman" panose="02020603050405020304" pitchFamily="18" charset="0"/>
              </a:rPr>
              <a:t>Enrolment no- PG/22/102</a:t>
            </a:r>
          </a:p>
          <a:p>
            <a:pPr algn="l"/>
            <a:r>
              <a:rPr lang="en-IN" b="1" dirty="0" smtClean="0">
                <a:latin typeface="Times New Roman" panose="02020603050405020304" pitchFamily="18" charset="0"/>
                <a:cs typeface="Times New Roman" panose="02020603050405020304" pitchFamily="18" charset="0"/>
              </a:rPr>
              <a:t>Organisation name- Myhealthcare technologies </a:t>
            </a:r>
            <a:endParaRPr lang="en-IN" b="1" dirty="0">
              <a:latin typeface="Times New Roman" panose="02020603050405020304" pitchFamily="18" charset="0"/>
              <a:cs typeface="Times New Roman" panose="02020603050405020304" pitchFamily="18" charset="0"/>
            </a:endParaRPr>
          </a:p>
          <a:p>
            <a:pPr algn="l"/>
            <a:r>
              <a:rPr lang="en-IN" b="1" dirty="0">
                <a:latin typeface="Times New Roman" panose="02020603050405020304" pitchFamily="18" charset="0"/>
                <a:cs typeface="Times New Roman" panose="02020603050405020304" pitchFamily="18" charset="0"/>
              </a:rPr>
              <a:t>Faculty </a:t>
            </a:r>
            <a:r>
              <a:rPr lang="en-IN" b="1" dirty="0" smtClean="0">
                <a:latin typeface="Times New Roman" panose="02020603050405020304" pitchFamily="18" charset="0"/>
                <a:cs typeface="Times New Roman" panose="02020603050405020304" pitchFamily="18" charset="0"/>
              </a:rPr>
              <a:t>Mentor- Dr. Mukesh Ravi Raushan </a:t>
            </a:r>
            <a:endParaRPr lang="en-IN" b="1" dirty="0">
              <a:latin typeface="Times New Roman" panose="02020603050405020304" pitchFamily="18" charset="0"/>
              <a:cs typeface="Times New Roman" panose="02020603050405020304" pitchFamily="18" charset="0"/>
            </a:endParaRPr>
          </a:p>
          <a:p>
            <a:pPr algn="l"/>
            <a:r>
              <a:rPr lang="en-IN" b="1" dirty="0">
                <a:latin typeface="Times New Roman" panose="02020603050405020304" pitchFamily="18" charset="0"/>
                <a:cs typeface="Times New Roman" panose="02020603050405020304" pitchFamily="18" charset="0"/>
              </a:rPr>
              <a:t>IIHMR Delhi</a:t>
            </a:r>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61872" cy="593962"/>
          </a:xfrm>
          <a:prstGeom prst="rect">
            <a:avLst/>
          </a:prstGeom>
        </p:spPr>
      </p:pic>
    </p:spTree>
    <p:extLst>
      <p:ext uri="{BB962C8B-B14F-4D97-AF65-F5344CB8AC3E}">
        <p14:creationId xmlns:p14="http://schemas.microsoft.com/office/powerpoint/2010/main"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xmlns="" id="{C6914C5E-769A-4069-ADCC-27B006314F8D}"/>
              </a:ext>
            </a:extLst>
          </p:cNvPr>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sp>
        <p:nvSpPr>
          <p:cNvPr id="25" name="Graphic 42">
            <a:extLst>
              <a:ext uri="{FF2B5EF4-FFF2-40B4-BE49-F238E27FC236}">
                <a16:creationId xmlns:a16="http://schemas.microsoft.com/office/drawing/2014/main" xmlns="" id="{0D5FA161-9C49-478C-A0F8-774D18C87BBE}"/>
              </a:ext>
            </a:extLst>
          </p:cNvPr>
          <p:cNvSpPr/>
          <p:nvPr/>
        </p:nvSpPr>
        <p:spPr>
          <a:xfrm>
            <a:off x="494145" y="2062976"/>
            <a:ext cx="2546552" cy="3713198"/>
          </a:xfrm>
          <a:custGeom>
            <a:avLst/>
            <a:gdLst>
              <a:gd name="connsiteX0" fmla="*/ 1397897 w 2586810"/>
              <a:gd name="connsiteY0" fmla="*/ 0 h 3771899"/>
              <a:gd name="connsiteX1" fmla="*/ 402676 w 2586810"/>
              <a:gd name="connsiteY1" fmla="*/ 0 h 3771899"/>
              <a:gd name="connsiteX2" fmla="*/ 0 w 2586810"/>
              <a:gd name="connsiteY2" fmla="*/ 402676 h 3771899"/>
              <a:gd name="connsiteX3" fmla="*/ 0 w 2586810"/>
              <a:gd name="connsiteY3" fmla="*/ 3369223 h 3771899"/>
              <a:gd name="connsiteX4" fmla="*/ 402676 w 2586810"/>
              <a:gd name="connsiteY4" fmla="*/ 3771899 h 3771899"/>
              <a:gd name="connsiteX5" fmla="*/ 2190506 w 2586810"/>
              <a:gd name="connsiteY5" fmla="*/ 3771899 h 3771899"/>
              <a:gd name="connsiteX6" fmla="*/ 2593182 w 2586810"/>
              <a:gd name="connsiteY6" fmla="*/ 3369223 h 3771899"/>
              <a:gd name="connsiteX7" fmla="*/ 2593182 w 2586810"/>
              <a:gd name="connsiteY7" fmla="*/ 1194010 h 3771899"/>
              <a:gd name="connsiteX8" fmla="*/ 2474673 w 2586810"/>
              <a:gd name="connsiteY8" fmla="*/ 909843 h 3771899"/>
              <a:gd name="connsiteX9" fmla="*/ 1683338 w 2586810"/>
              <a:gd name="connsiteY9" fmla="*/ 118509 h 3771899"/>
              <a:gd name="connsiteX10" fmla="*/ 1397897 w 2586810"/>
              <a:gd name="connsiteY10" fmla="*/ 0 h 37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810" h="3771899">
                <a:moveTo>
                  <a:pt x="1397897" y="0"/>
                </a:moveTo>
                <a:lnTo>
                  <a:pt x="402676" y="0"/>
                </a:lnTo>
                <a:cubicBezTo>
                  <a:pt x="179675" y="0"/>
                  <a:pt x="0" y="179675"/>
                  <a:pt x="0" y="402676"/>
                </a:cubicBezTo>
                <a:lnTo>
                  <a:pt x="0" y="3369223"/>
                </a:lnTo>
                <a:cubicBezTo>
                  <a:pt x="0" y="3590950"/>
                  <a:pt x="179675" y="3771899"/>
                  <a:pt x="402676" y="3771899"/>
                </a:cubicBezTo>
                <a:lnTo>
                  <a:pt x="2190506" y="3771899"/>
                </a:lnTo>
                <a:cubicBezTo>
                  <a:pt x="2412232" y="3771899"/>
                  <a:pt x="2593182" y="3592224"/>
                  <a:pt x="2593182" y="3369223"/>
                </a:cubicBezTo>
                <a:lnTo>
                  <a:pt x="2593182" y="1194010"/>
                </a:lnTo>
                <a:cubicBezTo>
                  <a:pt x="2593182" y="1086970"/>
                  <a:pt x="2551130" y="985026"/>
                  <a:pt x="2474673" y="909843"/>
                </a:cubicBezTo>
                <a:lnTo>
                  <a:pt x="1683338" y="118509"/>
                </a:lnTo>
                <a:cubicBezTo>
                  <a:pt x="1608155" y="42052"/>
                  <a:pt x="1504937" y="0"/>
                  <a:pt x="1397897" y="0"/>
                </a:cubicBezTo>
                <a:close/>
              </a:path>
            </a:pathLst>
          </a:custGeom>
          <a:solidFill>
            <a:schemeClr val="accent1"/>
          </a:solidFill>
          <a:ln w="12716" cap="flat">
            <a:noFill/>
            <a:prstDash val="solid"/>
            <a:miter/>
          </a:ln>
        </p:spPr>
        <p:txBody>
          <a:bodyPr rtlCol="0" anchor="ctr"/>
          <a:lstStyle/>
          <a:p>
            <a:endParaRPr lang="en-US" dirty="0">
              <a:solidFill>
                <a:srgbClr val="2B3A42"/>
              </a:solidFill>
            </a:endParaRPr>
          </a:p>
        </p:txBody>
      </p:sp>
      <p:sp>
        <p:nvSpPr>
          <p:cNvPr id="26" name="Graphic 43">
            <a:extLst>
              <a:ext uri="{FF2B5EF4-FFF2-40B4-BE49-F238E27FC236}">
                <a16:creationId xmlns:a16="http://schemas.microsoft.com/office/drawing/2014/main" xmlns="" id="{2614E189-3398-45C6-B557-792FA2740854}"/>
              </a:ext>
            </a:extLst>
          </p:cNvPr>
          <p:cNvSpPr/>
          <p:nvPr/>
        </p:nvSpPr>
        <p:spPr>
          <a:xfrm>
            <a:off x="3360705" y="2062976"/>
            <a:ext cx="2546552" cy="3713198"/>
          </a:xfrm>
          <a:custGeom>
            <a:avLst/>
            <a:gdLst>
              <a:gd name="connsiteX0" fmla="*/ 1397897 w 2586810"/>
              <a:gd name="connsiteY0" fmla="*/ 0 h 3771899"/>
              <a:gd name="connsiteX1" fmla="*/ 402676 w 2586810"/>
              <a:gd name="connsiteY1" fmla="*/ 0 h 3771899"/>
              <a:gd name="connsiteX2" fmla="*/ 0 w 2586810"/>
              <a:gd name="connsiteY2" fmla="*/ 402676 h 3771899"/>
              <a:gd name="connsiteX3" fmla="*/ 0 w 2586810"/>
              <a:gd name="connsiteY3" fmla="*/ 3369223 h 3771899"/>
              <a:gd name="connsiteX4" fmla="*/ 402676 w 2586810"/>
              <a:gd name="connsiteY4" fmla="*/ 3771899 h 3771899"/>
              <a:gd name="connsiteX5" fmla="*/ 2190506 w 2586810"/>
              <a:gd name="connsiteY5" fmla="*/ 3771899 h 3771899"/>
              <a:gd name="connsiteX6" fmla="*/ 2593182 w 2586810"/>
              <a:gd name="connsiteY6" fmla="*/ 3369223 h 3771899"/>
              <a:gd name="connsiteX7" fmla="*/ 2593182 w 2586810"/>
              <a:gd name="connsiteY7" fmla="*/ 1194010 h 3771899"/>
              <a:gd name="connsiteX8" fmla="*/ 2474673 w 2586810"/>
              <a:gd name="connsiteY8" fmla="*/ 909843 h 3771899"/>
              <a:gd name="connsiteX9" fmla="*/ 1683338 w 2586810"/>
              <a:gd name="connsiteY9" fmla="*/ 118509 h 3771899"/>
              <a:gd name="connsiteX10" fmla="*/ 1397897 w 2586810"/>
              <a:gd name="connsiteY10" fmla="*/ 0 h 37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810" h="3771899">
                <a:moveTo>
                  <a:pt x="1397897" y="0"/>
                </a:moveTo>
                <a:lnTo>
                  <a:pt x="402676" y="0"/>
                </a:lnTo>
                <a:cubicBezTo>
                  <a:pt x="179675" y="0"/>
                  <a:pt x="0" y="179675"/>
                  <a:pt x="0" y="402676"/>
                </a:cubicBezTo>
                <a:lnTo>
                  <a:pt x="0" y="3369223"/>
                </a:lnTo>
                <a:cubicBezTo>
                  <a:pt x="0" y="3590950"/>
                  <a:pt x="179675" y="3771899"/>
                  <a:pt x="402676" y="3771899"/>
                </a:cubicBezTo>
                <a:lnTo>
                  <a:pt x="2190506" y="3771899"/>
                </a:lnTo>
                <a:cubicBezTo>
                  <a:pt x="2412232" y="3771899"/>
                  <a:pt x="2593182" y="3592224"/>
                  <a:pt x="2593182" y="3369223"/>
                </a:cubicBezTo>
                <a:lnTo>
                  <a:pt x="2593182" y="1194010"/>
                </a:lnTo>
                <a:cubicBezTo>
                  <a:pt x="2593182" y="1086970"/>
                  <a:pt x="2551130" y="985026"/>
                  <a:pt x="2474673" y="909843"/>
                </a:cubicBezTo>
                <a:lnTo>
                  <a:pt x="1683338" y="118509"/>
                </a:lnTo>
                <a:cubicBezTo>
                  <a:pt x="1608155" y="42052"/>
                  <a:pt x="1504937" y="0"/>
                  <a:pt x="1397897" y="0"/>
                </a:cubicBezTo>
                <a:close/>
              </a:path>
            </a:pathLst>
          </a:custGeom>
          <a:solidFill>
            <a:srgbClr val="005587"/>
          </a:solidFill>
          <a:ln w="12716" cap="flat">
            <a:noFill/>
            <a:prstDash val="solid"/>
            <a:miter/>
          </a:ln>
        </p:spPr>
        <p:txBody>
          <a:bodyPr rtlCol="0" anchor="ctr"/>
          <a:lstStyle/>
          <a:p>
            <a:endParaRPr lang="en-US">
              <a:solidFill>
                <a:srgbClr val="2B3A42"/>
              </a:solidFill>
            </a:endParaRPr>
          </a:p>
        </p:txBody>
      </p:sp>
      <p:sp>
        <p:nvSpPr>
          <p:cNvPr id="27" name="Graphic 44">
            <a:extLst>
              <a:ext uri="{FF2B5EF4-FFF2-40B4-BE49-F238E27FC236}">
                <a16:creationId xmlns:a16="http://schemas.microsoft.com/office/drawing/2014/main" xmlns="" id="{21563959-5BBD-4142-8401-15CA88A776BD}"/>
              </a:ext>
            </a:extLst>
          </p:cNvPr>
          <p:cNvSpPr/>
          <p:nvPr/>
        </p:nvSpPr>
        <p:spPr>
          <a:xfrm>
            <a:off x="6242701" y="2062976"/>
            <a:ext cx="2546552" cy="3713198"/>
          </a:xfrm>
          <a:custGeom>
            <a:avLst/>
            <a:gdLst>
              <a:gd name="connsiteX0" fmla="*/ 1397897 w 2586810"/>
              <a:gd name="connsiteY0" fmla="*/ 0 h 3771899"/>
              <a:gd name="connsiteX1" fmla="*/ 402676 w 2586810"/>
              <a:gd name="connsiteY1" fmla="*/ 0 h 3771899"/>
              <a:gd name="connsiteX2" fmla="*/ 0 w 2586810"/>
              <a:gd name="connsiteY2" fmla="*/ 402676 h 3771899"/>
              <a:gd name="connsiteX3" fmla="*/ 0 w 2586810"/>
              <a:gd name="connsiteY3" fmla="*/ 3369223 h 3771899"/>
              <a:gd name="connsiteX4" fmla="*/ 402676 w 2586810"/>
              <a:gd name="connsiteY4" fmla="*/ 3771899 h 3771899"/>
              <a:gd name="connsiteX5" fmla="*/ 2190506 w 2586810"/>
              <a:gd name="connsiteY5" fmla="*/ 3771899 h 3771899"/>
              <a:gd name="connsiteX6" fmla="*/ 2593182 w 2586810"/>
              <a:gd name="connsiteY6" fmla="*/ 3369223 h 3771899"/>
              <a:gd name="connsiteX7" fmla="*/ 2593182 w 2586810"/>
              <a:gd name="connsiteY7" fmla="*/ 1194010 h 3771899"/>
              <a:gd name="connsiteX8" fmla="*/ 2474673 w 2586810"/>
              <a:gd name="connsiteY8" fmla="*/ 909843 h 3771899"/>
              <a:gd name="connsiteX9" fmla="*/ 1683338 w 2586810"/>
              <a:gd name="connsiteY9" fmla="*/ 118509 h 3771899"/>
              <a:gd name="connsiteX10" fmla="*/ 1397897 w 2586810"/>
              <a:gd name="connsiteY10" fmla="*/ 0 h 37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810" h="3771899">
                <a:moveTo>
                  <a:pt x="1397897" y="0"/>
                </a:moveTo>
                <a:lnTo>
                  <a:pt x="402676" y="0"/>
                </a:lnTo>
                <a:cubicBezTo>
                  <a:pt x="179675" y="0"/>
                  <a:pt x="0" y="179675"/>
                  <a:pt x="0" y="402676"/>
                </a:cubicBezTo>
                <a:lnTo>
                  <a:pt x="0" y="3369223"/>
                </a:lnTo>
                <a:cubicBezTo>
                  <a:pt x="0" y="3590950"/>
                  <a:pt x="179675" y="3771899"/>
                  <a:pt x="402676" y="3771899"/>
                </a:cubicBezTo>
                <a:lnTo>
                  <a:pt x="2190506" y="3771899"/>
                </a:lnTo>
                <a:cubicBezTo>
                  <a:pt x="2412232" y="3771899"/>
                  <a:pt x="2593182" y="3592224"/>
                  <a:pt x="2593182" y="3369223"/>
                </a:cubicBezTo>
                <a:lnTo>
                  <a:pt x="2593182" y="1194010"/>
                </a:lnTo>
                <a:cubicBezTo>
                  <a:pt x="2593182" y="1086970"/>
                  <a:pt x="2551130" y="985026"/>
                  <a:pt x="2474673" y="909843"/>
                </a:cubicBezTo>
                <a:lnTo>
                  <a:pt x="1683338" y="118509"/>
                </a:lnTo>
                <a:cubicBezTo>
                  <a:pt x="1608155" y="42052"/>
                  <a:pt x="1504937" y="0"/>
                  <a:pt x="1397897" y="0"/>
                </a:cubicBezTo>
                <a:close/>
              </a:path>
            </a:pathLst>
          </a:custGeom>
          <a:solidFill>
            <a:schemeClr val="accent1"/>
          </a:solidFill>
          <a:ln w="12716" cap="flat">
            <a:noFill/>
            <a:prstDash val="solid"/>
            <a:miter/>
          </a:ln>
        </p:spPr>
        <p:txBody>
          <a:bodyPr rtlCol="0" anchor="ctr"/>
          <a:lstStyle/>
          <a:p>
            <a:endParaRPr lang="en-US">
              <a:solidFill>
                <a:srgbClr val="2B3A42"/>
              </a:solidFill>
            </a:endParaRPr>
          </a:p>
        </p:txBody>
      </p:sp>
      <p:sp>
        <p:nvSpPr>
          <p:cNvPr id="28" name="Graphic 45">
            <a:extLst>
              <a:ext uri="{FF2B5EF4-FFF2-40B4-BE49-F238E27FC236}">
                <a16:creationId xmlns:a16="http://schemas.microsoft.com/office/drawing/2014/main" xmlns="" id="{CC94E7AB-26CE-45DB-8E93-C3021CD57DA2}"/>
              </a:ext>
            </a:extLst>
          </p:cNvPr>
          <p:cNvSpPr/>
          <p:nvPr/>
        </p:nvSpPr>
        <p:spPr>
          <a:xfrm>
            <a:off x="9123098" y="2062976"/>
            <a:ext cx="2546552" cy="3713198"/>
          </a:xfrm>
          <a:custGeom>
            <a:avLst/>
            <a:gdLst>
              <a:gd name="connsiteX0" fmla="*/ 1397897 w 2586810"/>
              <a:gd name="connsiteY0" fmla="*/ 0 h 3771899"/>
              <a:gd name="connsiteX1" fmla="*/ 402676 w 2586810"/>
              <a:gd name="connsiteY1" fmla="*/ 0 h 3771899"/>
              <a:gd name="connsiteX2" fmla="*/ 0 w 2586810"/>
              <a:gd name="connsiteY2" fmla="*/ 402676 h 3771899"/>
              <a:gd name="connsiteX3" fmla="*/ 0 w 2586810"/>
              <a:gd name="connsiteY3" fmla="*/ 3369223 h 3771899"/>
              <a:gd name="connsiteX4" fmla="*/ 402676 w 2586810"/>
              <a:gd name="connsiteY4" fmla="*/ 3771899 h 3771899"/>
              <a:gd name="connsiteX5" fmla="*/ 2190506 w 2586810"/>
              <a:gd name="connsiteY5" fmla="*/ 3771899 h 3771899"/>
              <a:gd name="connsiteX6" fmla="*/ 2593182 w 2586810"/>
              <a:gd name="connsiteY6" fmla="*/ 3369223 h 3771899"/>
              <a:gd name="connsiteX7" fmla="*/ 2593182 w 2586810"/>
              <a:gd name="connsiteY7" fmla="*/ 1194010 h 3771899"/>
              <a:gd name="connsiteX8" fmla="*/ 2474673 w 2586810"/>
              <a:gd name="connsiteY8" fmla="*/ 909843 h 3771899"/>
              <a:gd name="connsiteX9" fmla="*/ 1683338 w 2586810"/>
              <a:gd name="connsiteY9" fmla="*/ 118509 h 3771899"/>
              <a:gd name="connsiteX10" fmla="*/ 1397897 w 2586810"/>
              <a:gd name="connsiteY10" fmla="*/ 0 h 37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810" h="3771899">
                <a:moveTo>
                  <a:pt x="1397897" y="0"/>
                </a:moveTo>
                <a:lnTo>
                  <a:pt x="402676" y="0"/>
                </a:lnTo>
                <a:cubicBezTo>
                  <a:pt x="179675" y="0"/>
                  <a:pt x="0" y="179675"/>
                  <a:pt x="0" y="402676"/>
                </a:cubicBezTo>
                <a:lnTo>
                  <a:pt x="0" y="3369223"/>
                </a:lnTo>
                <a:cubicBezTo>
                  <a:pt x="0" y="3590950"/>
                  <a:pt x="179675" y="3771899"/>
                  <a:pt x="402676" y="3771899"/>
                </a:cubicBezTo>
                <a:lnTo>
                  <a:pt x="2190506" y="3771899"/>
                </a:lnTo>
                <a:cubicBezTo>
                  <a:pt x="2412232" y="3771899"/>
                  <a:pt x="2593182" y="3592224"/>
                  <a:pt x="2593182" y="3369223"/>
                </a:cubicBezTo>
                <a:lnTo>
                  <a:pt x="2593182" y="1194010"/>
                </a:lnTo>
                <a:cubicBezTo>
                  <a:pt x="2593182" y="1086970"/>
                  <a:pt x="2551130" y="985026"/>
                  <a:pt x="2474673" y="909843"/>
                </a:cubicBezTo>
                <a:lnTo>
                  <a:pt x="1683338" y="118509"/>
                </a:lnTo>
                <a:cubicBezTo>
                  <a:pt x="1608155" y="42052"/>
                  <a:pt x="1504937" y="0"/>
                  <a:pt x="1397897" y="0"/>
                </a:cubicBezTo>
                <a:close/>
              </a:path>
            </a:pathLst>
          </a:custGeom>
          <a:solidFill>
            <a:srgbClr val="005587"/>
          </a:solidFill>
          <a:ln w="12716" cap="flat">
            <a:noFill/>
            <a:prstDash val="solid"/>
            <a:miter/>
          </a:ln>
        </p:spPr>
        <p:txBody>
          <a:bodyPr rtlCol="0" anchor="ctr"/>
          <a:lstStyle/>
          <a:p>
            <a:endParaRPr lang="en-US" dirty="0">
              <a:solidFill>
                <a:srgbClr val="2B3A42"/>
              </a:solidFill>
            </a:endParaRPr>
          </a:p>
        </p:txBody>
      </p:sp>
      <p:sp>
        <p:nvSpPr>
          <p:cNvPr id="29" name="Rectangle 28">
            <a:extLst>
              <a:ext uri="{FF2B5EF4-FFF2-40B4-BE49-F238E27FC236}">
                <a16:creationId xmlns:a16="http://schemas.microsoft.com/office/drawing/2014/main" xmlns="" id="{ADCE26C0-F3A6-4A4F-81D6-624548BB131A}"/>
              </a:ext>
            </a:extLst>
          </p:cNvPr>
          <p:cNvSpPr/>
          <p:nvPr/>
        </p:nvSpPr>
        <p:spPr>
          <a:xfrm>
            <a:off x="2585931" y="1895967"/>
            <a:ext cx="569388" cy="923330"/>
          </a:xfrm>
          <a:prstGeom prst="rect">
            <a:avLst/>
          </a:prstGeom>
        </p:spPr>
        <p:txBody>
          <a:bodyPr wrap="none">
            <a:spAutoFit/>
          </a:bodyPr>
          <a:lstStyle/>
          <a:p>
            <a:pPr algn="ctr"/>
            <a:r>
              <a:rPr lang="en-US" sz="5400" dirty="0">
                <a:solidFill>
                  <a:srgbClr val="00A3E0"/>
                </a:solidFill>
              </a:rPr>
              <a:t>1</a:t>
            </a:r>
          </a:p>
        </p:txBody>
      </p:sp>
      <p:sp>
        <p:nvSpPr>
          <p:cNvPr id="30" name="Rectangle 29">
            <a:extLst>
              <a:ext uri="{FF2B5EF4-FFF2-40B4-BE49-F238E27FC236}">
                <a16:creationId xmlns:a16="http://schemas.microsoft.com/office/drawing/2014/main" xmlns="" id="{4A7B09A7-C901-4E71-9EC7-A3E9D39A3AA3}"/>
              </a:ext>
            </a:extLst>
          </p:cNvPr>
          <p:cNvSpPr/>
          <p:nvPr/>
        </p:nvSpPr>
        <p:spPr>
          <a:xfrm>
            <a:off x="5451942" y="1895967"/>
            <a:ext cx="569388" cy="923330"/>
          </a:xfrm>
          <a:prstGeom prst="rect">
            <a:avLst/>
          </a:prstGeom>
        </p:spPr>
        <p:txBody>
          <a:bodyPr wrap="none">
            <a:spAutoFit/>
          </a:bodyPr>
          <a:lstStyle/>
          <a:p>
            <a:pPr algn="ctr"/>
            <a:r>
              <a:rPr lang="en-US" sz="5400" dirty="0">
                <a:solidFill>
                  <a:srgbClr val="005587"/>
                </a:solidFill>
              </a:rPr>
              <a:t>2</a:t>
            </a:r>
          </a:p>
        </p:txBody>
      </p:sp>
      <p:sp>
        <p:nvSpPr>
          <p:cNvPr id="31" name="Rectangle 30">
            <a:extLst>
              <a:ext uri="{FF2B5EF4-FFF2-40B4-BE49-F238E27FC236}">
                <a16:creationId xmlns:a16="http://schemas.microsoft.com/office/drawing/2014/main" xmlns="" id="{622073AD-5003-4CD4-96B7-74236D068037}"/>
              </a:ext>
            </a:extLst>
          </p:cNvPr>
          <p:cNvSpPr/>
          <p:nvPr/>
        </p:nvSpPr>
        <p:spPr>
          <a:xfrm>
            <a:off x="8317952" y="1895967"/>
            <a:ext cx="569388" cy="923330"/>
          </a:xfrm>
          <a:prstGeom prst="rect">
            <a:avLst/>
          </a:prstGeom>
        </p:spPr>
        <p:txBody>
          <a:bodyPr wrap="none">
            <a:spAutoFit/>
          </a:bodyPr>
          <a:lstStyle/>
          <a:p>
            <a:pPr algn="ctr"/>
            <a:r>
              <a:rPr lang="en-US" sz="5400" dirty="0">
                <a:solidFill>
                  <a:srgbClr val="00A3E0"/>
                </a:solidFill>
              </a:rPr>
              <a:t>3</a:t>
            </a:r>
          </a:p>
        </p:txBody>
      </p:sp>
      <p:sp>
        <p:nvSpPr>
          <p:cNvPr id="32" name="Rectangle 31">
            <a:extLst>
              <a:ext uri="{FF2B5EF4-FFF2-40B4-BE49-F238E27FC236}">
                <a16:creationId xmlns:a16="http://schemas.microsoft.com/office/drawing/2014/main" xmlns="" id="{A0802EE1-DE01-433E-A94A-0320B2D9679E}"/>
              </a:ext>
            </a:extLst>
          </p:cNvPr>
          <p:cNvSpPr/>
          <p:nvPr/>
        </p:nvSpPr>
        <p:spPr>
          <a:xfrm>
            <a:off x="11192703" y="1895967"/>
            <a:ext cx="569388" cy="923330"/>
          </a:xfrm>
          <a:prstGeom prst="rect">
            <a:avLst/>
          </a:prstGeom>
        </p:spPr>
        <p:txBody>
          <a:bodyPr wrap="none">
            <a:spAutoFit/>
          </a:bodyPr>
          <a:lstStyle/>
          <a:p>
            <a:pPr algn="ctr"/>
            <a:r>
              <a:rPr lang="en-US" sz="5400" dirty="0">
                <a:solidFill>
                  <a:srgbClr val="005587"/>
                </a:solidFill>
              </a:rPr>
              <a:t>4</a:t>
            </a:r>
          </a:p>
        </p:txBody>
      </p:sp>
      <p:sp>
        <p:nvSpPr>
          <p:cNvPr id="33" name="TextBox 32">
            <a:extLst>
              <a:ext uri="{FF2B5EF4-FFF2-40B4-BE49-F238E27FC236}">
                <a16:creationId xmlns:a16="http://schemas.microsoft.com/office/drawing/2014/main" xmlns="" id="{9877068E-86E1-4F57-9957-B4085BF2655C}"/>
              </a:ext>
            </a:extLst>
          </p:cNvPr>
          <p:cNvSpPr txBox="1"/>
          <p:nvPr/>
        </p:nvSpPr>
        <p:spPr>
          <a:xfrm>
            <a:off x="598835" y="3397438"/>
            <a:ext cx="2354677" cy="2171258"/>
          </a:xfrm>
          <a:prstGeom prst="rect">
            <a:avLst/>
          </a:prstGeom>
          <a:noFill/>
        </p:spPr>
        <p:txBody>
          <a:bodyPr wrap="square" rtlCol="0">
            <a:noAutofit/>
          </a:bodyPr>
          <a:lstStyle/>
          <a:p>
            <a:pPr>
              <a:spcBef>
                <a:spcPts val="600"/>
              </a:spcBef>
            </a:pPr>
            <a:r>
              <a:rPr lang="en-US" sz="1200" b="1" dirty="0" smtClean="0">
                <a:solidFill>
                  <a:schemeClr val="bg1"/>
                </a:solidFill>
              </a:rPr>
              <a:t>Include </a:t>
            </a:r>
            <a:r>
              <a:rPr lang="en-US" sz="1200" b="1" dirty="0">
                <a:solidFill>
                  <a:schemeClr val="bg1"/>
                </a:solidFill>
              </a:rPr>
              <a:t>factors such as fear of job loss or change, lack of understanding or training on the new system, concerns about increased workload or decreased efficiency, and cultural or organizational barriers.</a:t>
            </a:r>
          </a:p>
        </p:txBody>
      </p:sp>
      <p:sp>
        <p:nvSpPr>
          <p:cNvPr id="37" name="Rectangle 36">
            <a:extLst>
              <a:ext uri="{FF2B5EF4-FFF2-40B4-BE49-F238E27FC236}">
                <a16:creationId xmlns:a16="http://schemas.microsoft.com/office/drawing/2014/main" xmlns="" id="{4839C3C0-01A6-4FA6-9362-47DA3621DD7F}"/>
              </a:ext>
            </a:extLst>
          </p:cNvPr>
          <p:cNvSpPr/>
          <p:nvPr/>
        </p:nvSpPr>
        <p:spPr>
          <a:xfrm>
            <a:off x="598835" y="2357632"/>
            <a:ext cx="1882406" cy="910925"/>
          </a:xfrm>
          <a:prstGeom prst="rect">
            <a:avLst/>
          </a:prstGeom>
        </p:spPr>
        <p:txBody>
          <a:bodyPr wrap="square" anchor="ctr">
            <a:noAutofit/>
          </a:bodyPr>
          <a:lstStyle/>
          <a:p>
            <a:r>
              <a:rPr lang="en-US" b="1" dirty="0">
                <a:solidFill>
                  <a:schemeClr val="bg1"/>
                </a:solidFill>
                <a:latin typeface="Times New Roman" panose="02020603050405020304" pitchFamily="18" charset="0"/>
                <a:cs typeface="Times New Roman" panose="02020603050405020304" pitchFamily="18" charset="0"/>
              </a:rPr>
              <a:t>Identification of causes </a:t>
            </a:r>
          </a:p>
          <a:p>
            <a:endParaRPr lang="en-US" b="1" dirty="0">
              <a:solidFill>
                <a:srgbClr val="FFFFFF"/>
              </a:solidFill>
            </a:endParaRPr>
          </a:p>
        </p:txBody>
      </p:sp>
      <p:sp>
        <p:nvSpPr>
          <p:cNvPr id="38" name="TextBox 37">
            <a:extLst>
              <a:ext uri="{FF2B5EF4-FFF2-40B4-BE49-F238E27FC236}">
                <a16:creationId xmlns:a16="http://schemas.microsoft.com/office/drawing/2014/main" xmlns="" id="{CD6F9BA9-9C8A-439A-9FC5-ADE0FF032DD7}"/>
              </a:ext>
            </a:extLst>
          </p:cNvPr>
          <p:cNvSpPr txBox="1"/>
          <p:nvPr/>
        </p:nvSpPr>
        <p:spPr>
          <a:xfrm>
            <a:off x="3380923" y="3397438"/>
            <a:ext cx="2505918" cy="2277634"/>
          </a:xfrm>
          <a:prstGeom prst="rect">
            <a:avLst/>
          </a:prstGeom>
          <a:noFill/>
        </p:spPr>
        <p:txBody>
          <a:bodyPr wrap="square" rtlCol="0">
            <a:noAutofit/>
          </a:bodyPr>
          <a:lstStyle/>
          <a:p>
            <a:pPr>
              <a:spcBef>
                <a:spcPts val="600"/>
              </a:spcBef>
            </a:pPr>
            <a:r>
              <a:rPr lang="en-US" sz="1200" b="1" dirty="0" smtClean="0">
                <a:solidFill>
                  <a:schemeClr val="bg1"/>
                </a:solidFill>
              </a:rPr>
              <a:t>It analyze </a:t>
            </a:r>
            <a:r>
              <a:rPr lang="en-US" sz="1200" b="1" dirty="0">
                <a:solidFill>
                  <a:schemeClr val="bg1"/>
                </a:solidFill>
              </a:rPr>
              <a:t>existing literature on HIS implementation and workforce resistance to identify common themes, trends, and insights. This analysis could highlight previous research findings, case studies, and best practices in addressing workforce resistance.</a:t>
            </a:r>
          </a:p>
        </p:txBody>
      </p:sp>
      <p:sp>
        <p:nvSpPr>
          <p:cNvPr id="39" name="Rectangle 38">
            <a:extLst>
              <a:ext uri="{FF2B5EF4-FFF2-40B4-BE49-F238E27FC236}">
                <a16:creationId xmlns:a16="http://schemas.microsoft.com/office/drawing/2014/main" xmlns="" id="{22048065-A1D2-4621-9AE6-6815B4E14885}"/>
              </a:ext>
            </a:extLst>
          </p:cNvPr>
          <p:cNvSpPr/>
          <p:nvPr/>
        </p:nvSpPr>
        <p:spPr>
          <a:xfrm>
            <a:off x="3569535" y="2326012"/>
            <a:ext cx="1882406" cy="910925"/>
          </a:xfrm>
          <a:prstGeom prst="rect">
            <a:avLst/>
          </a:prstGeom>
        </p:spPr>
        <p:txBody>
          <a:bodyPr wrap="square" anchor="ctr">
            <a:noAutofit/>
          </a:bodyPr>
          <a:lstStyle/>
          <a:p>
            <a:r>
              <a:rPr lang="en-US" b="1" dirty="0">
                <a:solidFill>
                  <a:schemeClr val="bg1"/>
                </a:solidFill>
                <a:latin typeface="Times New Roman" panose="02020603050405020304" pitchFamily="18" charset="0"/>
                <a:cs typeface="Times New Roman" panose="02020603050405020304" pitchFamily="18" charset="0"/>
              </a:rPr>
              <a:t>Analysis of Existing Literature</a:t>
            </a:r>
          </a:p>
        </p:txBody>
      </p:sp>
      <p:sp>
        <p:nvSpPr>
          <p:cNvPr id="40" name="TextBox 39">
            <a:extLst>
              <a:ext uri="{FF2B5EF4-FFF2-40B4-BE49-F238E27FC236}">
                <a16:creationId xmlns:a16="http://schemas.microsoft.com/office/drawing/2014/main" xmlns="" id="{5AC47D7B-EE9A-4A54-AF44-8B1400594014}"/>
              </a:ext>
            </a:extLst>
          </p:cNvPr>
          <p:cNvSpPr txBox="1"/>
          <p:nvPr/>
        </p:nvSpPr>
        <p:spPr>
          <a:xfrm>
            <a:off x="6267707" y="3397438"/>
            <a:ext cx="2505918" cy="2277634"/>
          </a:xfrm>
          <a:prstGeom prst="rect">
            <a:avLst/>
          </a:prstGeom>
          <a:noFill/>
        </p:spPr>
        <p:txBody>
          <a:bodyPr wrap="square" rtlCol="0">
            <a:noAutofit/>
          </a:bodyPr>
          <a:lstStyle/>
          <a:p>
            <a:pPr>
              <a:spcBef>
                <a:spcPts val="600"/>
              </a:spcBef>
            </a:pPr>
            <a:r>
              <a:rPr lang="en-US" sz="1200" b="1" dirty="0" smtClean="0">
                <a:solidFill>
                  <a:schemeClr val="bg1"/>
                </a:solidFill>
              </a:rPr>
              <a:t>Strategies include </a:t>
            </a:r>
          </a:p>
          <a:p>
            <a:pPr>
              <a:spcBef>
                <a:spcPts val="600"/>
              </a:spcBef>
            </a:pPr>
            <a:r>
              <a:rPr lang="en-US" sz="1200" b="1" dirty="0" smtClean="0">
                <a:solidFill>
                  <a:schemeClr val="bg1"/>
                </a:solidFill>
              </a:rPr>
              <a:t>1. Communication </a:t>
            </a:r>
            <a:r>
              <a:rPr lang="en-US" sz="1200" b="1" dirty="0">
                <a:solidFill>
                  <a:schemeClr val="bg1"/>
                </a:solidFill>
              </a:rPr>
              <a:t>and training </a:t>
            </a:r>
            <a:r>
              <a:rPr lang="en-US" sz="1200" b="1" dirty="0" smtClean="0">
                <a:solidFill>
                  <a:schemeClr val="bg1"/>
                </a:solidFill>
              </a:rPr>
              <a:t>initiatives</a:t>
            </a:r>
          </a:p>
          <a:p>
            <a:pPr>
              <a:spcBef>
                <a:spcPts val="600"/>
              </a:spcBef>
            </a:pPr>
            <a:r>
              <a:rPr lang="en-US" sz="1200" b="1" dirty="0" smtClean="0">
                <a:solidFill>
                  <a:schemeClr val="bg1"/>
                </a:solidFill>
              </a:rPr>
              <a:t>2. Involvement </a:t>
            </a:r>
            <a:r>
              <a:rPr lang="en-US" sz="1200" b="1" dirty="0">
                <a:solidFill>
                  <a:schemeClr val="bg1"/>
                </a:solidFill>
              </a:rPr>
              <a:t>of frontline staff in the implementation process </a:t>
            </a:r>
            <a:r>
              <a:rPr lang="en-US" sz="1200" b="1" dirty="0" smtClean="0">
                <a:solidFill>
                  <a:schemeClr val="bg1"/>
                </a:solidFill>
              </a:rPr>
              <a:t>3. </a:t>
            </a:r>
            <a:r>
              <a:rPr lang="en-US" sz="1200" b="1" dirty="0">
                <a:solidFill>
                  <a:schemeClr val="bg1"/>
                </a:solidFill>
              </a:rPr>
              <a:t>A</a:t>
            </a:r>
            <a:r>
              <a:rPr lang="en-US" sz="1200" b="1" dirty="0" smtClean="0">
                <a:solidFill>
                  <a:schemeClr val="bg1"/>
                </a:solidFill>
              </a:rPr>
              <a:t>ddressing </a:t>
            </a:r>
            <a:r>
              <a:rPr lang="en-US" sz="1200" b="1" dirty="0">
                <a:solidFill>
                  <a:schemeClr val="bg1"/>
                </a:solidFill>
              </a:rPr>
              <a:t>concerns about job security through reassurance and </a:t>
            </a:r>
            <a:r>
              <a:rPr lang="en-US" sz="1200" b="1" dirty="0" smtClean="0">
                <a:solidFill>
                  <a:schemeClr val="bg1"/>
                </a:solidFill>
              </a:rPr>
              <a:t>support. 4.Addressing </a:t>
            </a:r>
            <a:r>
              <a:rPr lang="en-US" sz="1200" b="1" dirty="0">
                <a:solidFill>
                  <a:schemeClr val="bg1"/>
                </a:solidFill>
              </a:rPr>
              <a:t>cultural or organizational barriers through leadership </a:t>
            </a:r>
            <a:r>
              <a:rPr lang="en-US" sz="1200" b="1" dirty="0" smtClean="0">
                <a:solidFill>
                  <a:schemeClr val="bg1"/>
                </a:solidFill>
              </a:rPr>
              <a:t>management.</a:t>
            </a:r>
            <a:endParaRPr lang="en-US" sz="1200" b="1" dirty="0">
              <a:solidFill>
                <a:schemeClr val="bg1"/>
              </a:solidFill>
            </a:endParaRPr>
          </a:p>
        </p:txBody>
      </p:sp>
      <p:sp>
        <p:nvSpPr>
          <p:cNvPr id="41" name="Rectangle 40">
            <a:extLst>
              <a:ext uri="{FF2B5EF4-FFF2-40B4-BE49-F238E27FC236}">
                <a16:creationId xmlns:a16="http://schemas.microsoft.com/office/drawing/2014/main" xmlns="" id="{5607FEB5-0335-43E3-95B2-CA1F62D7D823}"/>
              </a:ext>
            </a:extLst>
          </p:cNvPr>
          <p:cNvSpPr/>
          <p:nvPr/>
        </p:nvSpPr>
        <p:spPr>
          <a:xfrm>
            <a:off x="6456319" y="2326012"/>
            <a:ext cx="1882406" cy="910925"/>
          </a:xfrm>
          <a:prstGeom prst="rect">
            <a:avLst/>
          </a:prstGeom>
        </p:spPr>
        <p:txBody>
          <a:bodyPr wrap="square" anchor="ctr">
            <a:noAutofit/>
          </a:bodyPr>
          <a:lstStyle/>
          <a:p>
            <a:r>
              <a:rPr lang="en-US" b="1" dirty="0">
                <a:solidFill>
                  <a:schemeClr val="bg1"/>
                </a:solidFill>
                <a:latin typeface="Times New Roman" panose="02020603050405020304" pitchFamily="18" charset="0"/>
                <a:cs typeface="Times New Roman" panose="02020603050405020304" pitchFamily="18" charset="0"/>
              </a:rPr>
              <a:t>Proposed Effective Strategies</a:t>
            </a:r>
          </a:p>
        </p:txBody>
      </p:sp>
      <p:sp>
        <p:nvSpPr>
          <p:cNvPr id="44" name="TextBox 43">
            <a:extLst>
              <a:ext uri="{FF2B5EF4-FFF2-40B4-BE49-F238E27FC236}">
                <a16:creationId xmlns:a16="http://schemas.microsoft.com/office/drawing/2014/main" xmlns="" id="{0903EA52-BA80-4C91-8B78-BEFDEB6A3C28}"/>
              </a:ext>
            </a:extLst>
          </p:cNvPr>
          <p:cNvSpPr txBox="1"/>
          <p:nvPr/>
        </p:nvSpPr>
        <p:spPr>
          <a:xfrm>
            <a:off x="9137769" y="3397438"/>
            <a:ext cx="2505918" cy="2277634"/>
          </a:xfrm>
          <a:prstGeom prst="rect">
            <a:avLst/>
          </a:prstGeom>
          <a:noFill/>
        </p:spPr>
        <p:txBody>
          <a:bodyPr wrap="square" rtlCol="0">
            <a:noAutofit/>
          </a:bodyPr>
          <a:lstStyle/>
          <a:p>
            <a:pPr>
              <a:spcBef>
                <a:spcPts val="600"/>
              </a:spcBef>
            </a:pPr>
            <a:r>
              <a:rPr lang="en-US" sz="1200" b="1" dirty="0" smtClean="0">
                <a:solidFill>
                  <a:schemeClr val="bg1"/>
                </a:solidFill>
              </a:rPr>
              <a:t>Research </a:t>
            </a:r>
            <a:r>
              <a:rPr lang="en-US" sz="1200" b="1" dirty="0">
                <a:solidFill>
                  <a:schemeClr val="bg1"/>
                </a:solidFill>
              </a:rPr>
              <a:t>may also provide recommendations for future research in this area, such as exploring the impact of specific intervention strategies, evaluating the long-term effects of workforce resistance on HIS implementation success, or examining the role of organizational culture in shaping attitudes towards technological </a:t>
            </a:r>
            <a:r>
              <a:rPr lang="en-US" sz="1200" b="1" dirty="0" smtClean="0">
                <a:solidFill>
                  <a:schemeClr val="bg1"/>
                </a:solidFill>
              </a:rPr>
              <a:t>change.</a:t>
            </a:r>
            <a:endParaRPr lang="en-US" sz="1200" b="1" dirty="0">
              <a:solidFill>
                <a:schemeClr val="bg1"/>
              </a:solidFill>
            </a:endParaRPr>
          </a:p>
        </p:txBody>
      </p:sp>
      <p:sp>
        <p:nvSpPr>
          <p:cNvPr id="45" name="Rectangle 44">
            <a:extLst>
              <a:ext uri="{FF2B5EF4-FFF2-40B4-BE49-F238E27FC236}">
                <a16:creationId xmlns:a16="http://schemas.microsoft.com/office/drawing/2014/main" xmlns="" id="{87AA86CF-46DA-4494-B4A7-443D966AC115}"/>
              </a:ext>
            </a:extLst>
          </p:cNvPr>
          <p:cNvSpPr/>
          <p:nvPr/>
        </p:nvSpPr>
        <p:spPr>
          <a:xfrm>
            <a:off x="9221185" y="2326012"/>
            <a:ext cx="1987602" cy="910925"/>
          </a:xfrm>
          <a:prstGeom prst="rect">
            <a:avLst/>
          </a:prstGeom>
        </p:spPr>
        <p:txBody>
          <a:bodyPr wrap="square" anchor="ctr">
            <a:noAutofit/>
          </a:bodyPr>
          <a:lstStyle/>
          <a:p>
            <a:r>
              <a:rPr lang="en-US" b="1" dirty="0" smtClean="0">
                <a:solidFill>
                  <a:schemeClr val="bg1"/>
                </a:solidFill>
                <a:latin typeface="Times New Roman" panose="02020603050405020304" pitchFamily="18" charset="0"/>
                <a:cs typeface="Times New Roman" panose="02020603050405020304" pitchFamily="18" charset="0"/>
              </a:rPr>
              <a:t>Recommendations </a:t>
            </a:r>
            <a:r>
              <a:rPr lang="en-US" b="1" dirty="0">
                <a:solidFill>
                  <a:schemeClr val="bg1"/>
                </a:solidFill>
                <a:latin typeface="Times New Roman" panose="02020603050405020304" pitchFamily="18" charset="0"/>
                <a:cs typeface="Times New Roman" panose="02020603050405020304" pitchFamily="18" charset="0"/>
              </a:rPr>
              <a:t>for Future Research</a:t>
            </a:r>
          </a:p>
        </p:txBody>
      </p:sp>
      <p:sp>
        <p:nvSpPr>
          <p:cNvPr id="6" name="Rectangle 5"/>
          <p:cNvSpPr/>
          <p:nvPr/>
        </p:nvSpPr>
        <p:spPr>
          <a:xfrm>
            <a:off x="9546336" y="6428232"/>
            <a:ext cx="2734056" cy="877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2" name="Picture 1"/>
          <p:cNvPicPr>
            <a:picLocks noChangeAspect="1"/>
          </p:cNvPicPr>
          <p:nvPr/>
        </p:nvPicPr>
        <p:blipFill>
          <a:blip r:embed="rId2"/>
          <a:stretch>
            <a:fillRect/>
          </a:stretch>
        </p:blipFill>
        <p:spPr>
          <a:xfrm>
            <a:off x="10984887" y="75043"/>
            <a:ext cx="1207113" cy="603556"/>
          </a:xfrm>
          <a:prstGeom prst="rect">
            <a:avLst/>
          </a:prstGeom>
        </p:spPr>
      </p:pic>
    </p:spTree>
    <p:extLst>
      <p:ext uri="{BB962C8B-B14F-4D97-AF65-F5344CB8AC3E}">
        <p14:creationId xmlns:p14="http://schemas.microsoft.com/office/powerpoint/2010/main" val="393094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0A9F27-943F-47DC-AD58-F1AB0F43D92F}"/>
              </a:ext>
            </a:extLst>
          </p:cNvPr>
          <p:cNvSpPr>
            <a:spLocks noGrp="1"/>
          </p:cNvSpPr>
          <p:nvPr>
            <p:ph type="title"/>
          </p:nvPr>
        </p:nvSpPr>
        <p:spPr/>
        <p:txBody>
          <a:bodyPr/>
          <a:lstStyle/>
          <a:p>
            <a:pPr>
              <a:defRPr/>
            </a:pP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easons of Healthcare </a:t>
            </a:r>
            <a:r>
              <a:rPr lang="en-US" sz="2400" dirty="0">
                <a:latin typeface="Times New Roman" panose="02020603050405020304" pitchFamily="18" charset="0"/>
                <a:cs typeface="Times New Roman" panose="02020603050405020304" pitchFamily="18" charset="0"/>
              </a:rPr>
              <a:t>W</a:t>
            </a:r>
            <a:r>
              <a:rPr lang="en-US" sz="2400" dirty="0" smtClean="0">
                <a:latin typeface="Times New Roman" panose="02020603050405020304" pitchFamily="18" charset="0"/>
                <a:cs typeface="Times New Roman" panose="02020603050405020304" pitchFamily="18" charset="0"/>
              </a:rPr>
              <a:t>orkforce resistance in the implementation of HIS</a:t>
            </a:r>
            <a:endParaRPr lang="en-US" sz="2400" dirty="0"/>
          </a:p>
        </p:txBody>
      </p:sp>
      <p:sp>
        <p:nvSpPr>
          <p:cNvPr id="4" name="Rectangle: Rounded Corners 3">
            <a:extLst>
              <a:ext uri="{FF2B5EF4-FFF2-40B4-BE49-F238E27FC236}">
                <a16:creationId xmlns="" xmlns:a16="http://schemas.microsoft.com/office/drawing/2014/main" id="{BFB04C49-1255-4C37-9CD7-A28FB22A3E99}"/>
              </a:ext>
            </a:extLst>
          </p:cNvPr>
          <p:cNvSpPr/>
          <p:nvPr/>
        </p:nvSpPr>
        <p:spPr>
          <a:xfrm>
            <a:off x="7154064" y="4921695"/>
            <a:ext cx="1758888" cy="8217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5" name="Rectangle: Rounded Corners 4">
            <a:extLst>
              <a:ext uri="{FF2B5EF4-FFF2-40B4-BE49-F238E27FC236}">
                <a16:creationId xmlns="" xmlns:a16="http://schemas.microsoft.com/office/drawing/2014/main" id="{CF099D78-4B1A-4F5F-AB16-4EFAA7F981B4}"/>
              </a:ext>
            </a:extLst>
          </p:cNvPr>
          <p:cNvSpPr/>
          <p:nvPr/>
        </p:nvSpPr>
        <p:spPr>
          <a:xfrm rot="8616580">
            <a:off x="6657046" y="4055686"/>
            <a:ext cx="1859205" cy="8217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6" name="Rectangle: Rounded Corners 5">
            <a:extLst>
              <a:ext uri="{FF2B5EF4-FFF2-40B4-BE49-F238E27FC236}">
                <a16:creationId xmlns="" xmlns:a16="http://schemas.microsoft.com/office/drawing/2014/main" id="{6395A508-7EAE-4B28-95AC-6F058C8695E0}"/>
              </a:ext>
            </a:extLst>
          </p:cNvPr>
          <p:cNvSpPr/>
          <p:nvPr/>
        </p:nvSpPr>
        <p:spPr>
          <a:xfrm rot="7445329">
            <a:off x="6014858" y="3352526"/>
            <a:ext cx="1924021" cy="8217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7" name="Rectangle: Rounded Corners 6">
            <a:extLst>
              <a:ext uri="{FF2B5EF4-FFF2-40B4-BE49-F238E27FC236}">
                <a16:creationId xmlns="" xmlns:a16="http://schemas.microsoft.com/office/drawing/2014/main" id="{98AD7F8E-3F4D-4C21-99DA-A4DAC4A1E8FA}"/>
              </a:ext>
            </a:extLst>
          </p:cNvPr>
          <p:cNvSpPr/>
          <p:nvPr/>
        </p:nvSpPr>
        <p:spPr>
          <a:xfrm rot="5400000">
            <a:off x="5021204" y="3137228"/>
            <a:ext cx="1946796" cy="8217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8" name="Rectangle: Rounded Corners 7">
            <a:extLst>
              <a:ext uri="{FF2B5EF4-FFF2-40B4-BE49-F238E27FC236}">
                <a16:creationId xmlns="" xmlns:a16="http://schemas.microsoft.com/office/drawing/2014/main" id="{CF4668FF-4474-49B6-AB98-950D799EDAC5}"/>
              </a:ext>
            </a:extLst>
          </p:cNvPr>
          <p:cNvSpPr/>
          <p:nvPr/>
        </p:nvSpPr>
        <p:spPr>
          <a:xfrm rot="3595923">
            <a:off x="4082414" y="3352527"/>
            <a:ext cx="1884793" cy="8217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9" name="Rectangle: Rounded Corners 8">
            <a:extLst>
              <a:ext uri="{FF2B5EF4-FFF2-40B4-BE49-F238E27FC236}">
                <a16:creationId xmlns="" xmlns:a16="http://schemas.microsoft.com/office/drawing/2014/main" id="{860BEBE3-CEA9-438B-9012-5A15CC8D0737}"/>
              </a:ext>
            </a:extLst>
          </p:cNvPr>
          <p:cNvSpPr/>
          <p:nvPr/>
        </p:nvSpPr>
        <p:spPr>
          <a:xfrm rot="1909965">
            <a:off x="3391566" y="3994122"/>
            <a:ext cx="1773269" cy="8217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0" name="Rectangle: Rounded Corners 9">
            <a:extLst>
              <a:ext uri="{FF2B5EF4-FFF2-40B4-BE49-F238E27FC236}">
                <a16:creationId xmlns="" xmlns:a16="http://schemas.microsoft.com/office/drawing/2014/main" id="{50A49128-345D-4F91-B4C5-622F0E305910}"/>
              </a:ext>
            </a:extLst>
          </p:cNvPr>
          <p:cNvSpPr/>
          <p:nvPr/>
        </p:nvSpPr>
        <p:spPr>
          <a:xfrm>
            <a:off x="3092896" y="4921695"/>
            <a:ext cx="1972272" cy="8217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1" name="Freeform 12">
            <a:extLst>
              <a:ext uri="{FF2B5EF4-FFF2-40B4-BE49-F238E27FC236}">
                <a16:creationId xmlns="" xmlns:a16="http://schemas.microsoft.com/office/drawing/2014/main" id="{77572F16-4D6C-4E72-B061-C15EB8D65EA4}"/>
              </a:ext>
            </a:extLst>
          </p:cNvPr>
          <p:cNvSpPr>
            <a:spLocks/>
          </p:cNvSpPr>
          <p:nvPr/>
        </p:nvSpPr>
        <p:spPr bwMode="auto">
          <a:xfrm>
            <a:off x="4020307" y="3588270"/>
            <a:ext cx="3958261" cy="2154926"/>
          </a:xfrm>
          <a:custGeom>
            <a:avLst/>
            <a:gdLst>
              <a:gd name="T0" fmla="*/ 1248 w 1248"/>
              <a:gd name="T1" fmla="*/ 624 h 686"/>
              <a:gd name="T2" fmla="*/ 624 w 1248"/>
              <a:gd name="T3" fmla="*/ 0 h 686"/>
              <a:gd name="T4" fmla="*/ 0 w 1248"/>
              <a:gd name="T5" fmla="*/ 624 h 686"/>
              <a:gd name="T6" fmla="*/ 3 w 1248"/>
              <a:gd name="T7" fmla="*/ 686 h 686"/>
              <a:gd name="T8" fmla="*/ 1245 w 1248"/>
              <a:gd name="T9" fmla="*/ 686 h 686"/>
              <a:gd name="T10" fmla="*/ 1248 w 1248"/>
              <a:gd name="T11" fmla="*/ 624 h 686"/>
            </a:gdLst>
            <a:ahLst/>
            <a:cxnLst>
              <a:cxn ang="0">
                <a:pos x="T0" y="T1"/>
              </a:cxn>
              <a:cxn ang="0">
                <a:pos x="T2" y="T3"/>
              </a:cxn>
              <a:cxn ang="0">
                <a:pos x="T4" y="T5"/>
              </a:cxn>
              <a:cxn ang="0">
                <a:pos x="T6" y="T7"/>
              </a:cxn>
              <a:cxn ang="0">
                <a:pos x="T8" y="T9"/>
              </a:cxn>
              <a:cxn ang="0">
                <a:pos x="T10" y="T11"/>
              </a:cxn>
            </a:cxnLst>
            <a:rect l="0" t="0" r="r" b="b"/>
            <a:pathLst>
              <a:path w="1248" h="686">
                <a:moveTo>
                  <a:pt x="1248" y="624"/>
                </a:moveTo>
                <a:cubicBezTo>
                  <a:pt x="1248" y="279"/>
                  <a:pt x="969" y="0"/>
                  <a:pt x="624" y="0"/>
                </a:cubicBezTo>
                <a:cubicBezTo>
                  <a:pt x="279" y="0"/>
                  <a:pt x="0" y="279"/>
                  <a:pt x="0" y="624"/>
                </a:cubicBezTo>
                <a:cubicBezTo>
                  <a:pt x="0" y="645"/>
                  <a:pt x="1" y="666"/>
                  <a:pt x="3" y="686"/>
                </a:cubicBezTo>
                <a:cubicBezTo>
                  <a:pt x="1245" y="686"/>
                  <a:pt x="1245" y="686"/>
                  <a:pt x="1245" y="686"/>
                </a:cubicBezTo>
                <a:cubicBezTo>
                  <a:pt x="1247" y="666"/>
                  <a:pt x="1248" y="645"/>
                  <a:pt x="1248" y="624"/>
                </a:cubicBezTo>
                <a:close/>
              </a:path>
            </a:pathLst>
          </a:custGeom>
          <a:solidFill>
            <a:schemeClr val="bg1"/>
          </a:solidFill>
          <a:ln w="9525">
            <a:noFill/>
            <a:round/>
            <a:headEnd/>
            <a:tailEnd/>
          </a:ln>
          <a:effectLst/>
        </p:spPr>
        <p:txBody>
          <a:bodyPr vert="horz" wrap="square" lIns="91440" tIns="365760" rIns="91440" bIns="45720" numCol="1" anchor="ctr" anchorCtr="0" compatLnSpc="1">
            <a:prstTxWarp prst="textNoShape">
              <a:avLst/>
            </a:prstTxWarp>
          </a:bodyPr>
          <a:lstStyle/>
          <a:p>
            <a:pPr algn="ctr"/>
            <a:r>
              <a:rPr lang="en-US" sz="2400" b="1" dirty="0">
                <a:solidFill>
                  <a:srgbClr val="FFFFFF"/>
                </a:solidFill>
                <a:cs typeface="Arial" panose="020B0604020202020204" pitchFamily="34" charset="0"/>
              </a:rPr>
              <a:t>Title</a:t>
            </a:r>
          </a:p>
        </p:txBody>
      </p:sp>
      <p:sp>
        <p:nvSpPr>
          <p:cNvPr id="56" name="Text Placeholder 6">
            <a:extLst>
              <a:ext uri="{FF2B5EF4-FFF2-40B4-BE49-F238E27FC236}">
                <a16:creationId xmlns="" xmlns:a16="http://schemas.microsoft.com/office/drawing/2014/main" id="{88B3A145-24FB-4ADE-83A0-525B731B3E89}"/>
              </a:ext>
            </a:extLst>
          </p:cNvPr>
          <p:cNvSpPr txBox="1">
            <a:spLocks/>
          </p:cNvSpPr>
          <p:nvPr/>
        </p:nvSpPr>
        <p:spPr>
          <a:xfrm>
            <a:off x="9138221" y="4844238"/>
            <a:ext cx="2468880" cy="100911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t>Lack of </a:t>
            </a:r>
            <a:r>
              <a:rPr lang="en-US" sz="1600" b="1" dirty="0" smtClean="0"/>
              <a:t>Transparency</a:t>
            </a:r>
            <a:r>
              <a:rPr lang="en-US" sz="1600" b="1" dirty="0">
                <a:solidFill>
                  <a:srgbClr val="2B3A42"/>
                </a:solidFill>
              </a:rPr>
              <a:t> </a:t>
            </a:r>
            <a:r>
              <a:rPr lang="en-US" sz="1600" b="1" dirty="0" smtClean="0">
                <a:solidFill>
                  <a:srgbClr val="2B3A42"/>
                </a:solidFill>
              </a:rPr>
              <a:t>&amp; </a:t>
            </a:r>
            <a:r>
              <a:rPr lang="en-US" sz="1600" b="1" dirty="0" smtClean="0"/>
              <a:t>Concerns </a:t>
            </a:r>
            <a:r>
              <a:rPr lang="en-US" sz="1600" b="1" dirty="0"/>
              <a:t>Not Addressed</a:t>
            </a:r>
            <a:endParaRPr lang="en-US" sz="1600" b="1" dirty="0">
              <a:solidFill>
                <a:srgbClr val="2B3A42"/>
              </a:solidFill>
              <a:ea typeface="Noto Sans" panose="020B0502040504020204" pitchFamily="34"/>
              <a:cs typeface="Noto Sans" panose="020B0502040504020204" pitchFamily="34"/>
            </a:endParaRPr>
          </a:p>
          <a:p>
            <a:pPr marL="0" indent="0">
              <a:lnSpc>
                <a:spcPct val="100000"/>
              </a:lnSpc>
              <a:spcBef>
                <a:spcPts val="0"/>
              </a:spcBef>
              <a:spcAft>
                <a:spcPts val="300"/>
              </a:spcAft>
              <a:buFont typeface="Arial" panose="020B0604020202020204" pitchFamily="34" charset="0"/>
              <a:buNone/>
              <a:tabLst>
                <a:tab pos="4283075" algn="l"/>
              </a:tabLst>
            </a:pPr>
            <a:endParaRPr lang="en-US" sz="1200" dirty="0">
              <a:solidFill>
                <a:srgbClr val="2B3A42"/>
              </a:solidFill>
              <a:ea typeface="Noto Sans" panose="020B0502040504020204" pitchFamily="34"/>
              <a:cs typeface="Noto Sans" panose="020B0502040504020204" pitchFamily="34"/>
            </a:endParaRPr>
          </a:p>
        </p:txBody>
      </p:sp>
      <p:sp>
        <p:nvSpPr>
          <p:cNvPr id="57" name="Text Placeholder 6">
            <a:extLst>
              <a:ext uri="{FF2B5EF4-FFF2-40B4-BE49-F238E27FC236}">
                <a16:creationId xmlns="" xmlns:a16="http://schemas.microsoft.com/office/drawing/2014/main" id="{55C2ECA6-D034-42E0-9380-5272737767E2}"/>
              </a:ext>
            </a:extLst>
          </p:cNvPr>
          <p:cNvSpPr txBox="1">
            <a:spLocks/>
          </p:cNvSpPr>
          <p:nvPr/>
        </p:nvSpPr>
        <p:spPr>
          <a:xfrm>
            <a:off x="281698" y="4718417"/>
            <a:ext cx="2468880" cy="100911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300"/>
              </a:spcAft>
              <a:buFont typeface="Arial" panose="020B0604020202020204" pitchFamily="34" charset="0"/>
              <a:buNone/>
              <a:tabLst>
                <a:tab pos="4283075" algn="l"/>
              </a:tabLst>
            </a:pPr>
            <a:r>
              <a:rPr lang="en-US" sz="1600" b="1" dirty="0" smtClean="0">
                <a:solidFill>
                  <a:srgbClr val="2B3A42"/>
                </a:solidFill>
                <a:ea typeface="Noto Sans" panose="020B0502040504020204" pitchFamily="34"/>
                <a:cs typeface="Noto Sans" panose="020B0502040504020204" pitchFamily="34"/>
              </a:rPr>
              <a:t>Job security</a:t>
            </a:r>
            <a:endParaRPr lang="en-US" sz="1600" b="1" dirty="0">
              <a:solidFill>
                <a:srgbClr val="2B3A42"/>
              </a:solidFill>
              <a:ea typeface="Noto Sans" panose="020B0502040504020204" pitchFamily="34"/>
              <a:cs typeface="Noto Sans" panose="020B0502040504020204" pitchFamily="34"/>
            </a:endParaRPr>
          </a:p>
          <a:p>
            <a:pPr marL="0" indent="0" algn="r">
              <a:lnSpc>
                <a:spcPct val="100000"/>
              </a:lnSpc>
              <a:spcBef>
                <a:spcPts val="0"/>
              </a:spcBef>
              <a:spcAft>
                <a:spcPts val="300"/>
              </a:spcAft>
              <a:buNone/>
              <a:tabLst>
                <a:tab pos="4283075" algn="l"/>
              </a:tabLst>
            </a:pPr>
            <a:r>
              <a:rPr lang="en-US" sz="1200" dirty="0" smtClean="0"/>
              <a:t>Fear </a:t>
            </a:r>
            <a:r>
              <a:rPr lang="en-US" sz="1200" dirty="0"/>
              <a:t>of automation leading to job losses, particularly for roles with repetitive tasks</a:t>
            </a:r>
            <a:endParaRPr lang="en-US" sz="1200" dirty="0">
              <a:solidFill>
                <a:srgbClr val="2B3A42"/>
              </a:solidFill>
              <a:ea typeface="Noto Sans" panose="020B0502040504020204" pitchFamily="34"/>
              <a:cs typeface="Noto Sans" panose="020B0502040504020204" pitchFamily="34"/>
            </a:endParaRPr>
          </a:p>
          <a:p>
            <a:pPr marL="0" indent="0" algn="r">
              <a:lnSpc>
                <a:spcPct val="100000"/>
              </a:lnSpc>
              <a:spcBef>
                <a:spcPts val="0"/>
              </a:spcBef>
              <a:spcAft>
                <a:spcPts val="300"/>
              </a:spcAft>
              <a:buFont typeface="Arial" panose="020B0604020202020204" pitchFamily="34" charset="0"/>
              <a:buNone/>
              <a:tabLst>
                <a:tab pos="4283075" algn="l"/>
              </a:tabLst>
            </a:pPr>
            <a:endParaRPr lang="en-US" sz="1200" dirty="0">
              <a:solidFill>
                <a:srgbClr val="2B3A42"/>
              </a:solidFill>
              <a:ea typeface="Noto Sans" panose="020B0502040504020204" pitchFamily="34"/>
              <a:cs typeface="Noto Sans" panose="020B0502040504020204" pitchFamily="34"/>
            </a:endParaRPr>
          </a:p>
        </p:txBody>
      </p:sp>
      <p:sp>
        <p:nvSpPr>
          <p:cNvPr id="58" name="Text Placeholder 6">
            <a:extLst>
              <a:ext uri="{FF2B5EF4-FFF2-40B4-BE49-F238E27FC236}">
                <a16:creationId xmlns="" xmlns:a16="http://schemas.microsoft.com/office/drawing/2014/main" id="{9E06A1A2-FF4F-4788-81EF-3898653112F5}"/>
              </a:ext>
            </a:extLst>
          </p:cNvPr>
          <p:cNvSpPr txBox="1">
            <a:spLocks/>
          </p:cNvSpPr>
          <p:nvPr/>
        </p:nvSpPr>
        <p:spPr>
          <a:xfrm>
            <a:off x="4806790" y="4593210"/>
            <a:ext cx="2493301" cy="100911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tabLst>
                <a:tab pos="4283075" algn="l"/>
              </a:tabLst>
            </a:pPr>
            <a:r>
              <a:rPr lang="en-US" sz="2400" b="1" dirty="0">
                <a:solidFill>
                  <a:srgbClr val="2B3A42"/>
                </a:solidFill>
                <a:ea typeface="Noto Sans" panose="020B0502040504020204" pitchFamily="34"/>
                <a:cs typeface="Noto Sans" panose="020B0502040504020204" pitchFamily="34"/>
              </a:rPr>
              <a:t>Project Outcome</a:t>
            </a:r>
            <a:endParaRPr lang="en-US" sz="1800" dirty="0">
              <a:solidFill>
                <a:srgbClr val="2B3A42"/>
              </a:solidFill>
              <a:ea typeface="Noto Sans" panose="020B0502040504020204" pitchFamily="34"/>
              <a:cs typeface="Noto Sans" panose="020B0502040504020204" pitchFamily="34"/>
            </a:endParaRPr>
          </a:p>
        </p:txBody>
      </p:sp>
      <p:sp>
        <p:nvSpPr>
          <p:cNvPr id="59" name="Text Placeholder 6">
            <a:extLst>
              <a:ext uri="{FF2B5EF4-FFF2-40B4-BE49-F238E27FC236}">
                <a16:creationId xmlns="" xmlns:a16="http://schemas.microsoft.com/office/drawing/2014/main" id="{9E79A882-1CDF-40FB-9B5E-D54072E90435}"/>
              </a:ext>
            </a:extLst>
          </p:cNvPr>
          <p:cNvSpPr txBox="1">
            <a:spLocks/>
          </p:cNvSpPr>
          <p:nvPr/>
        </p:nvSpPr>
        <p:spPr>
          <a:xfrm>
            <a:off x="666953" y="3500793"/>
            <a:ext cx="2468880" cy="100911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300"/>
              </a:spcAft>
              <a:buNone/>
              <a:tabLst>
                <a:tab pos="4283075" algn="l"/>
              </a:tabLst>
            </a:pPr>
            <a:r>
              <a:rPr lang="en-US" sz="1600" b="1" dirty="0"/>
              <a:t>Negative Impact on Patient </a:t>
            </a:r>
            <a:r>
              <a:rPr lang="en-US" sz="1600" b="1" dirty="0" smtClean="0"/>
              <a:t>Care</a:t>
            </a:r>
          </a:p>
          <a:p>
            <a:pPr marL="0" indent="0">
              <a:lnSpc>
                <a:spcPct val="100000"/>
              </a:lnSpc>
              <a:spcBef>
                <a:spcPts val="0"/>
              </a:spcBef>
              <a:spcAft>
                <a:spcPts val="300"/>
              </a:spcAft>
              <a:buNone/>
              <a:tabLst>
                <a:tab pos="4283075" algn="l"/>
              </a:tabLst>
            </a:pPr>
            <a:r>
              <a:rPr lang="en-US" sz="1200" dirty="0" smtClean="0"/>
              <a:t> HIS </a:t>
            </a:r>
            <a:r>
              <a:rPr lang="en-US" sz="1200" dirty="0"/>
              <a:t>could reduce quality time spent interacting with </a:t>
            </a:r>
            <a:r>
              <a:rPr lang="en-US" sz="1200" dirty="0" smtClean="0"/>
              <a:t>patients.</a:t>
            </a:r>
            <a:endParaRPr lang="en-US" sz="1200" b="1" dirty="0" smtClean="0"/>
          </a:p>
          <a:p>
            <a:pPr marL="0" indent="0" algn="r">
              <a:lnSpc>
                <a:spcPct val="100000"/>
              </a:lnSpc>
              <a:spcBef>
                <a:spcPts val="0"/>
              </a:spcBef>
              <a:spcAft>
                <a:spcPts val="300"/>
              </a:spcAft>
              <a:buNone/>
              <a:tabLst>
                <a:tab pos="4283075" algn="l"/>
              </a:tabLst>
            </a:pPr>
            <a:endParaRPr lang="en-US" sz="1200" dirty="0">
              <a:solidFill>
                <a:srgbClr val="2B3A42"/>
              </a:solidFill>
            </a:endParaRPr>
          </a:p>
          <a:p>
            <a:pPr marL="0" indent="0" algn="r">
              <a:lnSpc>
                <a:spcPct val="100000"/>
              </a:lnSpc>
              <a:spcBef>
                <a:spcPts val="0"/>
              </a:spcBef>
              <a:spcAft>
                <a:spcPts val="300"/>
              </a:spcAft>
              <a:buNone/>
              <a:tabLst>
                <a:tab pos="4283075" algn="l"/>
              </a:tabLst>
            </a:pPr>
            <a:endParaRPr lang="en-US" sz="1200" dirty="0">
              <a:solidFill>
                <a:srgbClr val="2B3A42"/>
              </a:solidFill>
              <a:ea typeface="Noto Sans" panose="020B0502040504020204" pitchFamily="34"/>
              <a:cs typeface="Noto Sans" panose="020B0502040504020204" pitchFamily="34"/>
            </a:endParaRPr>
          </a:p>
          <a:p>
            <a:pPr marL="0" indent="0" algn="r">
              <a:lnSpc>
                <a:spcPct val="100000"/>
              </a:lnSpc>
              <a:spcBef>
                <a:spcPts val="0"/>
              </a:spcBef>
              <a:spcAft>
                <a:spcPts val="300"/>
              </a:spcAft>
              <a:buFont typeface="Arial" panose="020B0604020202020204" pitchFamily="34" charset="0"/>
              <a:buNone/>
              <a:tabLst>
                <a:tab pos="4283075" algn="l"/>
              </a:tabLst>
            </a:pPr>
            <a:endParaRPr lang="en-US" sz="1200" dirty="0">
              <a:solidFill>
                <a:srgbClr val="2B3A42"/>
              </a:solidFill>
              <a:ea typeface="Noto Sans" panose="020B0502040504020204" pitchFamily="34"/>
              <a:cs typeface="Noto Sans" panose="020B0502040504020204" pitchFamily="34"/>
            </a:endParaRPr>
          </a:p>
        </p:txBody>
      </p:sp>
      <p:sp>
        <p:nvSpPr>
          <p:cNvPr id="60" name="Text Placeholder 6">
            <a:extLst>
              <a:ext uri="{FF2B5EF4-FFF2-40B4-BE49-F238E27FC236}">
                <a16:creationId xmlns="" xmlns:a16="http://schemas.microsoft.com/office/drawing/2014/main" id="{FA3EF4A3-D141-4627-9CF7-B75583B7A04B}"/>
              </a:ext>
            </a:extLst>
          </p:cNvPr>
          <p:cNvSpPr txBox="1">
            <a:spLocks/>
          </p:cNvSpPr>
          <p:nvPr/>
        </p:nvSpPr>
        <p:spPr>
          <a:xfrm>
            <a:off x="8645730" y="3373409"/>
            <a:ext cx="2468880" cy="100911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t>Slow Performance</a:t>
            </a:r>
            <a:endParaRPr lang="en-US" sz="1600" b="1" dirty="0">
              <a:solidFill>
                <a:srgbClr val="2B3A42"/>
              </a:solidFill>
              <a:ea typeface="Noto Sans" panose="020B0502040504020204" pitchFamily="34"/>
              <a:cs typeface="Noto Sans" panose="020B0502040504020204" pitchFamily="34"/>
            </a:endParaRPr>
          </a:p>
          <a:p>
            <a:pPr marL="0" indent="0">
              <a:lnSpc>
                <a:spcPct val="100000"/>
              </a:lnSpc>
              <a:spcBef>
                <a:spcPts val="0"/>
              </a:spcBef>
              <a:spcAft>
                <a:spcPts val="300"/>
              </a:spcAft>
              <a:buNone/>
              <a:tabLst>
                <a:tab pos="4283075" algn="l"/>
              </a:tabLst>
            </a:pPr>
            <a:r>
              <a:rPr lang="en-US" sz="1200" dirty="0"/>
              <a:t>A slow HIS can disrupt workflow and create delays, leading to frustration and resistance.</a:t>
            </a:r>
            <a:endParaRPr lang="en-US" sz="1200" dirty="0">
              <a:solidFill>
                <a:srgbClr val="2B3A42"/>
              </a:solidFill>
              <a:ea typeface="Noto Sans" panose="020B0502040504020204" pitchFamily="34"/>
              <a:cs typeface="Noto Sans" panose="020B0502040504020204" pitchFamily="34"/>
            </a:endParaRPr>
          </a:p>
        </p:txBody>
      </p:sp>
      <p:sp>
        <p:nvSpPr>
          <p:cNvPr id="61" name="Text Placeholder 6">
            <a:extLst>
              <a:ext uri="{FF2B5EF4-FFF2-40B4-BE49-F238E27FC236}">
                <a16:creationId xmlns="" xmlns:a16="http://schemas.microsoft.com/office/drawing/2014/main" id="{64DA0A71-54E0-45FC-8365-B6DAA0BC26A1}"/>
              </a:ext>
            </a:extLst>
          </p:cNvPr>
          <p:cNvSpPr txBox="1">
            <a:spLocks/>
          </p:cNvSpPr>
          <p:nvPr/>
        </p:nvSpPr>
        <p:spPr>
          <a:xfrm>
            <a:off x="1858434" y="1985129"/>
            <a:ext cx="2468880" cy="100911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t>Feeling </a:t>
            </a:r>
            <a:r>
              <a:rPr lang="en-US" sz="1600" b="1" dirty="0" smtClean="0"/>
              <a:t>Unprepared</a:t>
            </a:r>
            <a:endParaRPr lang="en-US" sz="1600" b="1" dirty="0">
              <a:solidFill>
                <a:srgbClr val="2B3A42"/>
              </a:solidFill>
              <a:ea typeface="Noto Sans" panose="020B0502040504020204" pitchFamily="34"/>
              <a:cs typeface="Noto Sans" panose="020B0502040504020204" pitchFamily="34"/>
            </a:endParaRPr>
          </a:p>
          <a:p>
            <a:pPr marL="0" indent="0">
              <a:lnSpc>
                <a:spcPct val="100000"/>
              </a:lnSpc>
              <a:spcBef>
                <a:spcPts val="0"/>
              </a:spcBef>
              <a:spcAft>
                <a:spcPts val="300"/>
              </a:spcAft>
              <a:buNone/>
              <a:tabLst>
                <a:tab pos="4283075" algn="l"/>
              </a:tabLst>
            </a:pPr>
            <a:r>
              <a:rPr lang="en-US" sz="1200" dirty="0"/>
              <a:t>Lack of comprehensive training tailored to different learning styles, leading </a:t>
            </a:r>
            <a:r>
              <a:rPr lang="en-US" sz="1200" dirty="0" smtClean="0"/>
              <a:t>to sense </a:t>
            </a:r>
            <a:r>
              <a:rPr lang="en-US" sz="1200" dirty="0"/>
              <a:t>of inadequacy when using the HIS</a:t>
            </a:r>
            <a:endParaRPr lang="en-US" sz="1200" dirty="0">
              <a:solidFill>
                <a:srgbClr val="2B3A42"/>
              </a:solidFill>
              <a:ea typeface="Noto Sans" panose="020B0502040504020204" pitchFamily="34"/>
              <a:cs typeface="Noto Sans" panose="020B0502040504020204" pitchFamily="34"/>
            </a:endParaRPr>
          </a:p>
          <a:p>
            <a:pPr marL="0" indent="0" algn="r">
              <a:lnSpc>
                <a:spcPct val="100000"/>
              </a:lnSpc>
              <a:spcBef>
                <a:spcPts val="0"/>
              </a:spcBef>
              <a:spcAft>
                <a:spcPts val="300"/>
              </a:spcAft>
              <a:buFont typeface="Arial" panose="020B0604020202020204" pitchFamily="34" charset="0"/>
              <a:buNone/>
              <a:tabLst>
                <a:tab pos="4283075" algn="l"/>
              </a:tabLst>
            </a:pPr>
            <a:endParaRPr lang="en-US" sz="1200" dirty="0">
              <a:solidFill>
                <a:srgbClr val="2B3A42"/>
              </a:solidFill>
              <a:ea typeface="Noto Sans" panose="020B0502040504020204" pitchFamily="34"/>
              <a:cs typeface="Noto Sans" panose="020B0502040504020204" pitchFamily="34"/>
            </a:endParaRPr>
          </a:p>
        </p:txBody>
      </p:sp>
      <p:sp>
        <p:nvSpPr>
          <p:cNvPr id="62" name="Text Placeholder 6">
            <a:extLst>
              <a:ext uri="{FF2B5EF4-FFF2-40B4-BE49-F238E27FC236}">
                <a16:creationId xmlns="" xmlns:a16="http://schemas.microsoft.com/office/drawing/2014/main" id="{EA846117-779E-4C28-AD3F-96C729DD6158}"/>
              </a:ext>
            </a:extLst>
          </p:cNvPr>
          <p:cNvSpPr txBox="1">
            <a:spLocks/>
          </p:cNvSpPr>
          <p:nvPr/>
        </p:nvSpPr>
        <p:spPr>
          <a:xfrm>
            <a:off x="7636313" y="1786596"/>
            <a:ext cx="2468880" cy="100911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t>Unintuitive </a:t>
            </a:r>
            <a:r>
              <a:rPr lang="en-US" sz="1600" b="1" dirty="0" smtClean="0"/>
              <a:t>Interface</a:t>
            </a:r>
          </a:p>
          <a:p>
            <a:pPr marL="0" indent="0">
              <a:lnSpc>
                <a:spcPct val="100000"/>
              </a:lnSpc>
              <a:spcBef>
                <a:spcPts val="0"/>
              </a:spcBef>
              <a:spcAft>
                <a:spcPts val="300"/>
              </a:spcAft>
              <a:buNone/>
              <a:tabLst>
                <a:tab pos="4283075" algn="l"/>
              </a:tabLst>
            </a:pPr>
            <a:r>
              <a:rPr lang="en-US" sz="1200" dirty="0" smtClean="0">
                <a:latin typeface="Arial" panose="020B0604020202020204" pitchFamily="34" charset="0"/>
                <a:cs typeface="Arial" panose="020B0604020202020204" pitchFamily="34" charset="0"/>
              </a:rPr>
              <a:t>Complex user </a:t>
            </a:r>
            <a:r>
              <a:rPr lang="en-US" sz="1200" dirty="0">
                <a:latin typeface="Arial" panose="020B0604020202020204" pitchFamily="34" charset="0"/>
                <a:cs typeface="Arial" panose="020B0604020202020204" pitchFamily="34" charset="0"/>
              </a:rPr>
              <a:t>interfaces that are difficult to learn and navigate, hindering workflow and causing frustration</a:t>
            </a:r>
            <a:endParaRPr lang="en-US" sz="1200" b="1" dirty="0">
              <a:solidFill>
                <a:srgbClr val="2B3A42"/>
              </a:solidFill>
              <a:latin typeface="Arial" panose="020B0604020202020204" pitchFamily="34" charset="0"/>
              <a:ea typeface="Noto Sans" panose="020B0502040504020204" pitchFamily="34"/>
              <a:cs typeface="Arial" panose="020B0604020202020204" pitchFamily="34" charset="0"/>
            </a:endParaRPr>
          </a:p>
        </p:txBody>
      </p:sp>
      <p:sp>
        <p:nvSpPr>
          <p:cNvPr id="63" name="Text Placeholder 6">
            <a:extLst>
              <a:ext uri="{FF2B5EF4-FFF2-40B4-BE49-F238E27FC236}">
                <a16:creationId xmlns="" xmlns:a16="http://schemas.microsoft.com/office/drawing/2014/main" id="{63852D20-F9FB-4ADD-A4CF-B256991CEC69}"/>
              </a:ext>
            </a:extLst>
          </p:cNvPr>
          <p:cNvSpPr txBox="1">
            <a:spLocks/>
          </p:cNvSpPr>
          <p:nvPr/>
        </p:nvSpPr>
        <p:spPr>
          <a:xfrm>
            <a:off x="4760162" y="1226289"/>
            <a:ext cx="2468880" cy="100911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None/>
              <a:tabLst>
                <a:tab pos="4283075" algn="l"/>
              </a:tabLst>
            </a:pPr>
            <a:r>
              <a:rPr lang="en-US" sz="1600" b="1" dirty="0"/>
              <a:t>Insufficient Ongoing </a:t>
            </a:r>
            <a:r>
              <a:rPr lang="en-US" sz="1600" b="1" dirty="0" smtClean="0"/>
              <a:t>Support</a:t>
            </a:r>
          </a:p>
          <a:p>
            <a:pPr marL="0" indent="0">
              <a:lnSpc>
                <a:spcPct val="100000"/>
              </a:lnSpc>
              <a:spcBef>
                <a:spcPts val="0"/>
              </a:spcBef>
              <a:spcAft>
                <a:spcPts val="300"/>
              </a:spcAft>
              <a:buNone/>
              <a:tabLst>
                <a:tab pos="4283075" algn="l"/>
              </a:tabLst>
            </a:pPr>
            <a:r>
              <a:rPr lang="en-US" sz="1200" dirty="0"/>
              <a:t>lack of ongoing support to address difficulties after initial training, hindering user confidence.</a:t>
            </a:r>
            <a:endParaRPr lang="en-US" sz="1200" b="1" dirty="0">
              <a:solidFill>
                <a:srgbClr val="2B3A42"/>
              </a:solidFill>
              <a:ea typeface="Noto Sans" panose="020B0502040504020204" pitchFamily="34"/>
              <a:cs typeface="Noto Sans" panose="020B0502040504020204" pitchFamily="34"/>
            </a:endParaRPr>
          </a:p>
          <a:p>
            <a:pPr marL="0" indent="0" algn="ctr">
              <a:lnSpc>
                <a:spcPct val="100000"/>
              </a:lnSpc>
              <a:spcBef>
                <a:spcPts val="0"/>
              </a:spcBef>
              <a:spcAft>
                <a:spcPts val="300"/>
              </a:spcAft>
              <a:buFont typeface="Arial" panose="020B0604020202020204" pitchFamily="34" charset="0"/>
              <a:buNone/>
              <a:tabLst>
                <a:tab pos="4283075" algn="l"/>
              </a:tabLst>
            </a:pPr>
            <a:endParaRPr lang="en-US" sz="1600" b="1" dirty="0">
              <a:solidFill>
                <a:srgbClr val="2B3A42"/>
              </a:solidFill>
              <a:ea typeface="Noto Sans" panose="020B0502040504020204" pitchFamily="34"/>
              <a:cs typeface="Noto Sans" panose="020B0502040504020204" pitchFamily="34"/>
            </a:endParaRPr>
          </a:p>
        </p:txBody>
      </p:sp>
      <p:pic>
        <p:nvPicPr>
          <p:cNvPr id="64" name="Graphic 63">
            <a:extLst>
              <a:ext uri="{FF2B5EF4-FFF2-40B4-BE49-F238E27FC236}">
                <a16:creationId xmlns="" xmlns:a16="http://schemas.microsoft.com/office/drawing/2014/main" id="{EA751AB4-BD23-4C05-BA79-07C9AE41BD3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464075" y="2996001"/>
            <a:ext cx="604364" cy="604364"/>
          </a:xfrm>
          <a:prstGeom prst="rect">
            <a:avLst/>
          </a:prstGeom>
        </p:spPr>
      </p:pic>
      <p:pic>
        <p:nvPicPr>
          <p:cNvPr id="65" name="Graphic 64">
            <a:extLst>
              <a:ext uri="{FF2B5EF4-FFF2-40B4-BE49-F238E27FC236}">
                <a16:creationId xmlns="" xmlns:a16="http://schemas.microsoft.com/office/drawing/2014/main" id="{1F47FC51-93A4-49B7-AA39-DFEC9764131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90154" y="2696931"/>
            <a:ext cx="679494" cy="679494"/>
          </a:xfrm>
          <a:prstGeom prst="rect">
            <a:avLst/>
          </a:prstGeom>
        </p:spPr>
      </p:pic>
      <p:pic>
        <p:nvPicPr>
          <p:cNvPr id="66" name="Graphic 65">
            <a:extLst>
              <a:ext uri="{FF2B5EF4-FFF2-40B4-BE49-F238E27FC236}">
                <a16:creationId xmlns="" xmlns:a16="http://schemas.microsoft.com/office/drawing/2014/main" id="{FDC71A0B-5A42-4826-B0FE-B942A032D74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615506" y="3886200"/>
            <a:ext cx="598527" cy="598527"/>
          </a:xfrm>
          <a:prstGeom prst="rect">
            <a:avLst/>
          </a:prstGeom>
        </p:spPr>
      </p:pic>
      <p:pic>
        <p:nvPicPr>
          <p:cNvPr id="67" name="Graphic 66">
            <a:extLst>
              <a:ext uri="{FF2B5EF4-FFF2-40B4-BE49-F238E27FC236}">
                <a16:creationId xmlns="" xmlns:a16="http://schemas.microsoft.com/office/drawing/2014/main" id="{FA713C68-1B43-4643-B301-3E1C313096E8}"/>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247147" y="4985354"/>
            <a:ext cx="637473" cy="637473"/>
          </a:xfrm>
          <a:prstGeom prst="rect">
            <a:avLst/>
          </a:prstGeom>
        </p:spPr>
      </p:pic>
      <p:pic>
        <p:nvPicPr>
          <p:cNvPr id="68" name="Graphic 67">
            <a:extLst>
              <a:ext uri="{FF2B5EF4-FFF2-40B4-BE49-F238E27FC236}">
                <a16:creationId xmlns="" xmlns:a16="http://schemas.microsoft.com/office/drawing/2014/main" id="{9C974A94-E07D-4D19-90D4-929DC920134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942377" y="2977862"/>
            <a:ext cx="637473" cy="637473"/>
          </a:xfrm>
          <a:prstGeom prst="rect">
            <a:avLst/>
          </a:prstGeom>
        </p:spPr>
      </p:pic>
      <p:pic>
        <p:nvPicPr>
          <p:cNvPr id="69" name="Graphic 68">
            <a:extLst>
              <a:ext uri="{FF2B5EF4-FFF2-40B4-BE49-F238E27FC236}">
                <a16:creationId xmlns="" xmlns:a16="http://schemas.microsoft.com/office/drawing/2014/main" id="{A2B5F047-96AE-4465-9563-57A85D8A250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660450" y="3831768"/>
            <a:ext cx="598527" cy="598527"/>
          </a:xfrm>
          <a:prstGeom prst="rect">
            <a:avLst/>
          </a:prstGeom>
        </p:spPr>
      </p:pic>
      <p:pic>
        <p:nvPicPr>
          <p:cNvPr id="70" name="Graphic 69">
            <a:extLst>
              <a:ext uri="{FF2B5EF4-FFF2-40B4-BE49-F238E27FC236}">
                <a16:creationId xmlns="" xmlns:a16="http://schemas.microsoft.com/office/drawing/2014/main" id="{8558F807-B0DD-4485-AC39-C7CCB0A08C7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147451" y="4990132"/>
            <a:ext cx="604364" cy="604364"/>
          </a:xfrm>
          <a:prstGeom prst="rect">
            <a:avLst/>
          </a:prstGeom>
        </p:spPr>
      </p:pic>
      <p:sp>
        <p:nvSpPr>
          <p:cNvPr id="14" name="Rectangle 13"/>
          <p:cNvSpPr/>
          <p:nvPr/>
        </p:nvSpPr>
        <p:spPr>
          <a:xfrm>
            <a:off x="9670178" y="6497805"/>
            <a:ext cx="2521822" cy="68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3" name="Picture 2"/>
          <p:cNvPicPr>
            <a:picLocks noChangeAspect="1"/>
          </p:cNvPicPr>
          <p:nvPr/>
        </p:nvPicPr>
        <p:blipFill>
          <a:blip r:embed="rId10"/>
          <a:stretch>
            <a:fillRect/>
          </a:stretch>
        </p:blipFill>
        <p:spPr>
          <a:xfrm>
            <a:off x="11065652" y="0"/>
            <a:ext cx="1207113" cy="603556"/>
          </a:xfrm>
          <a:prstGeom prst="rect">
            <a:avLst/>
          </a:prstGeom>
        </p:spPr>
      </p:pic>
    </p:spTree>
    <p:extLst>
      <p:ext uri="{BB962C8B-B14F-4D97-AF65-F5344CB8AC3E}">
        <p14:creationId xmlns:p14="http://schemas.microsoft.com/office/powerpoint/2010/main" val="15632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5D458D7-CBC1-40F2-A9AC-B464028C8828}"/>
              </a:ext>
            </a:extLst>
          </p:cNvPr>
          <p:cNvSpPr>
            <a:spLocks noGrp="1"/>
          </p:cNvSpPr>
          <p:nvPr>
            <p:ph type="body" sz="quarter" idx="16"/>
          </p:nvPr>
        </p:nvSpPr>
        <p:spPr/>
        <p:txBody>
          <a:bodyPr/>
          <a:lstStyle/>
          <a:p>
            <a:endParaRPr lang="en-US" sz="1800" b="1" dirty="0"/>
          </a:p>
          <a:p>
            <a:endParaRPr lang="en-US" dirty="0"/>
          </a:p>
        </p:txBody>
      </p:sp>
      <p:sp>
        <p:nvSpPr>
          <p:cNvPr id="3" name="Title 2">
            <a:extLst>
              <a:ext uri="{FF2B5EF4-FFF2-40B4-BE49-F238E27FC236}">
                <a16:creationId xmlns="" xmlns:a16="http://schemas.microsoft.com/office/drawing/2014/main" id="{1AEBB074-6C98-499D-8839-9FFA61AD78A7}"/>
              </a:ext>
            </a:extLst>
          </p:cNvPr>
          <p:cNvSpPr>
            <a:spLocks noGrp="1"/>
          </p:cNvSpPr>
          <p:nvPr>
            <p:ph type="title"/>
          </p:nvPr>
        </p:nvSpPr>
        <p:spPr>
          <a:xfrm>
            <a:off x="384694" y="898862"/>
            <a:ext cx="11338560" cy="768263"/>
          </a:xfrm>
        </p:spPr>
        <p:txBody>
          <a:bodyPr/>
          <a:lstStyle/>
          <a:p>
            <a:r>
              <a:rPr lang="en-US" dirty="0" smtClean="0"/>
              <a:t>DISCUSSION</a:t>
            </a:r>
            <a:endParaRPr lang="en-US" dirty="0"/>
          </a:p>
        </p:txBody>
      </p:sp>
      <p:sp>
        <p:nvSpPr>
          <p:cNvPr id="7" name="Rectangle: Rounded Corners 6">
            <a:extLst>
              <a:ext uri="{FF2B5EF4-FFF2-40B4-BE49-F238E27FC236}">
                <a16:creationId xmlns="" xmlns:a16="http://schemas.microsoft.com/office/drawing/2014/main" id="{AA1AB3A9-9F7F-4B8D-9F5E-AF7B90FC1628}"/>
              </a:ext>
            </a:extLst>
          </p:cNvPr>
          <p:cNvSpPr/>
          <p:nvPr/>
        </p:nvSpPr>
        <p:spPr>
          <a:xfrm>
            <a:off x="500852" y="2227237"/>
            <a:ext cx="3586516" cy="4292435"/>
          </a:xfrm>
          <a:prstGeom prst="roundRect">
            <a:avLst>
              <a:gd name="adj" fmla="val 675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lvl="1">
              <a:spcAft>
                <a:spcPts val="1200"/>
              </a:spcAft>
            </a:pPr>
            <a:r>
              <a:rPr lang="en-US" sz="1400" dirty="0">
                <a:solidFill>
                  <a:schemeClr val="tx1"/>
                </a:solidFill>
                <a:latin typeface="Arial" panose="020B0604020202020204" pitchFamily="34" charset="0"/>
                <a:cs typeface="Arial" panose="020B0604020202020204" pitchFamily="34" charset="0"/>
              </a:rPr>
              <a:t>C. Pichaandy, C. Sriram, et al in 2022;* An observational study with the goal of demonstrating the significance of education in predicting HMIS adoption by healthcare workers at the main hospital and dispensaries of Employees State Insurance Corporation (ESIC). 171 healthcare professionals were given the survey questionnaire to get their opinions on whether or not the Health Management Information System (HMIS) should be used. This observation at the ESIC main hospital and the dispensaries in the Tirunelveli sub-region demonstrates how the educational background of the HCPs has a significant impact on the adoption of HMIS. </a:t>
            </a:r>
            <a:endParaRPr lang="en-US" sz="1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Rounded Corners 7">
            <a:extLst>
              <a:ext uri="{FF2B5EF4-FFF2-40B4-BE49-F238E27FC236}">
                <a16:creationId xmlns="" xmlns:a16="http://schemas.microsoft.com/office/drawing/2014/main" id="{B1C4A66A-8E85-4408-9893-E71DA4BE29F2}"/>
              </a:ext>
            </a:extLst>
          </p:cNvPr>
          <p:cNvSpPr/>
          <p:nvPr/>
        </p:nvSpPr>
        <p:spPr>
          <a:xfrm>
            <a:off x="4355713" y="2227237"/>
            <a:ext cx="3626999" cy="4292435"/>
          </a:xfrm>
          <a:prstGeom prst="roundRect">
            <a:avLst>
              <a:gd name="adj" fmla="val 6757"/>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1400" dirty="0">
                <a:solidFill>
                  <a:schemeClr val="tx1"/>
                </a:solidFill>
                <a:latin typeface="Arial" panose="020B0604020202020204" pitchFamily="34" charset="0"/>
                <a:cs typeface="Arial" panose="020B0604020202020204" pitchFamily="34" charset="0"/>
              </a:rPr>
              <a:t>M. Farzandipur, E. Azimi, F. Rangrez J</a:t>
            </a:r>
            <a:r>
              <a:rPr lang="en-US" sz="1400" dirty="0" smtClean="0">
                <a:solidFill>
                  <a:schemeClr val="tx1"/>
                </a:solidFill>
                <a:latin typeface="Arial" panose="020B0604020202020204" pitchFamily="34" charset="0"/>
                <a:cs typeface="Arial" panose="020B0604020202020204" pitchFamily="34" charset="0"/>
              </a:rPr>
              <a:t>eddi</a:t>
            </a:r>
            <a:r>
              <a:rPr lang="en-US" sz="1400" dirty="0">
                <a:solidFill>
                  <a:schemeClr val="tx1"/>
                </a:solidFill>
                <a:latin typeface="Arial" panose="020B0604020202020204" pitchFamily="34" charset="0"/>
                <a:cs typeface="Arial" panose="020B0604020202020204" pitchFamily="34" charset="0"/>
              </a:rPr>
              <a:t>, et al in 2017;* The study group included staff from the nursing unit, department secretaries, reception, medical records, clinical laboratories, radiology departments, pharmacies, and finance departments of hospitals that have been using comprehensive hospital information systems for at least two years in their facilities. According to scientific methodology, 400 participants made up the sample </a:t>
            </a:r>
            <a:r>
              <a:rPr lang="en-US" sz="1400" dirty="0" smtClean="0">
                <a:solidFill>
                  <a:schemeClr val="tx1"/>
                </a:solidFill>
                <a:latin typeface="Arial" panose="020B0604020202020204" pitchFamily="34" charset="0"/>
                <a:cs typeface="Arial" panose="020B0604020202020204" pitchFamily="34" charset="0"/>
              </a:rPr>
              <a:t>size. </a:t>
            </a:r>
            <a:endParaRPr lang="en-US" sz="1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Rounded Corners 8">
            <a:extLst>
              <a:ext uri="{FF2B5EF4-FFF2-40B4-BE49-F238E27FC236}">
                <a16:creationId xmlns="" xmlns:a16="http://schemas.microsoft.com/office/drawing/2014/main" id="{C52B52EE-0F3C-4A84-8D3D-94B441963740}"/>
              </a:ext>
            </a:extLst>
          </p:cNvPr>
          <p:cNvSpPr/>
          <p:nvPr/>
        </p:nvSpPr>
        <p:spPr>
          <a:xfrm>
            <a:off x="8210591" y="2227237"/>
            <a:ext cx="3594313" cy="4292435"/>
          </a:xfrm>
          <a:prstGeom prst="roundRect">
            <a:avLst>
              <a:gd name="adj" fmla="val 6757"/>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1400" dirty="0">
                <a:solidFill>
                  <a:schemeClr val="tx1"/>
                </a:solidFill>
                <a:latin typeface="Arial" panose="020B0604020202020204" pitchFamily="34" charset="0"/>
                <a:cs typeface="Arial" panose="020B0604020202020204" pitchFamily="34" charset="0"/>
              </a:rPr>
              <a:t>Ali Mohammadpour, Mohammad Mehdi Ghaemi, Reza Darrudi Hassan Ebrahimpour Sadagheyani was conducted study in 2019 Use of Hospital Information System to Improve the Quality of Health Care from Clinical Staff Perspective Based on research findings, most (80%)HIS users were women. According to the research scale, the effectiveness of the system could be improved from good to excellent in the case of implementation of strategies, so that there was a statistically significant difference between the pre- and </a:t>
            </a:r>
            <a:r>
              <a:rPr lang="en-US" sz="1400" dirty="0" smtClean="0">
                <a:solidFill>
                  <a:schemeClr val="tx1"/>
                </a:solidFill>
                <a:latin typeface="Arial" panose="020B0604020202020204" pitchFamily="34" charset="0"/>
                <a:cs typeface="Arial" panose="020B0604020202020204" pitchFamily="34" charset="0"/>
              </a:rPr>
              <a:t>post-effective. </a:t>
            </a:r>
            <a:endParaRPr lang="en-US" sz="1400"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9372600" y="6519672"/>
            <a:ext cx="2980944" cy="676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4" name="Picture 3"/>
          <p:cNvPicPr>
            <a:picLocks noChangeAspect="1"/>
          </p:cNvPicPr>
          <p:nvPr/>
        </p:nvPicPr>
        <p:blipFill>
          <a:blip r:embed="rId2"/>
          <a:stretch>
            <a:fillRect/>
          </a:stretch>
        </p:blipFill>
        <p:spPr>
          <a:xfrm>
            <a:off x="10984887" y="36972"/>
            <a:ext cx="1207113" cy="603556"/>
          </a:xfrm>
          <a:prstGeom prst="rect">
            <a:avLst/>
          </a:prstGeom>
        </p:spPr>
      </p:pic>
    </p:spTree>
    <p:extLst>
      <p:ext uri="{BB962C8B-B14F-4D97-AF65-F5344CB8AC3E}">
        <p14:creationId xmlns:p14="http://schemas.microsoft.com/office/powerpoint/2010/main" val="68459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1">
            <a:extLst>
              <a:ext uri="{FF2B5EF4-FFF2-40B4-BE49-F238E27FC236}">
                <a16:creationId xmlns:a16="http://schemas.microsoft.com/office/drawing/2014/main" xmlns="" id="{57BC24A3-237D-4CB9-B8AC-FBEAE2E4CF0F}"/>
              </a:ext>
            </a:extLst>
          </p:cNvPr>
          <p:cNvSpPr/>
          <p:nvPr/>
        </p:nvSpPr>
        <p:spPr>
          <a:xfrm>
            <a:off x="417404" y="2251881"/>
            <a:ext cx="1997533" cy="3730946"/>
          </a:xfrm>
          <a:prstGeom prst="roundRect">
            <a:avLst>
              <a:gd name="adj" fmla="val 145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lumMod val="75000"/>
                </a:srgbClr>
              </a:solidFill>
            </a:endParaRPr>
          </a:p>
        </p:txBody>
      </p:sp>
      <p:sp>
        <p:nvSpPr>
          <p:cNvPr id="43" name="Rounded Rectangle 1">
            <a:extLst>
              <a:ext uri="{FF2B5EF4-FFF2-40B4-BE49-F238E27FC236}">
                <a16:creationId xmlns:a16="http://schemas.microsoft.com/office/drawing/2014/main" xmlns="" id="{0703AED6-6B45-4905-B28D-2BF02DC31743}"/>
              </a:ext>
            </a:extLst>
          </p:cNvPr>
          <p:cNvSpPr/>
          <p:nvPr/>
        </p:nvSpPr>
        <p:spPr>
          <a:xfrm>
            <a:off x="2758023" y="2251881"/>
            <a:ext cx="1973748" cy="3730946"/>
          </a:xfrm>
          <a:prstGeom prst="roundRect">
            <a:avLst>
              <a:gd name="adj" fmla="val 145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lumMod val="75000"/>
                </a:srgbClr>
              </a:solidFill>
            </a:endParaRPr>
          </a:p>
        </p:txBody>
      </p:sp>
      <p:sp>
        <p:nvSpPr>
          <p:cNvPr id="45" name="Rounded Rectangle 1">
            <a:extLst>
              <a:ext uri="{FF2B5EF4-FFF2-40B4-BE49-F238E27FC236}">
                <a16:creationId xmlns:a16="http://schemas.microsoft.com/office/drawing/2014/main" xmlns="" id="{26EC5F5D-349C-4139-BC71-1ADE65EA241D}"/>
              </a:ext>
            </a:extLst>
          </p:cNvPr>
          <p:cNvSpPr/>
          <p:nvPr/>
        </p:nvSpPr>
        <p:spPr>
          <a:xfrm>
            <a:off x="5088911" y="2251881"/>
            <a:ext cx="1987795" cy="3730946"/>
          </a:xfrm>
          <a:prstGeom prst="roundRect">
            <a:avLst>
              <a:gd name="adj" fmla="val 145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lumMod val="75000"/>
                </a:srgbClr>
              </a:solidFill>
            </a:endParaRPr>
          </a:p>
        </p:txBody>
      </p:sp>
      <p:sp>
        <p:nvSpPr>
          <p:cNvPr id="47" name="Rounded Rectangle 1">
            <a:extLst>
              <a:ext uri="{FF2B5EF4-FFF2-40B4-BE49-F238E27FC236}">
                <a16:creationId xmlns:a16="http://schemas.microsoft.com/office/drawing/2014/main" xmlns="" id="{18346767-61B9-4C42-9514-722242F3C6E2}"/>
              </a:ext>
            </a:extLst>
          </p:cNvPr>
          <p:cNvSpPr/>
          <p:nvPr/>
        </p:nvSpPr>
        <p:spPr>
          <a:xfrm>
            <a:off x="7422498" y="2625003"/>
            <a:ext cx="2011479" cy="3357823"/>
          </a:xfrm>
          <a:prstGeom prst="roundRect">
            <a:avLst>
              <a:gd name="adj" fmla="val 145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lumMod val="75000"/>
                </a:srgbClr>
              </a:solidFill>
            </a:endParaRPr>
          </a:p>
        </p:txBody>
      </p:sp>
      <p:sp>
        <p:nvSpPr>
          <p:cNvPr id="49" name="Rounded Rectangle 1">
            <a:extLst>
              <a:ext uri="{FF2B5EF4-FFF2-40B4-BE49-F238E27FC236}">
                <a16:creationId xmlns:a16="http://schemas.microsoft.com/office/drawing/2014/main" xmlns="" id="{CB9B9742-31D6-4179-9493-656A5056F761}"/>
              </a:ext>
            </a:extLst>
          </p:cNvPr>
          <p:cNvSpPr/>
          <p:nvPr/>
        </p:nvSpPr>
        <p:spPr>
          <a:xfrm>
            <a:off x="9778243" y="2251881"/>
            <a:ext cx="1996352" cy="3730946"/>
          </a:xfrm>
          <a:prstGeom prst="roundRect">
            <a:avLst>
              <a:gd name="adj" fmla="val 145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lumMod val="75000"/>
                </a:srgbClr>
              </a:solidFill>
            </a:endParaRPr>
          </a:p>
        </p:txBody>
      </p:sp>
      <p:sp>
        <p:nvSpPr>
          <p:cNvPr id="2" name="Title 1">
            <a:extLst>
              <a:ext uri="{FF2B5EF4-FFF2-40B4-BE49-F238E27FC236}">
                <a16:creationId xmlns:a16="http://schemas.microsoft.com/office/drawing/2014/main" xmlns="" id="{C5E2375B-A1EB-4811-AC80-2C1D811C021D}"/>
              </a:ext>
            </a:extLst>
          </p:cNvPr>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DISCUSSION</a:t>
            </a:r>
            <a:endParaRPr lang="en-US" dirty="0">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xmlns="" id="{F59EE913-A89F-45E0-ABC0-68C0DB770777}"/>
              </a:ext>
            </a:extLst>
          </p:cNvPr>
          <p:cNvSpPr/>
          <p:nvPr/>
        </p:nvSpPr>
        <p:spPr>
          <a:xfrm>
            <a:off x="410508" y="1653864"/>
            <a:ext cx="1996352" cy="1996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21" name="Oval 20">
            <a:extLst>
              <a:ext uri="{FF2B5EF4-FFF2-40B4-BE49-F238E27FC236}">
                <a16:creationId xmlns:a16="http://schemas.microsoft.com/office/drawing/2014/main" xmlns="" id="{84265C6B-5C75-4823-B4E8-B2C8C8D45F50}"/>
              </a:ext>
            </a:extLst>
          </p:cNvPr>
          <p:cNvSpPr/>
          <p:nvPr/>
        </p:nvSpPr>
        <p:spPr>
          <a:xfrm>
            <a:off x="2754874" y="1653864"/>
            <a:ext cx="1996352" cy="19963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22" name="Oval 21">
            <a:extLst>
              <a:ext uri="{FF2B5EF4-FFF2-40B4-BE49-F238E27FC236}">
                <a16:creationId xmlns:a16="http://schemas.microsoft.com/office/drawing/2014/main" xmlns="" id="{0879BC77-3383-4D2E-85EE-31306C67F34A}"/>
              </a:ext>
            </a:extLst>
          </p:cNvPr>
          <p:cNvSpPr/>
          <p:nvPr/>
        </p:nvSpPr>
        <p:spPr>
          <a:xfrm>
            <a:off x="7451104" y="1653864"/>
            <a:ext cx="1996352" cy="19963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23" name="Oval 22">
            <a:extLst>
              <a:ext uri="{FF2B5EF4-FFF2-40B4-BE49-F238E27FC236}">
                <a16:creationId xmlns:a16="http://schemas.microsoft.com/office/drawing/2014/main" xmlns="" id="{A4496486-FFED-42A9-9FC9-AB6327C0D997}"/>
              </a:ext>
            </a:extLst>
          </p:cNvPr>
          <p:cNvSpPr/>
          <p:nvPr/>
        </p:nvSpPr>
        <p:spPr>
          <a:xfrm>
            <a:off x="5089512" y="1653864"/>
            <a:ext cx="1996352" cy="1996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24" name="Oval 23">
            <a:extLst>
              <a:ext uri="{FF2B5EF4-FFF2-40B4-BE49-F238E27FC236}">
                <a16:creationId xmlns:a16="http://schemas.microsoft.com/office/drawing/2014/main" xmlns="" id="{929DACB7-BFE3-4B11-ADA0-56396D769625}"/>
              </a:ext>
            </a:extLst>
          </p:cNvPr>
          <p:cNvSpPr/>
          <p:nvPr/>
        </p:nvSpPr>
        <p:spPr>
          <a:xfrm>
            <a:off x="9778244" y="1653864"/>
            <a:ext cx="1996352" cy="1996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25" name="Rectangle 24">
            <a:extLst>
              <a:ext uri="{FF2B5EF4-FFF2-40B4-BE49-F238E27FC236}">
                <a16:creationId xmlns:a16="http://schemas.microsoft.com/office/drawing/2014/main" xmlns="" id="{1BC41449-C49B-41CC-8B3D-C05D89C23922}"/>
              </a:ext>
            </a:extLst>
          </p:cNvPr>
          <p:cNvSpPr/>
          <p:nvPr/>
        </p:nvSpPr>
        <p:spPr>
          <a:xfrm>
            <a:off x="387301" y="2047257"/>
            <a:ext cx="2004431" cy="923330"/>
          </a:xfrm>
          <a:prstGeom prst="rect">
            <a:avLst/>
          </a:prstGeom>
        </p:spPr>
        <p:txBody>
          <a:bodyPr wrap="square">
            <a:spAutoFit/>
          </a:bodyPr>
          <a:lstStyle/>
          <a:p>
            <a:pPr algn="ctr">
              <a:defRPr/>
            </a:pPr>
            <a:r>
              <a:rPr lang="en-US" b="1" dirty="0">
                <a:solidFill>
                  <a:schemeClr val="bg1"/>
                </a:solidFill>
                <a:latin typeface="Times New Roman" panose="02020603050405020304" pitchFamily="18" charset="0"/>
                <a:cs typeface="Times New Roman" panose="02020603050405020304" pitchFamily="18" charset="0"/>
              </a:rPr>
              <a:t>Understanding Workforce </a:t>
            </a:r>
            <a:r>
              <a:rPr lang="en-US" b="1" dirty="0" smtClean="0">
                <a:solidFill>
                  <a:schemeClr val="bg1"/>
                </a:solidFill>
                <a:latin typeface="Times New Roman" panose="02020603050405020304" pitchFamily="18" charset="0"/>
                <a:cs typeface="Times New Roman" panose="02020603050405020304" pitchFamily="18" charset="0"/>
              </a:rPr>
              <a:t>Resistance</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1813CA9D-9581-463A-A4D9-DDCFAD8F3008}"/>
              </a:ext>
            </a:extLst>
          </p:cNvPr>
          <p:cNvSpPr/>
          <p:nvPr/>
        </p:nvSpPr>
        <p:spPr>
          <a:xfrm>
            <a:off x="2753224" y="2047257"/>
            <a:ext cx="1992601" cy="923330"/>
          </a:xfrm>
          <a:prstGeom prst="rect">
            <a:avLst/>
          </a:prstGeom>
        </p:spPr>
        <p:txBody>
          <a:bodyPr wrap="square">
            <a:spAutoFit/>
          </a:bodyPr>
          <a:lstStyle/>
          <a:p>
            <a:pPr algn="ctr">
              <a:defRPr/>
            </a:pPr>
            <a:r>
              <a:rPr lang="en-US" b="1" dirty="0">
                <a:solidFill>
                  <a:schemeClr val="bg1"/>
                </a:solidFill>
                <a:latin typeface="Times New Roman" panose="02020603050405020304" pitchFamily="18" charset="0"/>
                <a:cs typeface="Times New Roman" panose="02020603050405020304" pitchFamily="18" charset="0"/>
              </a:rPr>
              <a:t>Implications of Existing </a:t>
            </a:r>
            <a:r>
              <a:rPr lang="en-US" b="1" dirty="0" smtClean="0">
                <a:solidFill>
                  <a:schemeClr val="bg1"/>
                </a:solidFill>
                <a:latin typeface="Times New Roman" panose="02020603050405020304" pitchFamily="18" charset="0"/>
                <a:cs typeface="Times New Roman" panose="02020603050405020304" pitchFamily="18" charset="0"/>
              </a:rPr>
              <a:t>Literature</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732D5400-5A42-47E7-A53D-B66E8357EDCF}"/>
              </a:ext>
            </a:extLst>
          </p:cNvPr>
          <p:cNvSpPr/>
          <p:nvPr/>
        </p:nvSpPr>
        <p:spPr>
          <a:xfrm>
            <a:off x="9762534" y="2053299"/>
            <a:ext cx="2006662" cy="923330"/>
          </a:xfrm>
          <a:prstGeom prst="rect">
            <a:avLst/>
          </a:prstGeom>
        </p:spPr>
        <p:txBody>
          <a:bodyPr wrap="square">
            <a:spAutoFit/>
          </a:bodyPr>
          <a:lstStyle/>
          <a:p>
            <a:pPr algn="ctr">
              <a:defRPr/>
            </a:pPr>
            <a:r>
              <a:rPr lang="en-US" b="1" dirty="0">
                <a:solidFill>
                  <a:schemeClr val="bg1"/>
                </a:solidFill>
                <a:latin typeface="Times New Roman" panose="02020603050405020304" pitchFamily="18" charset="0"/>
                <a:cs typeface="Times New Roman" panose="02020603050405020304" pitchFamily="18" charset="0"/>
              </a:rPr>
              <a:t>Organizational Culture and </a:t>
            </a:r>
            <a:r>
              <a:rPr lang="en-US" b="1" dirty="0" smtClean="0">
                <a:solidFill>
                  <a:schemeClr val="bg1"/>
                </a:solidFill>
                <a:latin typeface="Times New Roman" panose="02020603050405020304" pitchFamily="18" charset="0"/>
                <a:cs typeface="Times New Roman" panose="02020603050405020304" pitchFamily="18" charset="0"/>
              </a:rPr>
              <a:t>Leadership</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203FE158-B30F-4991-B512-4671B39CF7F0}"/>
              </a:ext>
            </a:extLst>
          </p:cNvPr>
          <p:cNvSpPr/>
          <p:nvPr/>
        </p:nvSpPr>
        <p:spPr>
          <a:xfrm>
            <a:off x="7451102" y="2053299"/>
            <a:ext cx="2009830" cy="923330"/>
          </a:xfrm>
          <a:prstGeom prst="rect">
            <a:avLst/>
          </a:prstGeom>
        </p:spPr>
        <p:txBody>
          <a:bodyPr wrap="square">
            <a:spAutoFit/>
          </a:bodyPr>
          <a:lstStyle/>
          <a:p>
            <a:pPr algn="ctr">
              <a:defRPr/>
            </a:pPr>
            <a:r>
              <a:rPr lang="en-US" b="1" dirty="0">
                <a:solidFill>
                  <a:schemeClr val="bg1"/>
                </a:solidFill>
                <a:latin typeface="Times New Roman" panose="02020603050405020304" pitchFamily="18" charset="0"/>
                <a:cs typeface="Times New Roman" panose="02020603050405020304" pitchFamily="18" charset="0"/>
              </a:rPr>
              <a:t>Practical Considerations for </a:t>
            </a:r>
            <a:r>
              <a:rPr lang="en-US" b="1" dirty="0" smtClean="0">
                <a:solidFill>
                  <a:schemeClr val="bg1"/>
                </a:solidFill>
                <a:latin typeface="Times New Roman" panose="02020603050405020304" pitchFamily="18" charset="0"/>
                <a:cs typeface="Times New Roman" panose="02020603050405020304" pitchFamily="18" charset="0"/>
              </a:rPr>
              <a:t>Implementation</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xmlns="" id="{BDDE6088-6105-49F8-BBDE-42937D0988AF}"/>
              </a:ext>
            </a:extLst>
          </p:cNvPr>
          <p:cNvSpPr/>
          <p:nvPr/>
        </p:nvSpPr>
        <p:spPr>
          <a:xfrm>
            <a:off x="5085760" y="2050278"/>
            <a:ext cx="2000104" cy="923330"/>
          </a:xfrm>
          <a:prstGeom prst="rect">
            <a:avLst/>
          </a:prstGeom>
        </p:spPr>
        <p:txBody>
          <a:bodyPr wrap="square">
            <a:spAutoFit/>
          </a:bodyPr>
          <a:lstStyle/>
          <a:p>
            <a:pPr algn="ctr">
              <a:defRPr/>
            </a:pPr>
            <a:r>
              <a:rPr lang="en-US" b="1" dirty="0">
                <a:solidFill>
                  <a:schemeClr val="bg1"/>
                </a:solidFill>
                <a:latin typeface="Times New Roman" panose="02020603050405020304" pitchFamily="18" charset="0"/>
                <a:cs typeface="Times New Roman" panose="02020603050405020304" pitchFamily="18" charset="0"/>
              </a:rPr>
              <a:t>Effectiveness of Proposed </a:t>
            </a:r>
            <a:r>
              <a:rPr lang="en-US" b="1" dirty="0" smtClean="0">
                <a:solidFill>
                  <a:schemeClr val="bg1"/>
                </a:solidFill>
                <a:latin typeface="Times New Roman" panose="02020603050405020304" pitchFamily="18" charset="0"/>
                <a:cs typeface="Times New Roman" panose="02020603050405020304" pitchFamily="18" charset="0"/>
              </a:rPr>
              <a:t>Strategies</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xmlns="" id="{FA347B9A-1339-490E-AE32-C22411B92F21}"/>
              </a:ext>
            </a:extLst>
          </p:cNvPr>
          <p:cNvSpPr>
            <a:spLocks/>
          </p:cNvSpPr>
          <p:nvPr/>
        </p:nvSpPr>
        <p:spPr>
          <a:xfrm>
            <a:off x="556355" y="3836318"/>
            <a:ext cx="1701800" cy="1793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rtlCol="0" anchor="t"/>
          <a:lstStyle/>
          <a:p>
            <a:pPr algn="ctr">
              <a:spcBef>
                <a:spcPts val="600"/>
              </a:spcBef>
            </a:pPr>
            <a:endParaRPr lang="en-US" sz="1100" dirty="0">
              <a:solidFill>
                <a:srgbClr val="2B3A42"/>
              </a:solidFill>
            </a:endParaRPr>
          </a:p>
        </p:txBody>
      </p:sp>
      <p:sp>
        <p:nvSpPr>
          <p:cNvPr id="51" name="Graphic 40">
            <a:extLst>
              <a:ext uri="{FF2B5EF4-FFF2-40B4-BE49-F238E27FC236}">
                <a16:creationId xmlns:a16="http://schemas.microsoft.com/office/drawing/2014/main" xmlns="" id="{4400921F-7D4D-4D56-993A-D62334EEF3C6}"/>
              </a:ext>
            </a:extLst>
          </p:cNvPr>
          <p:cNvSpPr/>
          <p:nvPr/>
        </p:nvSpPr>
        <p:spPr>
          <a:xfrm>
            <a:off x="245660" y="1467762"/>
            <a:ext cx="11708205" cy="2332611"/>
          </a:xfrm>
          <a:custGeom>
            <a:avLst/>
            <a:gdLst>
              <a:gd name="connsiteX0" fmla="*/ 11711967 w 11708204"/>
              <a:gd name="connsiteY0" fmla="*/ 1173830 h 2332611"/>
              <a:gd name="connsiteX1" fmla="*/ 10541899 w 11708204"/>
              <a:gd name="connsiteY1" fmla="*/ 3762 h 2332611"/>
              <a:gd name="connsiteX2" fmla="*/ 9368069 w 11708204"/>
              <a:gd name="connsiteY2" fmla="*/ 1164048 h 2332611"/>
              <a:gd name="connsiteX3" fmla="*/ 9368069 w 11708204"/>
              <a:gd name="connsiteY3" fmla="*/ 1164048 h 2332611"/>
              <a:gd name="connsiteX4" fmla="*/ 8198001 w 11708204"/>
              <a:gd name="connsiteY4" fmla="*/ 2334117 h 2332611"/>
              <a:gd name="connsiteX5" fmla="*/ 7027933 w 11708204"/>
              <a:gd name="connsiteY5" fmla="*/ 1170068 h 2332611"/>
              <a:gd name="connsiteX6" fmla="*/ 7027933 w 11708204"/>
              <a:gd name="connsiteY6" fmla="*/ 1170068 h 2332611"/>
              <a:gd name="connsiteX7" fmla="*/ 5857865 w 11708204"/>
              <a:gd name="connsiteY7" fmla="*/ 0 h 2332611"/>
              <a:gd name="connsiteX8" fmla="*/ 4680272 w 11708204"/>
              <a:gd name="connsiteY8" fmla="*/ 1164048 h 2332611"/>
              <a:gd name="connsiteX9" fmla="*/ 4680272 w 11708204"/>
              <a:gd name="connsiteY9" fmla="*/ 1164048 h 2332611"/>
              <a:gd name="connsiteX10" fmla="*/ 3510204 w 11708204"/>
              <a:gd name="connsiteY10" fmla="*/ 2334117 h 2332611"/>
              <a:gd name="connsiteX11" fmla="*/ 2340136 w 11708204"/>
              <a:gd name="connsiteY11" fmla="*/ 1170068 h 2332611"/>
              <a:gd name="connsiteX12" fmla="*/ 2340136 w 11708204"/>
              <a:gd name="connsiteY12" fmla="*/ 1170068 h 2332611"/>
              <a:gd name="connsiteX13" fmla="*/ 1170068 w 11708204"/>
              <a:gd name="connsiteY13" fmla="*/ 0 h 2332611"/>
              <a:gd name="connsiteX14" fmla="*/ 0 w 11708204"/>
              <a:gd name="connsiteY14" fmla="*/ 1170068 h 233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08204" h="2332611">
                <a:moveTo>
                  <a:pt x="11711967" y="1173830"/>
                </a:moveTo>
                <a:cubicBezTo>
                  <a:pt x="11711967" y="527471"/>
                  <a:pt x="11188258" y="3762"/>
                  <a:pt x="10541899" y="3762"/>
                </a:cubicBezTo>
                <a:cubicBezTo>
                  <a:pt x="9895540" y="3762"/>
                  <a:pt x="9368069" y="517689"/>
                  <a:pt x="9368069" y="1164048"/>
                </a:cubicBezTo>
                <a:lnTo>
                  <a:pt x="9368069" y="1164048"/>
                </a:lnTo>
                <a:cubicBezTo>
                  <a:pt x="9368069" y="1810408"/>
                  <a:pt x="8844360" y="2334117"/>
                  <a:pt x="8198001" y="2334117"/>
                </a:cubicBezTo>
                <a:cubicBezTo>
                  <a:pt x="7551642" y="2334117"/>
                  <a:pt x="7027933" y="1816427"/>
                  <a:pt x="7027933" y="1170068"/>
                </a:cubicBezTo>
                <a:lnTo>
                  <a:pt x="7027933" y="1170068"/>
                </a:lnTo>
                <a:cubicBezTo>
                  <a:pt x="7027933" y="523709"/>
                  <a:pt x="6504224" y="0"/>
                  <a:pt x="5857865" y="0"/>
                </a:cubicBezTo>
                <a:cubicBezTo>
                  <a:pt x="5211506" y="0"/>
                  <a:pt x="4680272" y="517689"/>
                  <a:pt x="4680272" y="1164048"/>
                </a:cubicBezTo>
                <a:lnTo>
                  <a:pt x="4680272" y="1164048"/>
                </a:lnTo>
                <a:cubicBezTo>
                  <a:pt x="4680272" y="1810408"/>
                  <a:pt x="4156564" y="2334117"/>
                  <a:pt x="3510204" y="2334117"/>
                </a:cubicBezTo>
                <a:cubicBezTo>
                  <a:pt x="2863845" y="2334117"/>
                  <a:pt x="2340136" y="1816427"/>
                  <a:pt x="2340136" y="1170068"/>
                </a:cubicBezTo>
                <a:lnTo>
                  <a:pt x="2340136" y="1170068"/>
                </a:lnTo>
                <a:cubicBezTo>
                  <a:pt x="2340136" y="523709"/>
                  <a:pt x="1816427" y="0"/>
                  <a:pt x="1170068" y="0"/>
                </a:cubicBezTo>
                <a:cubicBezTo>
                  <a:pt x="523709" y="0"/>
                  <a:pt x="0" y="523709"/>
                  <a:pt x="0" y="1170068"/>
                </a:cubicBezTo>
              </a:path>
            </a:pathLst>
          </a:custGeom>
          <a:noFill/>
          <a:ln w="323850" cap="rnd">
            <a:solidFill>
              <a:schemeClr val="bg1"/>
            </a:solidFill>
            <a:prstDash val="solid"/>
            <a:round/>
          </a:ln>
        </p:spPr>
        <p:txBody>
          <a:bodyPr rtlCol="0" anchor="ctr"/>
          <a:lstStyle/>
          <a:p>
            <a:endParaRPr lang="en-US">
              <a:solidFill>
                <a:srgbClr val="2B3A42"/>
              </a:solidFill>
            </a:endParaRPr>
          </a:p>
        </p:txBody>
      </p:sp>
      <p:sp>
        <p:nvSpPr>
          <p:cNvPr id="42" name="Graphic 40">
            <a:extLst>
              <a:ext uri="{FF2B5EF4-FFF2-40B4-BE49-F238E27FC236}">
                <a16:creationId xmlns:a16="http://schemas.microsoft.com/office/drawing/2014/main" xmlns="" id="{DE3A3CEC-C724-4927-A289-13DDE3449F38}"/>
              </a:ext>
            </a:extLst>
          </p:cNvPr>
          <p:cNvSpPr/>
          <p:nvPr/>
        </p:nvSpPr>
        <p:spPr>
          <a:xfrm>
            <a:off x="238135" y="1467762"/>
            <a:ext cx="11708205" cy="2332611"/>
          </a:xfrm>
          <a:custGeom>
            <a:avLst/>
            <a:gdLst>
              <a:gd name="connsiteX0" fmla="*/ 11711967 w 11708204"/>
              <a:gd name="connsiteY0" fmla="*/ 1173830 h 2332611"/>
              <a:gd name="connsiteX1" fmla="*/ 10541899 w 11708204"/>
              <a:gd name="connsiteY1" fmla="*/ 3762 h 2332611"/>
              <a:gd name="connsiteX2" fmla="*/ 9368069 w 11708204"/>
              <a:gd name="connsiteY2" fmla="*/ 1164048 h 2332611"/>
              <a:gd name="connsiteX3" fmla="*/ 9368069 w 11708204"/>
              <a:gd name="connsiteY3" fmla="*/ 1164048 h 2332611"/>
              <a:gd name="connsiteX4" fmla="*/ 8198001 w 11708204"/>
              <a:gd name="connsiteY4" fmla="*/ 2334117 h 2332611"/>
              <a:gd name="connsiteX5" fmla="*/ 7027933 w 11708204"/>
              <a:gd name="connsiteY5" fmla="*/ 1170068 h 2332611"/>
              <a:gd name="connsiteX6" fmla="*/ 7027933 w 11708204"/>
              <a:gd name="connsiteY6" fmla="*/ 1170068 h 2332611"/>
              <a:gd name="connsiteX7" fmla="*/ 5857865 w 11708204"/>
              <a:gd name="connsiteY7" fmla="*/ 0 h 2332611"/>
              <a:gd name="connsiteX8" fmla="*/ 4680272 w 11708204"/>
              <a:gd name="connsiteY8" fmla="*/ 1164048 h 2332611"/>
              <a:gd name="connsiteX9" fmla="*/ 4680272 w 11708204"/>
              <a:gd name="connsiteY9" fmla="*/ 1164048 h 2332611"/>
              <a:gd name="connsiteX10" fmla="*/ 3510204 w 11708204"/>
              <a:gd name="connsiteY10" fmla="*/ 2334117 h 2332611"/>
              <a:gd name="connsiteX11" fmla="*/ 2340136 w 11708204"/>
              <a:gd name="connsiteY11" fmla="*/ 1170068 h 2332611"/>
              <a:gd name="connsiteX12" fmla="*/ 2340136 w 11708204"/>
              <a:gd name="connsiteY12" fmla="*/ 1170068 h 2332611"/>
              <a:gd name="connsiteX13" fmla="*/ 1170068 w 11708204"/>
              <a:gd name="connsiteY13" fmla="*/ 0 h 2332611"/>
              <a:gd name="connsiteX14" fmla="*/ 0 w 11708204"/>
              <a:gd name="connsiteY14" fmla="*/ 1170068 h 233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08204" h="2332611">
                <a:moveTo>
                  <a:pt x="11711967" y="1173830"/>
                </a:moveTo>
                <a:cubicBezTo>
                  <a:pt x="11711967" y="527471"/>
                  <a:pt x="11188258" y="3762"/>
                  <a:pt x="10541899" y="3762"/>
                </a:cubicBezTo>
                <a:cubicBezTo>
                  <a:pt x="9895540" y="3762"/>
                  <a:pt x="9368069" y="517689"/>
                  <a:pt x="9368069" y="1164048"/>
                </a:cubicBezTo>
                <a:lnTo>
                  <a:pt x="9368069" y="1164048"/>
                </a:lnTo>
                <a:cubicBezTo>
                  <a:pt x="9368069" y="1810408"/>
                  <a:pt x="8844360" y="2334117"/>
                  <a:pt x="8198001" y="2334117"/>
                </a:cubicBezTo>
                <a:cubicBezTo>
                  <a:pt x="7551642" y="2334117"/>
                  <a:pt x="7027933" y="1816427"/>
                  <a:pt x="7027933" y="1170068"/>
                </a:cubicBezTo>
                <a:lnTo>
                  <a:pt x="7027933" y="1170068"/>
                </a:lnTo>
                <a:cubicBezTo>
                  <a:pt x="7027933" y="523709"/>
                  <a:pt x="6504224" y="0"/>
                  <a:pt x="5857865" y="0"/>
                </a:cubicBezTo>
                <a:cubicBezTo>
                  <a:pt x="5211506" y="0"/>
                  <a:pt x="4680272" y="517689"/>
                  <a:pt x="4680272" y="1164048"/>
                </a:cubicBezTo>
                <a:lnTo>
                  <a:pt x="4680272" y="1164048"/>
                </a:lnTo>
                <a:cubicBezTo>
                  <a:pt x="4680272" y="1810408"/>
                  <a:pt x="4156564" y="2334117"/>
                  <a:pt x="3510204" y="2334117"/>
                </a:cubicBezTo>
                <a:cubicBezTo>
                  <a:pt x="2863845" y="2334117"/>
                  <a:pt x="2340136" y="1816427"/>
                  <a:pt x="2340136" y="1170068"/>
                </a:cubicBezTo>
                <a:lnTo>
                  <a:pt x="2340136" y="1170068"/>
                </a:lnTo>
                <a:cubicBezTo>
                  <a:pt x="2340136" y="523709"/>
                  <a:pt x="1816427" y="0"/>
                  <a:pt x="1170068" y="0"/>
                </a:cubicBezTo>
                <a:cubicBezTo>
                  <a:pt x="523709" y="0"/>
                  <a:pt x="0" y="523709"/>
                  <a:pt x="0" y="1170068"/>
                </a:cubicBezTo>
              </a:path>
            </a:pathLst>
          </a:custGeom>
          <a:noFill/>
          <a:ln w="19050" cap="rnd">
            <a:solidFill>
              <a:schemeClr val="tx1"/>
            </a:solidFill>
            <a:prstDash val="solid"/>
            <a:round/>
          </a:ln>
        </p:spPr>
        <p:txBody>
          <a:bodyPr rtlCol="0" anchor="ctr"/>
          <a:lstStyle/>
          <a:p>
            <a:endParaRPr lang="en-US">
              <a:solidFill>
                <a:srgbClr val="2B3A42"/>
              </a:solidFill>
            </a:endParaRPr>
          </a:p>
        </p:txBody>
      </p:sp>
      <p:sp>
        <p:nvSpPr>
          <p:cNvPr id="14" name="TextBox 13"/>
          <p:cNvSpPr txBox="1"/>
          <p:nvPr/>
        </p:nvSpPr>
        <p:spPr>
          <a:xfrm>
            <a:off x="556354" y="3650217"/>
            <a:ext cx="1725007" cy="2246769"/>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Interpretation of the identified causes of resistance, including fear of job loss, lack of understanding, concerns about workload, and cultural/organizational barriers.</a:t>
            </a:r>
            <a:endParaRPr lang="en-US" sz="1400" b="1" dirty="0" smtClean="0">
              <a:solidFill>
                <a:schemeClr val="tx2"/>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772076" y="4043609"/>
            <a:ext cx="1882219" cy="1600438"/>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Analyzing and Comparison </a:t>
            </a:r>
            <a:r>
              <a:rPr lang="en-US" sz="1400" b="1" dirty="0">
                <a:latin typeface="Times New Roman" panose="02020603050405020304" pitchFamily="18" charset="0"/>
                <a:cs typeface="Times New Roman" panose="02020603050405020304" pitchFamily="18" charset="0"/>
              </a:rPr>
              <a:t>of findings with previous research to identify consistencies, discrepancies, and emerging trends.</a:t>
            </a:r>
            <a:endParaRPr lang="en-US" sz="1400" b="1" dirty="0" smtClean="0">
              <a:solidFill>
                <a:schemeClr val="tx2"/>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5193792" y="3800373"/>
            <a:ext cx="1810512" cy="1815882"/>
          </a:xfrm>
          <a:prstGeom prst="rect">
            <a:avLst/>
          </a:prstGeom>
          <a:noFill/>
        </p:spPr>
        <p:txBody>
          <a:bodyPr wrap="square" rtlCol="0">
            <a:spAutoFit/>
          </a:bodyPr>
          <a:lstStyle/>
          <a:p>
            <a:r>
              <a:rPr lang="en-US" sz="1400" b="1" dirty="0">
                <a:solidFill>
                  <a:schemeClr val="tx2"/>
                </a:solidFill>
                <a:latin typeface="Times New Roman" panose="02020603050405020304" pitchFamily="18" charset="0"/>
                <a:cs typeface="Times New Roman" panose="02020603050405020304" pitchFamily="18" charset="0"/>
              </a:rPr>
              <a:t>Evaluation of the proposed strategies for mitigating workforce resistance, considering their potential impact on addressing the identified causes</a:t>
            </a:r>
            <a:r>
              <a:rPr lang="en-US" sz="1400" b="1" dirty="0" smtClean="0">
                <a:solidFill>
                  <a:schemeClr val="tx2"/>
                </a:solidFill>
                <a:latin typeface="Times New Roman" panose="02020603050405020304" pitchFamily="18" charset="0"/>
                <a:cs typeface="Times New Roman" panose="02020603050405020304" pitchFamily="18" charset="0"/>
              </a:rPr>
              <a:t>. </a:t>
            </a:r>
          </a:p>
        </p:txBody>
      </p:sp>
      <p:sp>
        <p:nvSpPr>
          <p:cNvPr id="46" name="TextBox 45"/>
          <p:cNvSpPr txBox="1"/>
          <p:nvPr/>
        </p:nvSpPr>
        <p:spPr>
          <a:xfrm>
            <a:off x="7543800" y="3950208"/>
            <a:ext cx="1792224" cy="1600438"/>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Consideration of practical challenges and limitations in implementing the proposed strategies in real-world healthcare settings.</a:t>
            </a:r>
            <a:endParaRPr lang="en-US" sz="1400" b="1" dirty="0" smtClean="0">
              <a:solidFill>
                <a:schemeClr val="tx2"/>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9882910" y="3813534"/>
            <a:ext cx="1829446" cy="1815882"/>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Exploration of the role of organizational culture and leadership in shaping attitudes towards HIS implementation and influencing workforce resistance.</a:t>
            </a:r>
            <a:endParaRPr lang="en-US" sz="1400" b="1" dirty="0" smtClean="0">
              <a:solidFill>
                <a:schemeClr val="tx2"/>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9619488" y="6473952"/>
            <a:ext cx="2843784" cy="75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3" name="Picture 2"/>
          <p:cNvPicPr>
            <a:picLocks noChangeAspect="1"/>
          </p:cNvPicPr>
          <p:nvPr/>
        </p:nvPicPr>
        <p:blipFill>
          <a:blip r:embed="rId2"/>
          <a:stretch>
            <a:fillRect/>
          </a:stretch>
        </p:blipFill>
        <p:spPr>
          <a:xfrm>
            <a:off x="11041380" y="15297"/>
            <a:ext cx="1207113" cy="603556"/>
          </a:xfrm>
          <a:prstGeom prst="rect">
            <a:avLst/>
          </a:prstGeom>
        </p:spPr>
      </p:pic>
    </p:spTree>
    <p:extLst>
      <p:ext uri="{BB962C8B-B14F-4D97-AF65-F5344CB8AC3E}">
        <p14:creationId xmlns:p14="http://schemas.microsoft.com/office/powerpoint/2010/main" val="206709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15DA96-FEC8-4BE6-8FB9-4033BC9C09FD}"/>
              </a:ext>
            </a:extLst>
          </p:cNvPr>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
        <p:nvSpPr>
          <p:cNvPr id="4" name="Rectangle: Rounded Corners 8">
            <a:extLst>
              <a:ext uri="{FF2B5EF4-FFF2-40B4-BE49-F238E27FC236}">
                <a16:creationId xmlns:a16="http://schemas.microsoft.com/office/drawing/2014/main" xmlns="" id="{1018228D-AB4A-4BBD-9043-623C6B450951}"/>
              </a:ext>
            </a:extLst>
          </p:cNvPr>
          <p:cNvSpPr/>
          <p:nvPr/>
        </p:nvSpPr>
        <p:spPr>
          <a:xfrm rot="5400000" flipH="1">
            <a:off x="809266" y="2143304"/>
            <a:ext cx="3023287" cy="3174910"/>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81247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81247 w 5063088"/>
              <a:gd name="connsiteY1" fmla="*/ 1778408 h 1778408"/>
              <a:gd name="connsiteX2" fmla="*/ 0 w 5063088"/>
              <a:gd name="connsiteY2" fmla="*/ 1409240 h 1778408"/>
              <a:gd name="connsiteX3" fmla="*/ 0 w 5063088"/>
              <a:gd name="connsiteY3" fmla="*/ 0 h 1778408"/>
              <a:gd name="connsiteX0" fmla="*/ 5063088 w 5063088"/>
              <a:gd name="connsiteY0" fmla="*/ 3468323 h 3468323"/>
              <a:gd name="connsiteX1" fmla="*/ 381247 w 5063088"/>
              <a:gd name="connsiteY1" fmla="*/ 3468323 h 3468323"/>
              <a:gd name="connsiteX2" fmla="*/ 0 w 5063088"/>
              <a:gd name="connsiteY2" fmla="*/ 3099155 h 3468323"/>
              <a:gd name="connsiteX3" fmla="*/ 0 w 5063088"/>
              <a:gd name="connsiteY3" fmla="*/ 0 h 3468323"/>
              <a:gd name="connsiteX0" fmla="*/ 5063088 w 5063088"/>
              <a:gd name="connsiteY0" fmla="*/ 3468323 h 3468323"/>
              <a:gd name="connsiteX1" fmla="*/ 445151 w 5063088"/>
              <a:gd name="connsiteY1" fmla="*/ 3468323 h 3468323"/>
              <a:gd name="connsiteX2" fmla="*/ 0 w 5063088"/>
              <a:gd name="connsiteY2" fmla="*/ 3099155 h 3468323"/>
              <a:gd name="connsiteX3" fmla="*/ 0 w 5063088"/>
              <a:gd name="connsiteY3" fmla="*/ 0 h 3468323"/>
              <a:gd name="connsiteX0" fmla="*/ 5063088 w 5063088"/>
              <a:gd name="connsiteY0" fmla="*/ 3468323 h 3468323"/>
              <a:gd name="connsiteX1" fmla="*/ 445151 w 5063088"/>
              <a:gd name="connsiteY1" fmla="*/ 3468323 h 3468323"/>
              <a:gd name="connsiteX2" fmla="*/ 0 w 5063088"/>
              <a:gd name="connsiteY2" fmla="*/ 3027591 h 3468323"/>
              <a:gd name="connsiteX3" fmla="*/ 0 w 5063088"/>
              <a:gd name="connsiteY3" fmla="*/ 0 h 3468323"/>
              <a:gd name="connsiteX0" fmla="*/ 5063088 w 5063088"/>
              <a:gd name="connsiteY0" fmla="*/ 3468323 h 3468323"/>
              <a:gd name="connsiteX1" fmla="*/ 473358 w 5063088"/>
              <a:gd name="connsiteY1" fmla="*/ 3468323 h 3468323"/>
              <a:gd name="connsiteX2" fmla="*/ 0 w 5063088"/>
              <a:gd name="connsiteY2" fmla="*/ 3027591 h 3468323"/>
              <a:gd name="connsiteX3" fmla="*/ 0 w 5063088"/>
              <a:gd name="connsiteY3" fmla="*/ 0 h 3468323"/>
              <a:gd name="connsiteX0" fmla="*/ 5063088 w 5063088"/>
              <a:gd name="connsiteY0" fmla="*/ 3468323 h 3468323"/>
              <a:gd name="connsiteX1" fmla="*/ 473358 w 5063088"/>
              <a:gd name="connsiteY1" fmla="*/ 3468323 h 3468323"/>
              <a:gd name="connsiteX2" fmla="*/ 0 w 5063088"/>
              <a:gd name="connsiteY2" fmla="*/ 3027591 h 3468323"/>
              <a:gd name="connsiteX3" fmla="*/ 0 w 5063088"/>
              <a:gd name="connsiteY3" fmla="*/ 0 h 3468323"/>
              <a:gd name="connsiteX0" fmla="*/ 5063088 w 5063088"/>
              <a:gd name="connsiteY0" fmla="*/ 4403492 h 4403492"/>
              <a:gd name="connsiteX1" fmla="*/ 473358 w 5063088"/>
              <a:gd name="connsiteY1" fmla="*/ 4403492 h 4403492"/>
              <a:gd name="connsiteX2" fmla="*/ 0 w 5063088"/>
              <a:gd name="connsiteY2" fmla="*/ 3962760 h 4403492"/>
              <a:gd name="connsiteX3" fmla="*/ 0 w 5063088"/>
              <a:gd name="connsiteY3" fmla="*/ 0 h 4403492"/>
            </a:gdLst>
            <a:ahLst/>
            <a:cxnLst>
              <a:cxn ang="0">
                <a:pos x="connsiteX0" y="connsiteY0"/>
              </a:cxn>
              <a:cxn ang="0">
                <a:pos x="connsiteX1" y="connsiteY1"/>
              </a:cxn>
              <a:cxn ang="0">
                <a:pos x="connsiteX2" y="connsiteY2"/>
              </a:cxn>
              <a:cxn ang="0">
                <a:pos x="connsiteX3" y="connsiteY3"/>
              </a:cxn>
            </a:cxnLst>
            <a:rect l="l" t="t" r="r" b="b"/>
            <a:pathLst>
              <a:path w="5063088" h="4403492">
                <a:moveTo>
                  <a:pt x="5063088" y="4403492"/>
                </a:moveTo>
                <a:lnTo>
                  <a:pt x="473358" y="4403492"/>
                </a:lnTo>
                <a:cubicBezTo>
                  <a:pt x="195903" y="4397046"/>
                  <a:pt x="0" y="4205947"/>
                  <a:pt x="0" y="3962760"/>
                </a:cubicBezTo>
                <a:lnTo>
                  <a:pt x="0" y="0"/>
                </a:lnTo>
              </a:path>
            </a:pathLst>
          </a:custGeom>
          <a:noFill/>
          <a:ln w="76200"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5" name="Oval 4">
            <a:extLst>
              <a:ext uri="{FF2B5EF4-FFF2-40B4-BE49-F238E27FC236}">
                <a16:creationId xmlns:a16="http://schemas.microsoft.com/office/drawing/2014/main" xmlns="" id="{0749C1E9-E695-48C2-ACF3-678E2228A937}"/>
              </a:ext>
            </a:extLst>
          </p:cNvPr>
          <p:cNvSpPr/>
          <p:nvPr/>
        </p:nvSpPr>
        <p:spPr>
          <a:xfrm>
            <a:off x="384694" y="1553869"/>
            <a:ext cx="706333" cy="7063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7" name="TextBox 6">
            <a:extLst>
              <a:ext uri="{FF2B5EF4-FFF2-40B4-BE49-F238E27FC236}">
                <a16:creationId xmlns:a16="http://schemas.microsoft.com/office/drawing/2014/main" xmlns="" id="{9DBF436C-7BAD-446A-94C5-C05645465305}"/>
              </a:ext>
            </a:extLst>
          </p:cNvPr>
          <p:cNvSpPr txBox="1"/>
          <p:nvPr/>
        </p:nvSpPr>
        <p:spPr>
          <a:xfrm>
            <a:off x="973248" y="2357231"/>
            <a:ext cx="2973595" cy="2652745"/>
          </a:xfrm>
          <a:prstGeom prst="rect">
            <a:avLst/>
          </a:prstGeom>
          <a:ln>
            <a:noFill/>
          </a:ln>
        </p:spPr>
        <p:txBody>
          <a:bodyPr vert="horz" wrap="square" lIns="0" tIns="0" rIns="0" bIns="0" numCol="1" rtlCol="0" anchor="t" anchorCtr="0" compatLnSpc="1">
            <a:prstTxWarp prst="textNoShape">
              <a:avLst/>
            </a:prstTxWarp>
            <a:noAutofit/>
          </a:bodyPr>
          <a:lstStyle/>
          <a:p>
            <a:pPr marL="182880" indent="-182880" fontAlgn="base">
              <a:spcAft>
                <a:spcPts val="300"/>
              </a:spcAft>
              <a:buFont typeface="Arial" panose="020B0604020202020204" pitchFamily="34" charset="0"/>
              <a:buChar char="•"/>
              <a:defRPr/>
            </a:pPr>
            <a:endParaRPr lang="en-US" sz="1400" dirty="0">
              <a:solidFill>
                <a:srgbClr val="2B3A42"/>
              </a:solidFill>
              <a:cs typeface="Arial" panose="020B0604020202020204" pitchFamily="34" charset="0"/>
            </a:endParaRPr>
          </a:p>
          <a:p>
            <a:pPr fontAlgn="base">
              <a:spcAft>
                <a:spcPts val="300"/>
              </a:spcAft>
              <a:defRPr/>
            </a:pPr>
            <a:endParaRPr lang="en-US" sz="1400" b="1" dirty="0">
              <a:solidFill>
                <a:srgbClr val="2B3A42"/>
              </a:solidFill>
              <a:cs typeface="Arial" panose="020B0604020202020204" pitchFamily="34" charset="0"/>
            </a:endParaRPr>
          </a:p>
        </p:txBody>
      </p:sp>
      <p:sp>
        <p:nvSpPr>
          <p:cNvPr id="10" name="Rectangle: Rounded Corners 8">
            <a:extLst>
              <a:ext uri="{FF2B5EF4-FFF2-40B4-BE49-F238E27FC236}">
                <a16:creationId xmlns:a16="http://schemas.microsoft.com/office/drawing/2014/main" xmlns="" id="{4B52F09F-2693-419E-9709-5D59B4CEB4BA}"/>
              </a:ext>
            </a:extLst>
          </p:cNvPr>
          <p:cNvSpPr/>
          <p:nvPr/>
        </p:nvSpPr>
        <p:spPr>
          <a:xfrm rot="5400000" flipH="1">
            <a:off x="4670456" y="2143305"/>
            <a:ext cx="3023287" cy="3174910"/>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81247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81247 w 5063088"/>
              <a:gd name="connsiteY1" fmla="*/ 1778408 h 1778408"/>
              <a:gd name="connsiteX2" fmla="*/ 0 w 5063088"/>
              <a:gd name="connsiteY2" fmla="*/ 1409240 h 1778408"/>
              <a:gd name="connsiteX3" fmla="*/ 0 w 5063088"/>
              <a:gd name="connsiteY3" fmla="*/ 0 h 1778408"/>
              <a:gd name="connsiteX0" fmla="*/ 5063088 w 5063088"/>
              <a:gd name="connsiteY0" fmla="*/ 3468323 h 3468323"/>
              <a:gd name="connsiteX1" fmla="*/ 381247 w 5063088"/>
              <a:gd name="connsiteY1" fmla="*/ 3468323 h 3468323"/>
              <a:gd name="connsiteX2" fmla="*/ 0 w 5063088"/>
              <a:gd name="connsiteY2" fmla="*/ 3099155 h 3468323"/>
              <a:gd name="connsiteX3" fmla="*/ 0 w 5063088"/>
              <a:gd name="connsiteY3" fmla="*/ 0 h 3468323"/>
              <a:gd name="connsiteX0" fmla="*/ 5063088 w 5063088"/>
              <a:gd name="connsiteY0" fmla="*/ 3468323 h 3468323"/>
              <a:gd name="connsiteX1" fmla="*/ 445151 w 5063088"/>
              <a:gd name="connsiteY1" fmla="*/ 3468323 h 3468323"/>
              <a:gd name="connsiteX2" fmla="*/ 0 w 5063088"/>
              <a:gd name="connsiteY2" fmla="*/ 3099155 h 3468323"/>
              <a:gd name="connsiteX3" fmla="*/ 0 w 5063088"/>
              <a:gd name="connsiteY3" fmla="*/ 0 h 3468323"/>
              <a:gd name="connsiteX0" fmla="*/ 5063088 w 5063088"/>
              <a:gd name="connsiteY0" fmla="*/ 3468323 h 3468323"/>
              <a:gd name="connsiteX1" fmla="*/ 445151 w 5063088"/>
              <a:gd name="connsiteY1" fmla="*/ 3468323 h 3468323"/>
              <a:gd name="connsiteX2" fmla="*/ 0 w 5063088"/>
              <a:gd name="connsiteY2" fmla="*/ 3027591 h 3468323"/>
              <a:gd name="connsiteX3" fmla="*/ 0 w 5063088"/>
              <a:gd name="connsiteY3" fmla="*/ 0 h 3468323"/>
              <a:gd name="connsiteX0" fmla="*/ 5063088 w 5063088"/>
              <a:gd name="connsiteY0" fmla="*/ 3468323 h 3468323"/>
              <a:gd name="connsiteX1" fmla="*/ 473358 w 5063088"/>
              <a:gd name="connsiteY1" fmla="*/ 3468323 h 3468323"/>
              <a:gd name="connsiteX2" fmla="*/ 0 w 5063088"/>
              <a:gd name="connsiteY2" fmla="*/ 3027591 h 3468323"/>
              <a:gd name="connsiteX3" fmla="*/ 0 w 5063088"/>
              <a:gd name="connsiteY3" fmla="*/ 0 h 3468323"/>
              <a:gd name="connsiteX0" fmla="*/ 5063088 w 5063088"/>
              <a:gd name="connsiteY0" fmla="*/ 3468323 h 3468323"/>
              <a:gd name="connsiteX1" fmla="*/ 473358 w 5063088"/>
              <a:gd name="connsiteY1" fmla="*/ 3468323 h 3468323"/>
              <a:gd name="connsiteX2" fmla="*/ 0 w 5063088"/>
              <a:gd name="connsiteY2" fmla="*/ 3027591 h 3468323"/>
              <a:gd name="connsiteX3" fmla="*/ 0 w 5063088"/>
              <a:gd name="connsiteY3" fmla="*/ 0 h 3468323"/>
              <a:gd name="connsiteX0" fmla="*/ 5063088 w 5063088"/>
              <a:gd name="connsiteY0" fmla="*/ 4403492 h 4403492"/>
              <a:gd name="connsiteX1" fmla="*/ 473358 w 5063088"/>
              <a:gd name="connsiteY1" fmla="*/ 4403492 h 4403492"/>
              <a:gd name="connsiteX2" fmla="*/ 0 w 5063088"/>
              <a:gd name="connsiteY2" fmla="*/ 3962760 h 4403492"/>
              <a:gd name="connsiteX3" fmla="*/ 0 w 5063088"/>
              <a:gd name="connsiteY3" fmla="*/ 0 h 4403492"/>
            </a:gdLst>
            <a:ahLst/>
            <a:cxnLst>
              <a:cxn ang="0">
                <a:pos x="connsiteX0" y="connsiteY0"/>
              </a:cxn>
              <a:cxn ang="0">
                <a:pos x="connsiteX1" y="connsiteY1"/>
              </a:cxn>
              <a:cxn ang="0">
                <a:pos x="connsiteX2" y="connsiteY2"/>
              </a:cxn>
              <a:cxn ang="0">
                <a:pos x="connsiteX3" y="connsiteY3"/>
              </a:cxn>
            </a:cxnLst>
            <a:rect l="l" t="t" r="r" b="b"/>
            <a:pathLst>
              <a:path w="5063088" h="4403492">
                <a:moveTo>
                  <a:pt x="5063088" y="4403492"/>
                </a:moveTo>
                <a:lnTo>
                  <a:pt x="473358" y="4403492"/>
                </a:lnTo>
                <a:cubicBezTo>
                  <a:pt x="195903" y="4397046"/>
                  <a:pt x="0" y="4205947"/>
                  <a:pt x="0" y="3962760"/>
                </a:cubicBezTo>
                <a:lnTo>
                  <a:pt x="0" y="0"/>
                </a:lnTo>
              </a:path>
            </a:pathLst>
          </a:custGeom>
          <a:noFill/>
          <a:ln w="76200"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1" name="Oval 10">
            <a:extLst>
              <a:ext uri="{FF2B5EF4-FFF2-40B4-BE49-F238E27FC236}">
                <a16:creationId xmlns:a16="http://schemas.microsoft.com/office/drawing/2014/main" xmlns="" id="{566AA6E4-B4A0-4E5F-9851-422FC1BAC4AA}"/>
              </a:ext>
            </a:extLst>
          </p:cNvPr>
          <p:cNvSpPr/>
          <p:nvPr/>
        </p:nvSpPr>
        <p:spPr>
          <a:xfrm>
            <a:off x="4245884" y="1553870"/>
            <a:ext cx="706333" cy="7063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6" name="Rectangle: Rounded Corners 8">
            <a:extLst>
              <a:ext uri="{FF2B5EF4-FFF2-40B4-BE49-F238E27FC236}">
                <a16:creationId xmlns:a16="http://schemas.microsoft.com/office/drawing/2014/main" xmlns="" id="{49933E56-2050-4335-97FA-B01B5ACB750E}"/>
              </a:ext>
            </a:extLst>
          </p:cNvPr>
          <p:cNvSpPr/>
          <p:nvPr/>
        </p:nvSpPr>
        <p:spPr>
          <a:xfrm rot="5400000" flipH="1">
            <a:off x="8519986" y="2143305"/>
            <a:ext cx="3023287" cy="3174910"/>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81247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81247 w 5063088"/>
              <a:gd name="connsiteY1" fmla="*/ 1778408 h 1778408"/>
              <a:gd name="connsiteX2" fmla="*/ 0 w 5063088"/>
              <a:gd name="connsiteY2" fmla="*/ 1409240 h 1778408"/>
              <a:gd name="connsiteX3" fmla="*/ 0 w 5063088"/>
              <a:gd name="connsiteY3" fmla="*/ 0 h 1778408"/>
              <a:gd name="connsiteX0" fmla="*/ 5063088 w 5063088"/>
              <a:gd name="connsiteY0" fmla="*/ 3468323 h 3468323"/>
              <a:gd name="connsiteX1" fmla="*/ 381247 w 5063088"/>
              <a:gd name="connsiteY1" fmla="*/ 3468323 h 3468323"/>
              <a:gd name="connsiteX2" fmla="*/ 0 w 5063088"/>
              <a:gd name="connsiteY2" fmla="*/ 3099155 h 3468323"/>
              <a:gd name="connsiteX3" fmla="*/ 0 w 5063088"/>
              <a:gd name="connsiteY3" fmla="*/ 0 h 3468323"/>
              <a:gd name="connsiteX0" fmla="*/ 5063088 w 5063088"/>
              <a:gd name="connsiteY0" fmla="*/ 3468323 h 3468323"/>
              <a:gd name="connsiteX1" fmla="*/ 445151 w 5063088"/>
              <a:gd name="connsiteY1" fmla="*/ 3468323 h 3468323"/>
              <a:gd name="connsiteX2" fmla="*/ 0 w 5063088"/>
              <a:gd name="connsiteY2" fmla="*/ 3099155 h 3468323"/>
              <a:gd name="connsiteX3" fmla="*/ 0 w 5063088"/>
              <a:gd name="connsiteY3" fmla="*/ 0 h 3468323"/>
              <a:gd name="connsiteX0" fmla="*/ 5063088 w 5063088"/>
              <a:gd name="connsiteY0" fmla="*/ 3468323 h 3468323"/>
              <a:gd name="connsiteX1" fmla="*/ 445151 w 5063088"/>
              <a:gd name="connsiteY1" fmla="*/ 3468323 h 3468323"/>
              <a:gd name="connsiteX2" fmla="*/ 0 w 5063088"/>
              <a:gd name="connsiteY2" fmla="*/ 3027591 h 3468323"/>
              <a:gd name="connsiteX3" fmla="*/ 0 w 5063088"/>
              <a:gd name="connsiteY3" fmla="*/ 0 h 3468323"/>
              <a:gd name="connsiteX0" fmla="*/ 5063088 w 5063088"/>
              <a:gd name="connsiteY0" fmla="*/ 3468323 h 3468323"/>
              <a:gd name="connsiteX1" fmla="*/ 473358 w 5063088"/>
              <a:gd name="connsiteY1" fmla="*/ 3468323 h 3468323"/>
              <a:gd name="connsiteX2" fmla="*/ 0 w 5063088"/>
              <a:gd name="connsiteY2" fmla="*/ 3027591 h 3468323"/>
              <a:gd name="connsiteX3" fmla="*/ 0 w 5063088"/>
              <a:gd name="connsiteY3" fmla="*/ 0 h 3468323"/>
              <a:gd name="connsiteX0" fmla="*/ 5063088 w 5063088"/>
              <a:gd name="connsiteY0" fmla="*/ 3468323 h 3468323"/>
              <a:gd name="connsiteX1" fmla="*/ 473358 w 5063088"/>
              <a:gd name="connsiteY1" fmla="*/ 3468323 h 3468323"/>
              <a:gd name="connsiteX2" fmla="*/ 0 w 5063088"/>
              <a:gd name="connsiteY2" fmla="*/ 3027591 h 3468323"/>
              <a:gd name="connsiteX3" fmla="*/ 0 w 5063088"/>
              <a:gd name="connsiteY3" fmla="*/ 0 h 3468323"/>
              <a:gd name="connsiteX0" fmla="*/ 5063088 w 5063088"/>
              <a:gd name="connsiteY0" fmla="*/ 4403492 h 4403492"/>
              <a:gd name="connsiteX1" fmla="*/ 473358 w 5063088"/>
              <a:gd name="connsiteY1" fmla="*/ 4403492 h 4403492"/>
              <a:gd name="connsiteX2" fmla="*/ 0 w 5063088"/>
              <a:gd name="connsiteY2" fmla="*/ 3962760 h 4403492"/>
              <a:gd name="connsiteX3" fmla="*/ 0 w 5063088"/>
              <a:gd name="connsiteY3" fmla="*/ 0 h 4403492"/>
            </a:gdLst>
            <a:ahLst/>
            <a:cxnLst>
              <a:cxn ang="0">
                <a:pos x="connsiteX0" y="connsiteY0"/>
              </a:cxn>
              <a:cxn ang="0">
                <a:pos x="connsiteX1" y="connsiteY1"/>
              </a:cxn>
              <a:cxn ang="0">
                <a:pos x="connsiteX2" y="connsiteY2"/>
              </a:cxn>
              <a:cxn ang="0">
                <a:pos x="connsiteX3" y="connsiteY3"/>
              </a:cxn>
            </a:cxnLst>
            <a:rect l="l" t="t" r="r" b="b"/>
            <a:pathLst>
              <a:path w="5063088" h="4403492">
                <a:moveTo>
                  <a:pt x="5063088" y="4403492"/>
                </a:moveTo>
                <a:lnTo>
                  <a:pt x="473358" y="4403492"/>
                </a:lnTo>
                <a:cubicBezTo>
                  <a:pt x="195903" y="4397046"/>
                  <a:pt x="0" y="4205947"/>
                  <a:pt x="0" y="3962760"/>
                </a:cubicBezTo>
                <a:lnTo>
                  <a:pt x="0" y="0"/>
                </a:lnTo>
              </a:path>
            </a:pathLst>
          </a:custGeom>
          <a:noFill/>
          <a:ln w="76200"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7" name="Oval 16">
            <a:extLst>
              <a:ext uri="{FF2B5EF4-FFF2-40B4-BE49-F238E27FC236}">
                <a16:creationId xmlns:a16="http://schemas.microsoft.com/office/drawing/2014/main" xmlns="" id="{680BA043-8E01-447C-9DE9-7D1F164BD425}"/>
              </a:ext>
            </a:extLst>
          </p:cNvPr>
          <p:cNvSpPr/>
          <p:nvPr/>
        </p:nvSpPr>
        <p:spPr>
          <a:xfrm>
            <a:off x="8095414" y="1553870"/>
            <a:ext cx="706333" cy="7063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pic>
        <p:nvPicPr>
          <p:cNvPr id="24" name="Graphic 23">
            <a:extLst>
              <a:ext uri="{FF2B5EF4-FFF2-40B4-BE49-F238E27FC236}">
                <a16:creationId xmlns:a16="http://schemas.microsoft.com/office/drawing/2014/main" xmlns="" id="{A812A0B8-CAA7-4676-B8A9-8F62F22E41A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8701" y="1606521"/>
            <a:ext cx="589505" cy="589505"/>
          </a:xfrm>
          <a:prstGeom prst="rect">
            <a:avLst/>
          </a:prstGeom>
        </p:spPr>
      </p:pic>
      <p:pic>
        <p:nvPicPr>
          <p:cNvPr id="28" name="Graphic 27">
            <a:extLst>
              <a:ext uri="{FF2B5EF4-FFF2-40B4-BE49-F238E27FC236}">
                <a16:creationId xmlns:a16="http://schemas.microsoft.com/office/drawing/2014/main" xmlns="" id="{EC75D742-2AFC-4B9B-B10E-57B5F5FD10E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01378" y="1606521"/>
            <a:ext cx="589505" cy="589505"/>
          </a:xfrm>
          <a:prstGeom prst="rect">
            <a:avLst/>
          </a:prstGeom>
        </p:spPr>
      </p:pic>
      <p:pic>
        <p:nvPicPr>
          <p:cNvPr id="29" name="Graphic 28">
            <a:extLst>
              <a:ext uri="{FF2B5EF4-FFF2-40B4-BE49-F238E27FC236}">
                <a16:creationId xmlns:a16="http://schemas.microsoft.com/office/drawing/2014/main" xmlns="" id="{AF9870A5-BA5C-4430-BF99-6CEE69CB2C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149421" y="1606521"/>
            <a:ext cx="589505" cy="589505"/>
          </a:xfrm>
          <a:prstGeom prst="rect">
            <a:avLst/>
          </a:prstGeom>
        </p:spPr>
      </p:pic>
      <p:sp>
        <p:nvSpPr>
          <p:cNvPr id="15" name="TextBox 14"/>
          <p:cNvSpPr txBox="1"/>
          <p:nvPr/>
        </p:nvSpPr>
        <p:spPr>
          <a:xfrm>
            <a:off x="973248" y="2198449"/>
            <a:ext cx="3349772" cy="2893100"/>
          </a:xfrm>
          <a:prstGeom prst="rect">
            <a:avLst/>
          </a:prstGeom>
          <a:noFill/>
        </p:spPr>
        <p:txBody>
          <a:bodyPr wrap="square" rtlCol="0">
            <a:spAutoFit/>
          </a:bodyPr>
          <a:lstStyle/>
          <a:p>
            <a:r>
              <a:rPr lang="en-US" sz="1400" b="1" dirty="0">
                <a:latin typeface="+mj-lt"/>
                <a:cs typeface="Times New Roman" panose="02020603050405020304" pitchFamily="18" charset="0"/>
              </a:rPr>
              <a:t>The implementation of Hospital Information Systems (HIS) holds immense potential for improving healthcare delivery, efficiency, and patient outcomes. </a:t>
            </a:r>
            <a:r>
              <a:rPr lang="en-US" sz="1400" b="1" dirty="0" smtClean="0">
                <a:latin typeface="+mj-lt"/>
                <a:cs typeface="Times New Roman" panose="02020603050405020304" pitchFamily="18" charset="0"/>
              </a:rPr>
              <a:t>Also have </a:t>
            </a:r>
            <a:r>
              <a:rPr lang="en-US" sz="1400" b="1" dirty="0">
                <a:latin typeface="+mj-lt"/>
                <a:cs typeface="Times New Roman" panose="02020603050405020304" pitchFamily="18" charset="0"/>
              </a:rPr>
              <a:t>identified key causes of resistance, including fear of job loss, lack of understanding, concerns about workload, and cultural/organizational barriers</a:t>
            </a:r>
            <a:r>
              <a:rPr lang="en-US" sz="1200" b="1" dirty="0" smtClean="0">
                <a:latin typeface="+mj-lt"/>
                <a:cs typeface="Times New Roman" panose="02020603050405020304" pitchFamily="18" charset="0"/>
              </a:rPr>
              <a:t>.</a:t>
            </a:r>
            <a:r>
              <a:rPr lang="en-US" sz="1200" b="1" dirty="0">
                <a:latin typeface="+mj-lt"/>
              </a:rPr>
              <a:t> </a:t>
            </a:r>
            <a:r>
              <a:rPr lang="en-US" sz="1400" b="1" dirty="0">
                <a:latin typeface="Arial" panose="020B0604020202020204" pitchFamily="34" charset="0"/>
                <a:cs typeface="Arial" panose="020B0604020202020204" pitchFamily="34" charset="0"/>
              </a:rPr>
              <a:t>Our study concluded that the overall user acceptance for HIMS is good although there is a lot of scope for </a:t>
            </a:r>
            <a:r>
              <a:rPr lang="en-US" sz="1400" b="1" dirty="0" smtClean="0">
                <a:latin typeface="Arial" panose="020B0604020202020204" pitchFamily="34" charset="0"/>
                <a:cs typeface="Arial" panose="020B0604020202020204" pitchFamily="34" charset="0"/>
              </a:rPr>
              <a:t>improvement. </a:t>
            </a:r>
            <a:endParaRPr lang="en-US" sz="1400" b="1" dirty="0" smtClean="0">
              <a:solidFill>
                <a:schemeClr val="tx2"/>
              </a:solidFill>
              <a:latin typeface="Arial" panose="020B0604020202020204" pitchFamily="34" charset="0"/>
              <a:cs typeface="Arial" panose="020B0604020202020204" pitchFamily="34" charset="0"/>
            </a:endParaRPr>
          </a:p>
        </p:txBody>
      </p:sp>
      <p:sp>
        <p:nvSpPr>
          <p:cNvPr id="21" name="TextBox 20"/>
          <p:cNvSpPr txBox="1"/>
          <p:nvPr/>
        </p:nvSpPr>
        <p:spPr>
          <a:xfrm>
            <a:off x="4828570" y="2172938"/>
            <a:ext cx="3404542" cy="3323987"/>
          </a:xfrm>
          <a:prstGeom prst="rect">
            <a:avLst/>
          </a:prstGeom>
          <a:noFill/>
        </p:spPr>
        <p:txBody>
          <a:bodyPr wrap="square" rtlCol="0">
            <a:spAutoFit/>
          </a:bodyPr>
          <a:lstStyle/>
          <a:p>
            <a:r>
              <a:rPr lang="en-US" sz="1400" b="1" dirty="0" smtClean="0">
                <a:latin typeface="+mj-lt"/>
                <a:cs typeface="Times New Roman" panose="02020603050405020304" pitchFamily="18" charset="0"/>
              </a:rPr>
              <a:t>Based on the existing </a:t>
            </a:r>
            <a:r>
              <a:rPr lang="en-US" sz="1400" b="1" dirty="0">
                <a:latin typeface="+mj-lt"/>
                <a:cs typeface="Times New Roman" panose="02020603050405020304" pitchFamily="18" charset="0"/>
              </a:rPr>
              <a:t>literature and best </a:t>
            </a:r>
            <a:r>
              <a:rPr lang="en-US" sz="1400" b="1" dirty="0" smtClean="0">
                <a:latin typeface="+mj-lt"/>
                <a:cs typeface="Times New Roman" panose="02020603050405020304" pitchFamily="18" charset="0"/>
              </a:rPr>
              <a:t>practices, proposing  </a:t>
            </a:r>
            <a:r>
              <a:rPr lang="en-US" sz="1400" b="1" dirty="0">
                <a:latin typeface="+mj-lt"/>
                <a:cs typeface="Times New Roman" panose="02020603050405020304" pitchFamily="18" charset="0"/>
              </a:rPr>
              <a:t>a set of effective strategies for mitigating workforce resistance during HIS </a:t>
            </a:r>
            <a:r>
              <a:rPr lang="en-US" sz="1400" b="1" dirty="0" smtClean="0">
                <a:latin typeface="+mj-lt"/>
                <a:cs typeface="Times New Roman" panose="02020603050405020304" pitchFamily="18" charset="0"/>
              </a:rPr>
              <a:t>implementation helps a lot. These emphasize </a:t>
            </a:r>
            <a:r>
              <a:rPr lang="en-US" sz="1400" b="1" dirty="0">
                <a:latin typeface="+mj-lt"/>
                <a:cs typeface="Times New Roman" panose="02020603050405020304" pitchFamily="18" charset="0"/>
              </a:rPr>
              <a:t>the importance of clear communication, comprehensive training, frontline staff involvement, reassurance and </a:t>
            </a:r>
            <a:r>
              <a:rPr lang="en-US" sz="1400" b="1" dirty="0" smtClean="0">
                <a:latin typeface="+mj-lt"/>
                <a:cs typeface="Times New Roman" panose="02020603050405020304" pitchFamily="18" charset="0"/>
              </a:rPr>
              <a:t>support .It </a:t>
            </a:r>
            <a:r>
              <a:rPr lang="en-US" sz="1400" b="1" dirty="0">
                <a:latin typeface="+mj-lt"/>
                <a:cs typeface="Times New Roman" panose="02020603050405020304" pitchFamily="18" charset="0"/>
              </a:rPr>
              <a:t>is essential to acknowledge the complexities and challenges inherent in implementing these strategies in real-world healthcare settings. </a:t>
            </a:r>
            <a:r>
              <a:rPr lang="en-US" sz="1400" b="1" dirty="0" smtClean="0">
                <a:latin typeface="+mj-lt"/>
                <a:cs typeface="Times New Roman" panose="02020603050405020304" pitchFamily="18" charset="0"/>
              </a:rPr>
              <a:t> </a:t>
            </a:r>
          </a:p>
          <a:p>
            <a:endParaRPr lang="en-US" sz="1400" dirty="0" smtClean="0">
              <a:latin typeface="Times New Roman" panose="02020603050405020304" pitchFamily="18" charset="0"/>
              <a:cs typeface="Times New Roman" panose="02020603050405020304" pitchFamily="18" charset="0"/>
            </a:endParaRPr>
          </a:p>
          <a:p>
            <a:endParaRPr lang="en-US" sz="1400" dirty="0" smtClean="0">
              <a:solidFill>
                <a:schemeClr val="tx2"/>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8760304" y="2219115"/>
            <a:ext cx="3392424" cy="2677656"/>
          </a:xfrm>
          <a:prstGeom prst="rect">
            <a:avLst/>
          </a:prstGeom>
          <a:noFill/>
        </p:spPr>
        <p:txBody>
          <a:bodyPr wrap="square" rtlCol="0">
            <a:spAutoFit/>
          </a:bodyPr>
          <a:lstStyle/>
          <a:p>
            <a:r>
              <a:rPr lang="en-US" sz="1400" b="1" dirty="0" smtClean="0">
                <a:latin typeface="+mj-lt"/>
                <a:cs typeface="Times New Roman" panose="02020603050405020304" pitchFamily="18" charset="0"/>
              </a:rPr>
              <a:t>For concluding </a:t>
            </a:r>
            <a:r>
              <a:rPr lang="en-US" sz="1400" b="1" dirty="0">
                <a:latin typeface="+mj-lt"/>
                <a:cs typeface="Times New Roman" panose="02020603050405020304" pitchFamily="18" charset="0"/>
              </a:rPr>
              <a:t>this research, we </a:t>
            </a:r>
            <a:r>
              <a:rPr lang="en-US" sz="1400" b="1" dirty="0" smtClean="0">
                <a:latin typeface="+mj-lt"/>
                <a:cs typeface="Times New Roman" panose="02020603050405020304" pitchFamily="18" charset="0"/>
              </a:rPr>
              <a:t>need to call upon </a:t>
            </a:r>
            <a:r>
              <a:rPr lang="en-US" sz="1400" b="1" dirty="0">
                <a:latin typeface="+mj-lt"/>
                <a:cs typeface="Times New Roman" panose="02020603050405020304" pitchFamily="18" charset="0"/>
              </a:rPr>
              <a:t>healthcare organizations to prioritize workforce engagement and change management efforts as integral components of HIS implementation initiatives. By fostering a culture of collaboration, empowerment, and continuous learning, organizations can navigate resistance more effectively and maximize the benefits of technological innovation</a:t>
            </a:r>
            <a:r>
              <a:rPr lang="en-US" sz="1400" b="1" dirty="0" smtClean="0">
                <a:latin typeface="+mj-lt"/>
                <a:cs typeface="Times New Roman" panose="02020603050405020304" pitchFamily="18" charset="0"/>
              </a:rPr>
              <a:t>.</a:t>
            </a:r>
            <a:endParaRPr lang="en-US" sz="1400" b="1" dirty="0" smtClean="0">
              <a:solidFill>
                <a:schemeClr val="tx2"/>
              </a:solidFill>
              <a:latin typeface="+mj-lt"/>
              <a:cs typeface="Times New Roman" panose="02020603050405020304" pitchFamily="18" charset="0"/>
            </a:endParaRPr>
          </a:p>
        </p:txBody>
      </p:sp>
      <p:sp>
        <p:nvSpPr>
          <p:cNvPr id="32" name="Rectangle 31"/>
          <p:cNvSpPr/>
          <p:nvPr/>
        </p:nvSpPr>
        <p:spPr>
          <a:xfrm>
            <a:off x="9354312" y="6473952"/>
            <a:ext cx="3118104" cy="1060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3" name="Picture 2"/>
          <p:cNvPicPr>
            <a:picLocks noChangeAspect="1"/>
          </p:cNvPicPr>
          <p:nvPr/>
        </p:nvPicPr>
        <p:blipFill>
          <a:blip r:embed="rId4"/>
          <a:stretch>
            <a:fillRect/>
          </a:stretch>
        </p:blipFill>
        <p:spPr>
          <a:xfrm>
            <a:off x="11015528" y="38378"/>
            <a:ext cx="1207113" cy="603556"/>
          </a:xfrm>
          <a:prstGeom prst="rect">
            <a:avLst/>
          </a:prstGeom>
        </p:spPr>
      </p:pic>
    </p:spTree>
    <p:extLst>
      <p:ext uri="{BB962C8B-B14F-4D97-AF65-F5344CB8AC3E}">
        <p14:creationId xmlns:p14="http://schemas.microsoft.com/office/powerpoint/2010/main" val="272339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89936BFB-C7B1-8944-9769-FCD38A938900}"/>
              </a:ext>
            </a:extLst>
          </p:cNvPr>
          <p:cNvSpPr/>
          <p:nvPr/>
        </p:nvSpPr>
        <p:spPr>
          <a:xfrm>
            <a:off x="28974" y="-132055"/>
            <a:ext cx="12192000" cy="6858000"/>
          </a:xfrm>
          <a:prstGeom prst="rect">
            <a:avLst/>
          </a:prstGeom>
          <a:gradFill>
            <a:gsLst>
              <a:gs pos="20000">
                <a:schemeClr val="accent2"/>
              </a:gs>
              <a:gs pos="8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38" name="Slide Number Placeholder 5">
            <a:extLst>
              <a:ext uri="{FF2B5EF4-FFF2-40B4-BE49-F238E27FC236}">
                <a16:creationId xmlns:a16="http://schemas.microsoft.com/office/drawing/2014/main" xmlns="" id="{D533CF03-F018-5646-AA65-DC63CAABBD5B}"/>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FFFFFF"/>
                </a:solidFill>
              </a:rPr>
              <a:pPr/>
              <a:t>15</a:t>
            </a:fld>
            <a:endParaRPr lang="en-US" sz="800" b="0" dirty="0">
              <a:solidFill>
                <a:srgbClr val="FFFFFF"/>
              </a:solidFill>
            </a:endParaRPr>
          </a:p>
        </p:txBody>
      </p:sp>
      <p:sp>
        <p:nvSpPr>
          <p:cNvPr id="18" name="Delay 17">
            <a:extLst>
              <a:ext uri="{FF2B5EF4-FFF2-40B4-BE49-F238E27FC236}">
                <a16:creationId xmlns:a16="http://schemas.microsoft.com/office/drawing/2014/main" xmlns="" id="{B3C1AF0F-205F-934D-8A84-F17D4754933F}"/>
              </a:ext>
            </a:extLst>
          </p:cNvPr>
          <p:cNvSpPr/>
          <p:nvPr/>
        </p:nvSpPr>
        <p:spPr>
          <a:xfrm>
            <a:off x="0" y="4843992"/>
            <a:ext cx="1329070" cy="1329070"/>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1" name="Title 1">
            <a:extLst>
              <a:ext uri="{FF2B5EF4-FFF2-40B4-BE49-F238E27FC236}">
                <a16:creationId xmlns:a16="http://schemas.microsoft.com/office/drawing/2014/main" xmlns="" id="{F07C5BEE-DE81-2F40-B213-ECC373272CD1}"/>
              </a:ext>
            </a:extLst>
          </p:cNvPr>
          <p:cNvSpPr txBox="1">
            <a:spLocks/>
          </p:cNvSpPr>
          <p:nvPr/>
        </p:nvSpPr>
        <p:spPr>
          <a:xfrm>
            <a:off x="1265062" y="571090"/>
            <a:ext cx="9719825" cy="574741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smtClean="0">
                <a:solidFill>
                  <a:schemeClr val="bg1"/>
                </a:solidFill>
              </a:rPr>
              <a:t>References </a:t>
            </a:r>
          </a:p>
          <a:p>
            <a:r>
              <a:rPr lang="en-US" sz="1600" b="1" dirty="0" smtClean="0">
                <a:solidFill>
                  <a:schemeClr val="bg1"/>
                </a:solidFill>
              </a:rPr>
              <a:t> </a:t>
            </a:r>
          </a:p>
          <a:p>
            <a:pPr marL="342900" indent="-342900">
              <a:buFontTx/>
              <a:buAutoNum type="arabicPeriod"/>
            </a:pPr>
            <a:r>
              <a:rPr lang="en-US" sz="1600" dirty="0" err="1">
                <a:solidFill>
                  <a:schemeClr val="bg1"/>
                </a:solidFill>
              </a:rPr>
              <a:t>Handayani</a:t>
            </a:r>
            <a:r>
              <a:rPr lang="en-US" sz="1600" dirty="0">
                <a:solidFill>
                  <a:schemeClr val="bg1"/>
                </a:solidFill>
              </a:rPr>
              <a:t> PW, </a:t>
            </a:r>
            <a:r>
              <a:rPr lang="en-US" sz="1600" dirty="0" err="1">
                <a:solidFill>
                  <a:schemeClr val="bg1"/>
                </a:solidFill>
              </a:rPr>
              <a:t>Hidayanto</a:t>
            </a:r>
            <a:r>
              <a:rPr lang="en-US" sz="1600" dirty="0">
                <a:solidFill>
                  <a:schemeClr val="bg1"/>
                </a:solidFill>
              </a:rPr>
              <a:t> AN, </a:t>
            </a:r>
            <a:r>
              <a:rPr lang="en-US" sz="1600" dirty="0" err="1">
                <a:solidFill>
                  <a:schemeClr val="bg1"/>
                </a:solidFill>
              </a:rPr>
              <a:t>Pinem</a:t>
            </a:r>
            <a:r>
              <a:rPr lang="en-US" sz="1600" dirty="0">
                <a:solidFill>
                  <a:schemeClr val="bg1"/>
                </a:solidFill>
              </a:rPr>
              <a:t> AA, </a:t>
            </a:r>
            <a:r>
              <a:rPr lang="en-US" sz="1600" dirty="0" err="1">
                <a:solidFill>
                  <a:schemeClr val="bg1"/>
                </a:solidFill>
              </a:rPr>
              <a:t>Hapsari</a:t>
            </a:r>
            <a:r>
              <a:rPr lang="en-US" sz="1600" dirty="0">
                <a:solidFill>
                  <a:schemeClr val="bg1"/>
                </a:solidFill>
              </a:rPr>
              <a:t> IC, </a:t>
            </a:r>
            <a:r>
              <a:rPr lang="en-US" sz="1600" dirty="0" err="1">
                <a:solidFill>
                  <a:schemeClr val="bg1"/>
                </a:solidFill>
              </a:rPr>
              <a:t>Sandhyaduhita</a:t>
            </a:r>
            <a:r>
              <a:rPr lang="en-US" sz="1600" dirty="0">
                <a:solidFill>
                  <a:schemeClr val="bg1"/>
                </a:solidFill>
              </a:rPr>
              <a:t> PI, Budi I. Acceptance model of a Hospital Information System. </a:t>
            </a:r>
            <a:r>
              <a:rPr lang="en-US" sz="1600" dirty="0" err="1">
                <a:solidFill>
                  <a:schemeClr val="bg1"/>
                </a:solidFill>
              </a:rPr>
              <a:t>Int</a:t>
            </a:r>
            <a:r>
              <a:rPr lang="en-US" sz="1600" dirty="0">
                <a:solidFill>
                  <a:schemeClr val="bg1"/>
                </a:solidFill>
              </a:rPr>
              <a:t> J Med Inform. 2017 Mar;99:11-28. </a:t>
            </a:r>
            <a:r>
              <a:rPr lang="en-US" sz="1600" dirty="0" err="1">
                <a:solidFill>
                  <a:schemeClr val="bg1"/>
                </a:solidFill>
              </a:rPr>
              <a:t>doi</a:t>
            </a:r>
            <a:r>
              <a:rPr lang="en-US" sz="1600" dirty="0">
                <a:solidFill>
                  <a:schemeClr val="bg1"/>
                </a:solidFill>
              </a:rPr>
              <a:t>: 10.1016/j.ijmedinf.2016.12.004. </a:t>
            </a:r>
            <a:r>
              <a:rPr lang="en-US" sz="1600" dirty="0" err="1">
                <a:solidFill>
                  <a:schemeClr val="bg1"/>
                </a:solidFill>
              </a:rPr>
              <a:t>Epub</a:t>
            </a:r>
            <a:r>
              <a:rPr lang="en-US" sz="1600" dirty="0">
                <a:solidFill>
                  <a:schemeClr val="bg1"/>
                </a:solidFill>
              </a:rPr>
              <a:t> 2016 Dec 16. PMID: </a:t>
            </a:r>
            <a:r>
              <a:rPr lang="en-US" sz="1600" dirty="0" smtClean="0">
                <a:solidFill>
                  <a:schemeClr val="bg1"/>
                </a:solidFill>
              </a:rPr>
              <a:t>28118918.</a:t>
            </a:r>
          </a:p>
          <a:p>
            <a:pPr marL="342900" lvl="0" indent="-342900">
              <a:buAutoNum type="arabicPeriod"/>
            </a:pPr>
            <a:endParaRPr lang="en-US" sz="1600" dirty="0" smtClean="0">
              <a:solidFill>
                <a:schemeClr val="bg1"/>
              </a:solidFill>
            </a:endParaRPr>
          </a:p>
          <a:p>
            <a:pPr marL="342900" lvl="0" indent="-342900">
              <a:buAutoNum type="arabicPeriod"/>
            </a:pPr>
            <a:r>
              <a:rPr lang="en-US" sz="1600" dirty="0" err="1" smtClean="0">
                <a:solidFill>
                  <a:schemeClr val="bg1"/>
                </a:solidFill>
              </a:rPr>
              <a:t>Nadri</a:t>
            </a:r>
            <a:r>
              <a:rPr lang="en-US" sz="1600" dirty="0" smtClean="0">
                <a:solidFill>
                  <a:schemeClr val="bg1"/>
                </a:solidFill>
              </a:rPr>
              <a:t> </a:t>
            </a:r>
            <a:r>
              <a:rPr lang="en-US" sz="1600" dirty="0">
                <a:solidFill>
                  <a:schemeClr val="bg1"/>
                </a:solidFill>
              </a:rPr>
              <a:t>H, </a:t>
            </a:r>
            <a:r>
              <a:rPr lang="en-US" sz="1600" dirty="0" err="1">
                <a:solidFill>
                  <a:schemeClr val="bg1"/>
                </a:solidFill>
              </a:rPr>
              <a:t>Rahimi</a:t>
            </a:r>
            <a:r>
              <a:rPr lang="en-US" sz="1600" dirty="0">
                <a:solidFill>
                  <a:schemeClr val="bg1"/>
                </a:solidFill>
              </a:rPr>
              <a:t> B, </a:t>
            </a:r>
            <a:r>
              <a:rPr lang="en-US" sz="1600" dirty="0" err="1">
                <a:solidFill>
                  <a:schemeClr val="bg1"/>
                </a:solidFill>
              </a:rPr>
              <a:t>Lotfnezhad</a:t>
            </a:r>
            <a:r>
              <a:rPr lang="en-US" sz="1600" dirty="0">
                <a:solidFill>
                  <a:schemeClr val="bg1"/>
                </a:solidFill>
              </a:rPr>
              <a:t> </a:t>
            </a:r>
            <a:r>
              <a:rPr lang="en-US" sz="1600" dirty="0" err="1">
                <a:solidFill>
                  <a:schemeClr val="bg1"/>
                </a:solidFill>
              </a:rPr>
              <a:t>Afshar</a:t>
            </a:r>
            <a:r>
              <a:rPr lang="en-US" sz="1600" dirty="0">
                <a:solidFill>
                  <a:schemeClr val="bg1"/>
                </a:solidFill>
              </a:rPr>
              <a:t> H, </a:t>
            </a:r>
            <a:r>
              <a:rPr lang="en-US" sz="1600" dirty="0" err="1">
                <a:solidFill>
                  <a:schemeClr val="bg1"/>
                </a:solidFill>
              </a:rPr>
              <a:t>Samadbeik</a:t>
            </a:r>
            <a:r>
              <a:rPr lang="en-US" sz="1600" dirty="0">
                <a:solidFill>
                  <a:schemeClr val="bg1"/>
                </a:solidFill>
              </a:rPr>
              <a:t> M, </a:t>
            </a:r>
            <a:r>
              <a:rPr lang="en-US" sz="1600" dirty="0" err="1">
                <a:solidFill>
                  <a:schemeClr val="bg1"/>
                </a:solidFill>
              </a:rPr>
              <a:t>Garavand</a:t>
            </a:r>
            <a:r>
              <a:rPr lang="en-US" sz="1600" dirty="0">
                <a:solidFill>
                  <a:schemeClr val="bg1"/>
                </a:solidFill>
              </a:rPr>
              <a:t> A. Factors affecting acceptance of hospital information systems based on extended technology acceptance model: A case study in three </a:t>
            </a:r>
            <a:r>
              <a:rPr lang="en-US" sz="1600" dirty="0" err="1">
                <a:solidFill>
                  <a:schemeClr val="bg1"/>
                </a:solidFill>
              </a:rPr>
              <a:t>paraclinical</a:t>
            </a:r>
            <a:r>
              <a:rPr lang="en-US" sz="1600" dirty="0">
                <a:solidFill>
                  <a:schemeClr val="bg1"/>
                </a:solidFill>
              </a:rPr>
              <a:t> departments. </a:t>
            </a:r>
            <a:r>
              <a:rPr lang="en-US" sz="1600" dirty="0" err="1">
                <a:solidFill>
                  <a:schemeClr val="bg1"/>
                </a:solidFill>
              </a:rPr>
              <a:t>Appl</a:t>
            </a:r>
            <a:r>
              <a:rPr lang="en-US" sz="1600" dirty="0">
                <a:solidFill>
                  <a:schemeClr val="bg1"/>
                </a:solidFill>
              </a:rPr>
              <a:t> </a:t>
            </a:r>
            <a:r>
              <a:rPr lang="en-US" sz="1600" dirty="0" err="1">
                <a:solidFill>
                  <a:schemeClr val="bg1"/>
                </a:solidFill>
              </a:rPr>
              <a:t>Clin</a:t>
            </a:r>
            <a:r>
              <a:rPr lang="en-US" sz="1600" dirty="0">
                <a:solidFill>
                  <a:schemeClr val="bg1"/>
                </a:solidFill>
              </a:rPr>
              <a:t> Inform. 2018 Apr;9(2):238-247. </a:t>
            </a:r>
            <a:r>
              <a:rPr lang="en-US" sz="1600" dirty="0" err="1">
                <a:solidFill>
                  <a:schemeClr val="bg1"/>
                </a:solidFill>
              </a:rPr>
              <a:t>doi</a:t>
            </a:r>
            <a:r>
              <a:rPr lang="en-US" sz="1600" dirty="0">
                <a:solidFill>
                  <a:schemeClr val="bg1"/>
                </a:solidFill>
              </a:rPr>
              <a:t>: 10.1055/s-0038-1641595. PMID: </a:t>
            </a:r>
            <a:r>
              <a:rPr lang="en-US" sz="1600" dirty="0" smtClean="0">
                <a:solidFill>
                  <a:schemeClr val="bg1"/>
                </a:solidFill>
              </a:rPr>
              <a:t>29618139.</a:t>
            </a:r>
          </a:p>
          <a:p>
            <a:pPr marL="342900" lvl="0" indent="-342900">
              <a:buAutoNum type="arabicPeriod"/>
            </a:pPr>
            <a:endParaRPr lang="en-US" sz="1600" dirty="0" smtClean="0">
              <a:solidFill>
                <a:schemeClr val="bg1"/>
              </a:solidFill>
            </a:endParaRPr>
          </a:p>
          <a:p>
            <a:pPr marL="342900" lvl="0" indent="-342900">
              <a:buAutoNum type="arabicPeriod"/>
            </a:pPr>
            <a:r>
              <a:rPr lang="en-US" sz="1600" dirty="0" err="1" smtClean="0">
                <a:solidFill>
                  <a:schemeClr val="bg1"/>
                </a:solidFill>
              </a:rPr>
              <a:t>Handayani</a:t>
            </a:r>
            <a:r>
              <a:rPr lang="en-US" sz="1600" dirty="0" smtClean="0">
                <a:solidFill>
                  <a:schemeClr val="bg1"/>
                </a:solidFill>
              </a:rPr>
              <a:t> </a:t>
            </a:r>
            <a:r>
              <a:rPr lang="en-US" sz="1600" dirty="0">
                <a:solidFill>
                  <a:schemeClr val="bg1"/>
                </a:solidFill>
              </a:rPr>
              <a:t>PW, </a:t>
            </a:r>
            <a:r>
              <a:rPr lang="en-US" sz="1600" dirty="0" err="1">
                <a:solidFill>
                  <a:schemeClr val="bg1"/>
                </a:solidFill>
              </a:rPr>
              <a:t>Hidayanto</a:t>
            </a:r>
            <a:r>
              <a:rPr lang="en-US" sz="1600" dirty="0">
                <a:solidFill>
                  <a:schemeClr val="bg1"/>
                </a:solidFill>
              </a:rPr>
              <a:t> AN, </a:t>
            </a:r>
            <a:r>
              <a:rPr lang="en-US" sz="1600" dirty="0" err="1">
                <a:solidFill>
                  <a:schemeClr val="bg1"/>
                </a:solidFill>
              </a:rPr>
              <a:t>Pinem</a:t>
            </a:r>
            <a:r>
              <a:rPr lang="en-US" sz="1600" dirty="0">
                <a:solidFill>
                  <a:schemeClr val="bg1"/>
                </a:solidFill>
              </a:rPr>
              <a:t> AA, </a:t>
            </a:r>
            <a:r>
              <a:rPr lang="en-US" sz="1600" dirty="0" err="1">
                <a:solidFill>
                  <a:schemeClr val="bg1"/>
                </a:solidFill>
              </a:rPr>
              <a:t>Sandhyaduhita</a:t>
            </a:r>
            <a:r>
              <a:rPr lang="en-US" sz="1600" dirty="0">
                <a:solidFill>
                  <a:schemeClr val="bg1"/>
                </a:solidFill>
              </a:rPr>
              <a:t> PI, Budi I. Hospital information system user acceptance factors: User group perspectives. Inform Health </a:t>
            </a:r>
            <a:r>
              <a:rPr lang="en-US" sz="1600" dirty="0" err="1">
                <a:solidFill>
                  <a:schemeClr val="bg1"/>
                </a:solidFill>
              </a:rPr>
              <a:t>Soc</a:t>
            </a:r>
            <a:r>
              <a:rPr lang="en-US" sz="1600" dirty="0">
                <a:solidFill>
                  <a:schemeClr val="bg1"/>
                </a:solidFill>
              </a:rPr>
              <a:t> Care. 2018 Jan;43(1):84-107. </a:t>
            </a:r>
            <a:r>
              <a:rPr lang="en-US" sz="1600" dirty="0" err="1">
                <a:solidFill>
                  <a:schemeClr val="bg1"/>
                </a:solidFill>
              </a:rPr>
              <a:t>doi</a:t>
            </a:r>
            <a:r>
              <a:rPr lang="en-US" sz="1600" dirty="0">
                <a:solidFill>
                  <a:schemeClr val="bg1"/>
                </a:solidFill>
              </a:rPr>
              <a:t>: 10.1080/17538157.2016.1269109. </a:t>
            </a:r>
            <a:r>
              <a:rPr lang="en-US" sz="1600" dirty="0" err="1">
                <a:solidFill>
                  <a:schemeClr val="bg1"/>
                </a:solidFill>
              </a:rPr>
              <a:t>Epub</a:t>
            </a:r>
            <a:r>
              <a:rPr lang="en-US" sz="1600" dirty="0">
                <a:solidFill>
                  <a:schemeClr val="bg1"/>
                </a:solidFill>
              </a:rPr>
              <a:t> 2017 Jan 31. PMID: 28140717</a:t>
            </a:r>
            <a:r>
              <a:rPr lang="en-US" sz="1600" dirty="0" smtClean="0">
                <a:solidFill>
                  <a:schemeClr val="bg1"/>
                </a:solidFill>
              </a:rPr>
              <a:t>.</a:t>
            </a:r>
          </a:p>
          <a:p>
            <a:pPr marL="342900" lvl="0" indent="-342900">
              <a:buAutoNum type="arabicPeriod"/>
            </a:pPr>
            <a:endParaRPr lang="en-US" sz="1600" dirty="0" smtClean="0">
              <a:solidFill>
                <a:schemeClr val="bg1"/>
              </a:solidFill>
            </a:endParaRPr>
          </a:p>
          <a:p>
            <a:pPr marL="342900" lvl="0" indent="-342900">
              <a:buAutoNum type="arabicPeriod"/>
            </a:pPr>
            <a:r>
              <a:rPr lang="en-US" sz="1600" dirty="0" err="1">
                <a:solidFill>
                  <a:schemeClr val="bg1"/>
                </a:solidFill>
                <a:latin typeface="Arial" panose="020B0604020202020204" pitchFamily="34" charset="0"/>
                <a:cs typeface="Arial" panose="020B0604020202020204" pitchFamily="34" charset="0"/>
              </a:rPr>
              <a:t>Baghbaniyan</a:t>
            </a:r>
            <a:r>
              <a:rPr lang="en-US" sz="1600" dirty="0">
                <a:solidFill>
                  <a:schemeClr val="bg1"/>
                </a:solidFill>
                <a:latin typeface="Arial" panose="020B0604020202020204" pitchFamily="34" charset="0"/>
                <a:cs typeface="Arial" panose="020B0604020202020204" pitchFamily="34" charset="0"/>
              </a:rPr>
              <a:t> A, </a:t>
            </a:r>
            <a:r>
              <a:rPr lang="en-US" sz="1600" dirty="0" err="1">
                <a:solidFill>
                  <a:schemeClr val="bg1"/>
                </a:solidFill>
                <a:latin typeface="Arial" panose="020B0604020202020204" pitchFamily="34" charset="0"/>
                <a:cs typeface="Arial" panose="020B0604020202020204" pitchFamily="34" charset="0"/>
              </a:rPr>
              <a:t>Ghanehpour</a:t>
            </a:r>
            <a:r>
              <a:rPr lang="en-US" sz="1600" dirty="0">
                <a:solidFill>
                  <a:schemeClr val="bg1"/>
                </a:solidFill>
                <a:latin typeface="Arial" panose="020B0604020202020204" pitchFamily="34" charset="0"/>
                <a:cs typeface="Arial" panose="020B0604020202020204" pitchFamily="34" charset="0"/>
              </a:rPr>
              <a:t> M. Use of computer and hospital information system (HIS) [abstract]. the national congress "role of management in healthcare delivery" (RMHCD); Abstracts of the role of management in healthcare delivery; 2000 May 20-22; Kerman, Iran. Kerman, Iran: Kerman University of medical sciences; 2000.</a:t>
            </a:r>
          </a:p>
          <a:p>
            <a:pPr marL="342900" lvl="0" indent="-342900">
              <a:buAutoNum type="arabicPeriod"/>
            </a:pPr>
            <a:endParaRPr lang="en-US" sz="1600" dirty="0" smtClean="0">
              <a:solidFill>
                <a:schemeClr val="bg1"/>
              </a:solidFill>
            </a:endParaRPr>
          </a:p>
          <a:p>
            <a:pPr marL="342900" lvl="0" indent="-342900">
              <a:buAutoNum type="arabicPeriod"/>
            </a:pPr>
            <a:endParaRPr lang="en-US" sz="1600" dirty="0" smtClean="0">
              <a:solidFill>
                <a:schemeClr val="bg1"/>
              </a:solidFill>
            </a:endParaRPr>
          </a:p>
          <a:p>
            <a:endParaRPr lang="en-US" sz="1600" b="1" dirty="0">
              <a:solidFill>
                <a:schemeClr val="bg1"/>
              </a:solidFill>
            </a:endParaRPr>
          </a:p>
        </p:txBody>
      </p:sp>
      <p:sp>
        <p:nvSpPr>
          <p:cNvPr id="2" name="Rectangle 1"/>
          <p:cNvSpPr/>
          <p:nvPr/>
        </p:nvSpPr>
        <p:spPr>
          <a:xfrm>
            <a:off x="9564624" y="6940296"/>
            <a:ext cx="2627376"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3" name="Picture 2"/>
          <p:cNvPicPr>
            <a:picLocks noChangeAspect="1"/>
          </p:cNvPicPr>
          <p:nvPr/>
        </p:nvPicPr>
        <p:blipFill>
          <a:blip r:embed="rId2"/>
          <a:stretch>
            <a:fillRect/>
          </a:stretch>
        </p:blipFill>
        <p:spPr>
          <a:xfrm>
            <a:off x="10984887" y="0"/>
            <a:ext cx="1207113" cy="603556"/>
          </a:xfrm>
          <a:prstGeom prst="rect">
            <a:avLst/>
          </a:prstGeom>
        </p:spPr>
      </p:pic>
    </p:spTree>
    <p:extLst>
      <p:ext uri="{BB962C8B-B14F-4D97-AF65-F5344CB8AC3E}">
        <p14:creationId xmlns:p14="http://schemas.microsoft.com/office/powerpoint/2010/main" val="19021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E8BD0-9D01-4588-B607-71BC9219DDAB}"/>
              </a:ext>
            </a:extLst>
          </p:cNvPr>
          <p:cNvSpPr>
            <a:spLocks noGrp="1"/>
          </p:cNvSpPr>
          <p:nvPr>
            <p:ph type="title"/>
          </p:nvPr>
        </p:nvSpPr>
        <p:spPr/>
        <p:txBody>
          <a:bodyPr/>
          <a:lstStyle/>
          <a:p>
            <a:r>
              <a:rPr lang="en-US" dirty="0" smtClean="0"/>
              <a:t>Thank you</a:t>
            </a:r>
            <a:endParaRPr lang="en-US" dirty="0"/>
          </a:p>
        </p:txBody>
      </p:sp>
      <p:sp>
        <p:nvSpPr>
          <p:cNvPr id="3" name="Rectangle 2"/>
          <p:cNvSpPr/>
          <p:nvPr/>
        </p:nvSpPr>
        <p:spPr>
          <a:xfrm>
            <a:off x="8686800" y="649224"/>
            <a:ext cx="3163824" cy="59436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sp>
        <p:nvSpPr>
          <p:cNvPr id="4" name="Rectangle 3"/>
          <p:cNvSpPr/>
          <p:nvPr/>
        </p:nvSpPr>
        <p:spPr>
          <a:xfrm>
            <a:off x="9646920" y="6940296"/>
            <a:ext cx="2545080" cy="21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spTree>
    <p:extLst>
      <p:ext uri="{BB962C8B-B14F-4D97-AF65-F5344CB8AC3E}">
        <p14:creationId xmlns:p14="http://schemas.microsoft.com/office/powerpoint/2010/main" val="186318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72094-D36A-007C-818C-6DC4FC39F74F}"/>
              </a:ext>
            </a:extLst>
          </p:cNvPr>
          <p:cNvSpPr>
            <a:spLocks noGrp="1"/>
          </p:cNvSpPr>
          <p:nvPr>
            <p:ph type="title"/>
          </p:nvPr>
        </p:nvSpPr>
        <p:spPr>
          <a:xfrm>
            <a:off x="838200" y="365126"/>
            <a:ext cx="9256776" cy="640714"/>
          </a:xfrm>
        </p:spPr>
        <p:txBody>
          <a:bodyPr>
            <a:normAutofit fontScale="90000"/>
          </a:bodyPr>
          <a:lstStyle/>
          <a:p>
            <a:pPr algn="ctr"/>
            <a:r>
              <a:rPr lang="en-IN" b="1" dirty="0"/>
              <a:t>Mentor Approval</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58" y="1340994"/>
            <a:ext cx="10207112" cy="4598131"/>
          </a:xfrm>
        </p:spPr>
      </p:pic>
      <p:sp>
        <p:nvSpPr>
          <p:cNvPr id="4" name="Slide Number Placeholder 3">
            <a:extLst>
              <a:ext uri="{FF2B5EF4-FFF2-40B4-BE49-F238E27FC236}">
                <a16:creationId xmlns=""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445244" cy="680275"/>
          </a:xfrm>
          <a:prstGeom prst="rect">
            <a:avLst/>
          </a:prstGeom>
        </p:spPr>
      </p:pic>
    </p:spTree>
    <p:extLst>
      <p:ext uri="{BB962C8B-B14F-4D97-AF65-F5344CB8AC3E}">
        <p14:creationId xmlns:p14="http://schemas.microsoft.com/office/powerpoint/2010/main" val="286109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134637-779B-425E-A8DC-F69EF4AFA59D}"/>
              </a:ext>
            </a:extLst>
          </p:cNvPr>
          <p:cNvSpPr>
            <a:spLocks noGrp="1"/>
          </p:cNvSpPr>
          <p:nvPr>
            <p:ph type="title"/>
          </p:nvPr>
        </p:nvSpPr>
        <p:spPr>
          <a:xfrm>
            <a:off x="510363" y="544012"/>
            <a:ext cx="11338560" cy="768263"/>
          </a:xfrm>
        </p:spPr>
        <p:txBody>
          <a:bodyPr/>
          <a:lstStyle/>
          <a:p>
            <a:r>
              <a:rPr lang="en-US" dirty="0" smtClean="0">
                <a:cs typeface="Times New Roman" panose="02020603050405020304" pitchFamily="18" charset="0"/>
              </a:rPr>
              <a:t>Introduction</a:t>
            </a:r>
            <a:endParaRPr lang="en-US" dirty="0">
              <a:cs typeface="Times New Roman" panose="02020603050405020304" pitchFamily="18" charset="0"/>
            </a:endParaRPr>
          </a:p>
        </p:txBody>
      </p:sp>
      <p:sp>
        <p:nvSpPr>
          <p:cNvPr id="3" name="Footer Placeholder 2">
            <a:extLst>
              <a:ext uri="{FF2B5EF4-FFF2-40B4-BE49-F238E27FC236}">
                <a16:creationId xmlns="" xmlns:a16="http://schemas.microsoft.com/office/drawing/2014/main" id="{F8816EED-F926-472A-9A82-B49518135725}"/>
              </a:ext>
            </a:extLst>
          </p:cNvPr>
          <p:cNvSpPr>
            <a:spLocks noGrp="1"/>
          </p:cNvSpPr>
          <p:nvPr>
            <p:ph type="ftr" sz="quarter" idx="3"/>
          </p:nvPr>
        </p:nvSpPr>
        <p:spPr/>
        <p:txBody>
          <a:bodyPr/>
          <a:lstStyle/>
          <a:p>
            <a:endParaRPr lang="en-US" dirty="0">
              <a:solidFill>
                <a:srgbClr val="2B3A42"/>
              </a:solidFill>
            </a:endParaRPr>
          </a:p>
        </p:txBody>
      </p:sp>
      <p:sp>
        <p:nvSpPr>
          <p:cNvPr id="4" name="Rectangle: Rounded Corners 3">
            <a:extLst>
              <a:ext uri="{FF2B5EF4-FFF2-40B4-BE49-F238E27FC236}">
                <a16:creationId xmlns="" xmlns:a16="http://schemas.microsoft.com/office/drawing/2014/main" id="{26BE2ED0-E3EC-4A98-B635-CFC7B6D4BAE2}"/>
              </a:ext>
            </a:extLst>
          </p:cNvPr>
          <p:cNvSpPr/>
          <p:nvPr/>
        </p:nvSpPr>
        <p:spPr>
          <a:xfrm>
            <a:off x="6227551" y="3886797"/>
            <a:ext cx="5449630" cy="1834349"/>
          </a:xfrm>
          <a:prstGeom prst="roundRect">
            <a:avLst>
              <a:gd name="adj" fmla="val 121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5" name="Rectangle: Rounded Corners 4">
            <a:extLst>
              <a:ext uri="{FF2B5EF4-FFF2-40B4-BE49-F238E27FC236}">
                <a16:creationId xmlns="" xmlns:a16="http://schemas.microsoft.com/office/drawing/2014/main" id="{CF6C9EBE-79DA-44E7-9B3B-0A16A8038A40}"/>
              </a:ext>
            </a:extLst>
          </p:cNvPr>
          <p:cNvSpPr/>
          <p:nvPr/>
        </p:nvSpPr>
        <p:spPr>
          <a:xfrm>
            <a:off x="6227551" y="1731776"/>
            <a:ext cx="5449630" cy="1832016"/>
          </a:xfrm>
          <a:prstGeom prst="roundRect">
            <a:avLst>
              <a:gd name="adj" fmla="val 141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6" name="Rectangle: Rounded Corners 5">
            <a:extLst>
              <a:ext uri="{FF2B5EF4-FFF2-40B4-BE49-F238E27FC236}">
                <a16:creationId xmlns="" xmlns:a16="http://schemas.microsoft.com/office/drawing/2014/main" id="{F5D64287-53AA-43A7-A32F-FD021F9EBF45}"/>
              </a:ext>
            </a:extLst>
          </p:cNvPr>
          <p:cNvSpPr/>
          <p:nvPr/>
        </p:nvSpPr>
        <p:spPr>
          <a:xfrm>
            <a:off x="510363" y="3876156"/>
            <a:ext cx="5432256" cy="1834349"/>
          </a:xfrm>
          <a:prstGeom prst="roundRect">
            <a:avLst>
              <a:gd name="adj" fmla="val 146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7" name="Rectangle: Rounded Corners 6">
            <a:extLst>
              <a:ext uri="{FF2B5EF4-FFF2-40B4-BE49-F238E27FC236}">
                <a16:creationId xmlns="" xmlns:a16="http://schemas.microsoft.com/office/drawing/2014/main" id="{21453E2B-94EB-4B86-A7C5-52EDD8EEB47F}"/>
              </a:ext>
            </a:extLst>
          </p:cNvPr>
          <p:cNvSpPr/>
          <p:nvPr/>
        </p:nvSpPr>
        <p:spPr>
          <a:xfrm>
            <a:off x="510364" y="1740084"/>
            <a:ext cx="5432256" cy="1832016"/>
          </a:xfrm>
          <a:prstGeom prst="roundRect">
            <a:avLst>
              <a:gd name="adj" fmla="val 136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nvGrpSpPr>
          <p:cNvPr id="8" name="Group 7">
            <a:extLst>
              <a:ext uri="{FF2B5EF4-FFF2-40B4-BE49-F238E27FC236}">
                <a16:creationId xmlns="" xmlns:a16="http://schemas.microsoft.com/office/drawing/2014/main" id="{5B5C2CAE-53F0-4C86-989E-3E9E3F31616C}"/>
              </a:ext>
            </a:extLst>
          </p:cNvPr>
          <p:cNvGrpSpPr/>
          <p:nvPr/>
        </p:nvGrpSpPr>
        <p:grpSpPr>
          <a:xfrm>
            <a:off x="4258432" y="1883573"/>
            <a:ext cx="3675137" cy="3675138"/>
            <a:chOff x="4049137" y="1584167"/>
            <a:chExt cx="3675137" cy="3675138"/>
          </a:xfrm>
        </p:grpSpPr>
        <p:sp>
          <p:nvSpPr>
            <p:cNvPr id="9" name="Arc 8">
              <a:extLst>
                <a:ext uri="{FF2B5EF4-FFF2-40B4-BE49-F238E27FC236}">
                  <a16:creationId xmlns="" xmlns:a16="http://schemas.microsoft.com/office/drawing/2014/main" id="{EF4E260E-73F3-4CFE-A0A1-08BA82145557}"/>
                </a:ext>
              </a:extLst>
            </p:cNvPr>
            <p:cNvSpPr/>
            <p:nvPr/>
          </p:nvSpPr>
          <p:spPr>
            <a:xfrm>
              <a:off x="4049138" y="1584169"/>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B3A42"/>
                </a:solidFill>
              </a:endParaRPr>
            </a:p>
          </p:txBody>
        </p:sp>
        <p:sp>
          <p:nvSpPr>
            <p:cNvPr id="10" name="Arc 9">
              <a:extLst>
                <a:ext uri="{FF2B5EF4-FFF2-40B4-BE49-F238E27FC236}">
                  <a16:creationId xmlns="" xmlns:a16="http://schemas.microsoft.com/office/drawing/2014/main" id="{7F3839F2-A3CB-46BB-9A83-BC47A8529571}"/>
                </a:ext>
              </a:extLst>
            </p:cNvPr>
            <p:cNvSpPr/>
            <p:nvPr/>
          </p:nvSpPr>
          <p:spPr>
            <a:xfrm rot="16200000">
              <a:off x="4049138" y="1584167"/>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B3A42"/>
                </a:solidFill>
              </a:endParaRPr>
            </a:p>
          </p:txBody>
        </p:sp>
        <p:sp>
          <p:nvSpPr>
            <p:cNvPr id="11" name="Arc 10">
              <a:extLst>
                <a:ext uri="{FF2B5EF4-FFF2-40B4-BE49-F238E27FC236}">
                  <a16:creationId xmlns="" xmlns:a16="http://schemas.microsoft.com/office/drawing/2014/main" id="{0082F5CF-F47E-4C29-9AB5-24002166497A}"/>
                </a:ext>
              </a:extLst>
            </p:cNvPr>
            <p:cNvSpPr/>
            <p:nvPr/>
          </p:nvSpPr>
          <p:spPr>
            <a:xfrm rot="10800000">
              <a:off x="4049137" y="1584167"/>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B3A42"/>
                </a:solidFill>
              </a:endParaRPr>
            </a:p>
          </p:txBody>
        </p:sp>
        <p:sp>
          <p:nvSpPr>
            <p:cNvPr id="12" name="Arc 11">
              <a:extLst>
                <a:ext uri="{FF2B5EF4-FFF2-40B4-BE49-F238E27FC236}">
                  <a16:creationId xmlns="" xmlns:a16="http://schemas.microsoft.com/office/drawing/2014/main" id="{FA3891A4-BDF4-4762-A908-72D8CF5D7008}"/>
                </a:ext>
              </a:extLst>
            </p:cNvPr>
            <p:cNvSpPr/>
            <p:nvPr/>
          </p:nvSpPr>
          <p:spPr>
            <a:xfrm rot="5400000">
              <a:off x="4049137" y="1584167"/>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B3A42"/>
                </a:solidFill>
              </a:endParaRPr>
            </a:p>
          </p:txBody>
        </p:sp>
      </p:grpSp>
      <p:sp>
        <p:nvSpPr>
          <p:cNvPr id="13" name="Oval 12">
            <a:extLst>
              <a:ext uri="{FF2B5EF4-FFF2-40B4-BE49-F238E27FC236}">
                <a16:creationId xmlns="" xmlns:a16="http://schemas.microsoft.com/office/drawing/2014/main" id="{ABFE3706-F063-42C5-A9B2-59004E2D6FF5}"/>
              </a:ext>
            </a:extLst>
          </p:cNvPr>
          <p:cNvSpPr/>
          <p:nvPr/>
        </p:nvSpPr>
        <p:spPr>
          <a:xfrm>
            <a:off x="5158384" y="2771976"/>
            <a:ext cx="1897480" cy="1897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26" name="Text Placeholder 30">
            <a:extLst>
              <a:ext uri="{FF2B5EF4-FFF2-40B4-BE49-F238E27FC236}">
                <a16:creationId xmlns="" xmlns:a16="http://schemas.microsoft.com/office/drawing/2014/main" id="{1B1AA33E-9D49-404F-B04C-C21D35ED2AFE}"/>
              </a:ext>
            </a:extLst>
          </p:cNvPr>
          <p:cNvSpPr txBox="1">
            <a:spLocks/>
          </p:cNvSpPr>
          <p:nvPr/>
        </p:nvSpPr>
        <p:spPr>
          <a:xfrm>
            <a:off x="669566" y="1880270"/>
            <a:ext cx="3343012"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400" dirty="0">
                <a:solidFill>
                  <a:schemeClr val="bg1"/>
                </a:solidFill>
              </a:rPr>
              <a:t>A hospital information system (HIS) is a complete, integrated information system that manages all elements of a hospital's business, including medical, administrative, and financial, as well as the processing of services. </a:t>
            </a:r>
          </a:p>
        </p:txBody>
      </p:sp>
      <p:sp>
        <p:nvSpPr>
          <p:cNvPr id="27" name="Text Placeholder 30">
            <a:extLst>
              <a:ext uri="{FF2B5EF4-FFF2-40B4-BE49-F238E27FC236}">
                <a16:creationId xmlns="" xmlns:a16="http://schemas.microsoft.com/office/drawing/2014/main" id="{EB7ACD17-50C9-4A14-9A39-6FCF480B1803}"/>
              </a:ext>
            </a:extLst>
          </p:cNvPr>
          <p:cNvSpPr txBox="1">
            <a:spLocks/>
          </p:cNvSpPr>
          <p:nvPr/>
        </p:nvSpPr>
        <p:spPr>
          <a:xfrm>
            <a:off x="669566" y="4048568"/>
            <a:ext cx="3343012"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400" dirty="0">
                <a:solidFill>
                  <a:schemeClr val="bg1"/>
                </a:solidFill>
              </a:rPr>
              <a:t>Hospital information systems (HIS) are commonly used to improve the quality of care as well as the efficiency and safety of medical services.</a:t>
            </a:r>
          </a:p>
        </p:txBody>
      </p:sp>
      <p:sp>
        <p:nvSpPr>
          <p:cNvPr id="28" name="Text Placeholder 30">
            <a:extLst>
              <a:ext uri="{FF2B5EF4-FFF2-40B4-BE49-F238E27FC236}">
                <a16:creationId xmlns="" xmlns:a16="http://schemas.microsoft.com/office/drawing/2014/main" id="{07FE372A-6BD7-4B01-A889-A2C9CDEB26E5}"/>
              </a:ext>
            </a:extLst>
          </p:cNvPr>
          <p:cNvSpPr txBox="1">
            <a:spLocks/>
          </p:cNvSpPr>
          <p:nvPr/>
        </p:nvSpPr>
        <p:spPr>
          <a:xfrm>
            <a:off x="8133868" y="1848434"/>
            <a:ext cx="3343012"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400" dirty="0" smtClean="0">
                <a:solidFill>
                  <a:schemeClr val="bg1"/>
                </a:solidFill>
              </a:rPr>
              <a:t>HIS’s </a:t>
            </a:r>
            <a:r>
              <a:rPr lang="en-US" sz="1400" dirty="0">
                <a:solidFill>
                  <a:schemeClr val="bg1"/>
                </a:solidFill>
              </a:rPr>
              <a:t>have become essential tools for managing administrative, clinical, and support aspects of hospitals, improving decision-making, and enhancing the quality of healthcare </a:t>
            </a:r>
            <a:r>
              <a:rPr lang="en-US" sz="1400" dirty="0" smtClean="0">
                <a:solidFill>
                  <a:schemeClr val="bg1"/>
                </a:solidFill>
              </a:rPr>
              <a:t>services. </a:t>
            </a:r>
            <a:endParaRPr lang="da-DK" sz="1400" b="0" dirty="0">
              <a:solidFill>
                <a:schemeClr val="bg1"/>
              </a:solidFill>
            </a:endParaRPr>
          </a:p>
        </p:txBody>
      </p:sp>
      <p:sp>
        <p:nvSpPr>
          <p:cNvPr id="29" name="Text Placeholder 30">
            <a:extLst>
              <a:ext uri="{FF2B5EF4-FFF2-40B4-BE49-F238E27FC236}">
                <a16:creationId xmlns="" xmlns:a16="http://schemas.microsoft.com/office/drawing/2014/main" id="{CBB078CA-2E70-4FEB-A02D-6BC0306F9B1F}"/>
              </a:ext>
            </a:extLst>
          </p:cNvPr>
          <p:cNvSpPr txBox="1">
            <a:spLocks/>
          </p:cNvSpPr>
          <p:nvPr/>
        </p:nvSpPr>
        <p:spPr>
          <a:xfrm>
            <a:off x="8179423" y="3910776"/>
            <a:ext cx="3343012"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a:lnSpc>
                <a:spcPct val="100000"/>
              </a:lnSpc>
              <a:spcBef>
                <a:spcPts val="400"/>
              </a:spcBef>
            </a:pPr>
            <a:r>
              <a:rPr lang="en-US" sz="1400" dirty="0" smtClean="0">
                <a:solidFill>
                  <a:schemeClr val="bg1"/>
                </a:solidFill>
              </a:rPr>
              <a:t>HIS </a:t>
            </a:r>
            <a:r>
              <a:rPr lang="en-US" sz="1400" dirty="0">
                <a:solidFill>
                  <a:schemeClr val="bg1"/>
                </a:solidFill>
              </a:rPr>
              <a:t>is commonly made up of one or more software components, as well as a large number of sub-systems in various medical specialties</a:t>
            </a:r>
            <a:r>
              <a:rPr lang="en-US" sz="1400" dirty="0" smtClean="0">
                <a:solidFill>
                  <a:schemeClr val="bg1"/>
                </a:solidFill>
              </a:rPr>
              <a:t>. HIS </a:t>
            </a:r>
            <a:r>
              <a:rPr lang="en-US" sz="1400" dirty="0">
                <a:solidFill>
                  <a:schemeClr val="bg1"/>
                </a:solidFill>
              </a:rPr>
              <a:t>have transformed the healthcare industry by streamlining operations and enhancing the quality of patient care. </a:t>
            </a:r>
            <a:endParaRPr lang="da-DK" sz="1400" b="0" dirty="0">
              <a:solidFill>
                <a:schemeClr val="bg1"/>
              </a:solidFill>
            </a:endParaRPr>
          </a:p>
        </p:txBody>
      </p:sp>
      <p:sp>
        <p:nvSpPr>
          <p:cNvPr id="30" name="TextBox 29">
            <a:extLst>
              <a:ext uri="{FF2B5EF4-FFF2-40B4-BE49-F238E27FC236}">
                <a16:creationId xmlns="" xmlns:a16="http://schemas.microsoft.com/office/drawing/2014/main" id="{6A71ABA0-0703-4D3D-9486-5A211C0E5834}"/>
              </a:ext>
            </a:extLst>
          </p:cNvPr>
          <p:cNvSpPr txBox="1"/>
          <p:nvPr/>
        </p:nvSpPr>
        <p:spPr>
          <a:xfrm>
            <a:off x="5610519" y="3326001"/>
            <a:ext cx="993209" cy="584775"/>
          </a:xfrm>
          <a:prstGeom prst="rect">
            <a:avLst/>
          </a:prstGeom>
          <a:noFill/>
        </p:spPr>
        <p:txBody>
          <a:bodyPr wrap="square" rtlCol="0">
            <a:spAutoFit/>
          </a:bodyPr>
          <a:lstStyle/>
          <a:p>
            <a:pPr algn="ctr"/>
            <a:r>
              <a:rPr lang="en-US" sz="3200" b="1" dirty="0" smtClean="0">
                <a:solidFill>
                  <a:srgbClr val="2B3A42"/>
                </a:solidFill>
              </a:rPr>
              <a:t>HIS</a:t>
            </a:r>
            <a:r>
              <a:rPr lang="en-US" sz="1400" b="1" dirty="0" smtClean="0">
                <a:solidFill>
                  <a:srgbClr val="2B3A42"/>
                </a:solidFill>
              </a:rPr>
              <a:t> </a:t>
            </a:r>
            <a:endParaRPr lang="en-US" sz="1400" b="1" dirty="0">
              <a:solidFill>
                <a:srgbClr val="2B3A42"/>
              </a:solidFill>
            </a:endParaRPr>
          </a:p>
        </p:txBody>
      </p:sp>
      <p:sp>
        <p:nvSpPr>
          <p:cNvPr id="15" name="Rectangle 14"/>
          <p:cNvSpPr/>
          <p:nvPr/>
        </p:nvSpPr>
        <p:spPr>
          <a:xfrm>
            <a:off x="9670178" y="6387858"/>
            <a:ext cx="2521822" cy="863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14" name="Picture 13"/>
          <p:cNvPicPr>
            <a:picLocks noChangeAspect="1"/>
          </p:cNvPicPr>
          <p:nvPr/>
        </p:nvPicPr>
        <p:blipFill>
          <a:blip r:embed="rId2"/>
          <a:stretch>
            <a:fillRect/>
          </a:stretch>
        </p:blipFill>
        <p:spPr>
          <a:xfrm>
            <a:off x="11000232" y="39689"/>
            <a:ext cx="1211216" cy="609535"/>
          </a:xfrm>
          <a:prstGeom prst="rect">
            <a:avLst/>
          </a:prstGeom>
        </p:spPr>
      </p:pic>
    </p:spTree>
    <p:extLst>
      <p:ext uri="{BB962C8B-B14F-4D97-AF65-F5344CB8AC3E}">
        <p14:creationId xmlns:p14="http://schemas.microsoft.com/office/powerpoint/2010/main" val="153124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34637-779B-425E-A8DC-F69EF4AFA59D}"/>
              </a:ext>
            </a:extLst>
          </p:cNvPr>
          <p:cNvSpPr>
            <a:spLocks noGrp="1"/>
          </p:cNvSpPr>
          <p:nvPr>
            <p:ph type="title"/>
          </p:nvPr>
        </p:nvSpPr>
        <p:spPr/>
        <p:txBody>
          <a:bodyPr/>
          <a:lstStyle/>
          <a:p>
            <a:r>
              <a:rPr lang="en-US" dirty="0" smtClean="0"/>
              <a:t>Importance of HIS </a:t>
            </a:r>
            <a:endParaRPr lang="en-US" dirty="0"/>
          </a:p>
        </p:txBody>
      </p:sp>
      <p:sp>
        <p:nvSpPr>
          <p:cNvPr id="61" name="Line 33">
            <a:extLst>
              <a:ext uri="{FF2B5EF4-FFF2-40B4-BE49-F238E27FC236}">
                <a16:creationId xmlns:a16="http://schemas.microsoft.com/office/drawing/2014/main" xmlns="" id="{50226E7E-076F-46A7-87B1-BFFE9FA7F05C}"/>
              </a:ext>
            </a:extLst>
          </p:cNvPr>
          <p:cNvSpPr>
            <a:spLocks noChangeShapeType="1"/>
          </p:cNvSpPr>
          <p:nvPr/>
        </p:nvSpPr>
        <p:spPr bwMode="auto">
          <a:xfrm flipH="1" flipV="1">
            <a:off x="1661177" y="1972891"/>
            <a:ext cx="2883580" cy="0"/>
          </a:xfrm>
          <a:prstGeom prst="line">
            <a:avLst/>
          </a:prstGeom>
          <a:noFill/>
          <a:ln w="19050" cap="rnd">
            <a:solidFill>
              <a:schemeClr val="accent1"/>
            </a:solidFill>
            <a:prstDash val="solid"/>
            <a:round/>
            <a:headEnd type="none" w="lg" len="lg"/>
            <a:tailEnd type="oval" w="lg" len="lg"/>
          </a:ln>
          <a:effectLst/>
        </p:spPr>
        <p:txBody>
          <a:bodyPr/>
          <a:lstStyle/>
          <a:p>
            <a:pPr>
              <a:defRPr/>
            </a:pPr>
            <a:endParaRPr lang="da-DK" kern="0" dirty="0">
              <a:solidFill>
                <a:sysClr val="windowText" lastClr="000000"/>
              </a:solidFill>
            </a:endParaRPr>
          </a:p>
        </p:txBody>
      </p:sp>
      <p:sp>
        <p:nvSpPr>
          <p:cNvPr id="62" name="Line 33">
            <a:extLst>
              <a:ext uri="{FF2B5EF4-FFF2-40B4-BE49-F238E27FC236}">
                <a16:creationId xmlns:a16="http://schemas.microsoft.com/office/drawing/2014/main" xmlns="" id="{07ED6335-2355-4B4A-A16F-E4DF5443A165}"/>
              </a:ext>
            </a:extLst>
          </p:cNvPr>
          <p:cNvSpPr>
            <a:spLocks noChangeShapeType="1"/>
          </p:cNvSpPr>
          <p:nvPr/>
        </p:nvSpPr>
        <p:spPr bwMode="auto">
          <a:xfrm flipH="1" flipV="1">
            <a:off x="720093" y="2780537"/>
            <a:ext cx="3469417" cy="0"/>
          </a:xfrm>
          <a:prstGeom prst="line">
            <a:avLst/>
          </a:prstGeom>
          <a:noFill/>
          <a:ln w="19050" cap="rnd">
            <a:solidFill>
              <a:schemeClr val="accent2"/>
            </a:solidFill>
            <a:prstDash val="solid"/>
            <a:round/>
            <a:headEnd type="none" w="lg" len="lg"/>
            <a:tailEnd type="oval" w="lg" len="lg"/>
          </a:ln>
          <a:effectLst/>
        </p:spPr>
        <p:txBody>
          <a:bodyPr/>
          <a:lstStyle/>
          <a:p>
            <a:pPr>
              <a:defRPr/>
            </a:pPr>
            <a:endParaRPr lang="da-DK" kern="0" dirty="0">
              <a:solidFill>
                <a:sysClr val="windowText" lastClr="000000"/>
              </a:solidFill>
            </a:endParaRPr>
          </a:p>
        </p:txBody>
      </p:sp>
      <p:sp>
        <p:nvSpPr>
          <p:cNvPr id="63" name="Line 33">
            <a:extLst>
              <a:ext uri="{FF2B5EF4-FFF2-40B4-BE49-F238E27FC236}">
                <a16:creationId xmlns:a16="http://schemas.microsoft.com/office/drawing/2014/main" xmlns="" id="{5825CA09-294F-4D34-A40F-533375ECC7F7}"/>
              </a:ext>
            </a:extLst>
          </p:cNvPr>
          <p:cNvSpPr>
            <a:spLocks noChangeShapeType="1"/>
          </p:cNvSpPr>
          <p:nvPr/>
        </p:nvSpPr>
        <p:spPr bwMode="auto">
          <a:xfrm flipH="1" flipV="1">
            <a:off x="7208736" y="1936940"/>
            <a:ext cx="2939459" cy="0"/>
          </a:xfrm>
          <a:prstGeom prst="line">
            <a:avLst/>
          </a:prstGeom>
          <a:noFill/>
          <a:ln w="19050" cap="rnd">
            <a:solidFill>
              <a:schemeClr val="accent3"/>
            </a:solidFill>
            <a:prstDash val="solid"/>
            <a:round/>
            <a:headEnd type="oval" w="lg" len="lg"/>
            <a:tailEnd w="lg" len="lg"/>
          </a:ln>
          <a:effectLst/>
        </p:spPr>
        <p:txBody>
          <a:bodyPr/>
          <a:lstStyle/>
          <a:p>
            <a:pPr>
              <a:defRPr/>
            </a:pPr>
            <a:endParaRPr lang="da-DK" kern="0" dirty="0">
              <a:solidFill>
                <a:sysClr val="windowText" lastClr="000000"/>
              </a:solidFill>
            </a:endParaRPr>
          </a:p>
        </p:txBody>
      </p:sp>
      <p:sp>
        <p:nvSpPr>
          <p:cNvPr id="64" name="Line 33">
            <a:extLst>
              <a:ext uri="{FF2B5EF4-FFF2-40B4-BE49-F238E27FC236}">
                <a16:creationId xmlns:a16="http://schemas.microsoft.com/office/drawing/2014/main" xmlns="" id="{9E082AF6-41F7-4A32-B453-2A7871321A9E}"/>
              </a:ext>
            </a:extLst>
          </p:cNvPr>
          <p:cNvSpPr>
            <a:spLocks noChangeShapeType="1"/>
          </p:cNvSpPr>
          <p:nvPr/>
        </p:nvSpPr>
        <p:spPr bwMode="auto">
          <a:xfrm flipH="1" flipV="1">
            <a:off x="720091" y="4136553"/>
            <a:ext cx="3286890" cy="0"/>
          </a:xfrm>
          <a:prstGeom prst="line">
            <a:avLst/>
          </a:prstGeom>
          <a:noFill/>
          <a:ln w="19050" cap="rnd">
            <a:solidFill>
              <a:schemeClr val="accent5"/>
            </a:solidFill>
            <a:prstDash val="solid"/>
            <a:round/>
            <a:headEnd type="none" w="lg" len="lg"/>
            <a:tailEnd type="oval" w="lg" len="lg"/>
          </a:ln>
          <a:effectLst/>
        </p:spPr>
        <p:txBody>
          <a:bodyPr/>
          <a:lstStyle/>
          <a:p>
            <a:pPr>
              <a:defRPr/>
            </a:pPr>
            <a:endParaRPr lang="da-DK" kern="0" dirty="0">
              <a:solidFill>
                <a:sysClr val="windowText" lastClr="000000"/>
              </a:solidFill>
            </a:endParaRPr>
          </a:p>
        </p:txBody>
      </p:sp>
      <p:sp>
        <p:nvSpPr>
          <p:cNvPr id="65" name="Line 33">
            <a:extLst>
              <a:ext uri="{FF2B5EF4-FFF2-40B4-BE49-F238E27FC236}">
                <a16:creationId xmlns:a16="http://schemas.microsoft.com/office/drawing/2014/main" xmlns="" id="{2CC027FA-7E6B-4235-BFC1-AE9540FAF909}"/>
              </a:ext>
            </a:extLst>
          </p:cNvPr>
          <p:cNvSpPr>
            <a:spLocks noChangeShapeType="1"/>
          </p:cNvSpPr>
          <p:nvPr/>
        </p:nvSpPr>
        <p:spPr bwMode="auto">
          <a:xfrm flipH="1" flipV="1">
            <a:off x="1983210" y="5470418"/>
            <a:ext cx="2967181" cy="0"/>
          </a:xfrm>
          <a:prstGeom prst="line">
            <a:avLst/>
          </a:prstGeom>
          <a:noFill/>
          <a:ln w="19050" cap="rnd">
            <a:solidFill>
              <a:schemeClr val="accent3"/>
            </a:solidFill>
            <a:prstDash val="solid"/>
            <a:round/>
            <a:headEnd type="none" w="lg" len="lg"/>
            <a:tailEnd type="oval" w="lg" len="lg"/>
          </a:ln>
          <a:effectLst/>
        </p:spPr>
        <p:txBody>
          <a:bodyPr/>
          <a:lstStyle/>
          <a:p>
            <a:pPr>
              <a:defRPr/>
            </a:pPr>
            <a:endParaRPr lang="da-DK" kern="0" dirty="0">
              <a:solidFill>
                <a:sysClr val="windowText" lastClr="000000"/>
              </a:solidFill>
            </a:endParaRPr>
          </a:p>
        </p:txBody>
      </p:sp>
      <p:sp>
        <p:nvSpPr>
          <p:cNvPr id="66" name="Line 33">
            <a:extLst>
              <a:ext uri="{FF2B5EF4-FFF2-40B4-BE49-F238E27FC236}">
                <a16:creationId xmlns:a16="http://schemas.microsoft.com/office/drawing/2014/main" xmlns="" id="{D6A47CD2-487B-4ED4-A541-806C50F1060E}"/>
              </a:ext>
            </a:extLst>
          </p:cNvPr>
          <p:cNvSpPr>
            <a:spLocks noChangeShapeType="1"/>
          </p:cNvSpPr>
          <p:nvPr/>
        </p:nvSpPr>
        <p:spPr bwMode="auto">
          <a:xfrm flipH="1" flipV="1">
            <a:off x="7786048" y="2780537"/>
            <a:ext cx="3422062" cy="0"/>
          </a:xfrm>
          <a:prstGeom prst="line">
            <a:avLst/>
          </a:prstGeom>
          <a:noFill/>
          <a:ln w="19050" cap="rnd">
            <a:solidFill>
              <a:schemeClr val="accent5"/>
            </a:solidFill>
            <a:prstDash val="solid"/>
            <a:round/>
            <a:headEnd type="oval" w="lg" len="lg"/>
            <a:tailEnd w="lg" len="lg"/>
          </a:ln>
          <a:effectLst/>
        </p:spPr>
        <p:txBody>
          <a:bodyPr/>
          <a:lstStyle/>
          <a:p>
            <a:pPr>
              <a:defRPr/>
            </a:pPr>
            <a:endParaRPr lang="da-DK" kern="0" dirty="0">
              <a:solidFill>
                <a:sysClr val="windowText" lastClr="000000"/>
              </a:solidFill>
            </a:endParaRPr>
          </a:p>
        </p:txBody>
      </p:sp>
      <p:sp>
        <p:nvSpPr>
          <p:cNvPr id="67" name="Line 33">
            <a:extLst>
              <a:ext uri="{FF2B5EF4-FFF2-40B4-BE49-F238E27FC236}">
                <a16:creationId xmlns:a16="http://schemas.microsoft.com/office/drawing/2014/main" xmlns="" id="{36F092BD-A67A-4DDA-8C54-09A798C72203}"/>
              </a:ext>
            </a:extLst>
          </p:cNvPr>
          <p:cNvSpPr>
            <a:spLocks noChangeShapeType="1"/>
          </p:cNvSpPr>
          <p:nvPr/>
        </p:nvSpPr>
        <p:spPr bwMode="auto">
          <a:xfrm flipH="1" flipV="1">
            <a:off x="7841322" y="4142492"/>
            <a:ext cx="3366787" cy="0"/>
          </a:xfrm>
          <a:prstGeom prst="line">
            <a:avLst/>
          </a:prstGeom>
          <a:noFill/>
          <a:ln w="19050" cap="rnd">
            <a:solidFill>
              <a:schemeClr val="accent2"/>
            </a:solidFill>
            <a:prstDash val="solid"/>
            <a:round/>
            <a:headEnd type="oval" w="lg" len="lg"/>
            <a:tailEnd w="lg" len="lg"/>
          </a:ln>
          <a:effectLst/>
        </p:spPr>
        <p:txBody>
          <a:bodyPr/>
          <a:lstStyle/>
          <a:p>
            <a:pPr>
              <a:defRPr/>
            </a:pPr>
            <a:endParaRPr lang="da-DK" kern="0" dirty="0">
              <a:solidFill>
                <a:sysClr val="windowText" lastClr="000000"/>
              </a:solidFill>
            </a:endParaRPr>
          </a:p>
        </p:txBody>
      </p:sp>
      <p:sp>
        <p:nvSpPr>
          <p:cNvPr id="68" name="Line 33">
            <a:extLst>
              <a:ext uri="{FF2B5EF4-FFF2-40B4-BE49-F238E27FC236}">
                <a16:creationId xmlns:a16="http://schemas.microsoft.com/office/drawing/2014/main" xmlns="" id="{7D13E1E1-77D6-4479-BBB3-4D05BA2A20DC}"/>
              </a:ext>
            </a:extLst>
          </p:cNvPr>
          <p:cNvSpPr>
            <a:spLocks noChangeShapeType="1"/>
          </p:cNvSpPr>
          <p:nvPr/>
        </p:nvSpPr>
        <p:spPr bwMode="auto">
          <a:xfrm flipH="1" flipV="1">
            <a:off x="7052763" y="5452934"/>
            <a:ext cx="2845251" cy="0"/>
          </a:xfrm>
          <a:prstGeom prst="line">
            <a:avLst/>
          </a:prstGeom>
          <a:noFill/>
          <a:ln w="19050" cap="rnd">
            <a:solidFill>
              <a:schemeClr val="accent1"/>
            </a:solidFill>
            <a:prstDash val="solid"/>
            <a:round/>
            <a:headEnd type="oval" w="lg" len="lg"/>
            <a:tailEnd w="lg" len="lg"/>
          </a:ln>
          <a:effectLst/>
        </p:spPr>
        <p:txBody>
          <a:bodyPr/>
          <a:lstStyle/>
          <a:p>
            <a:pPr>
              <a:defRPr/>
            </a:pPr>
            <a:endParaRPr lang="da-DK" kern="0" dirty="0">
              <a:solidFill>
                <a:sysClr val="windowText" lastClr="000000"/>
              </a:solidFill>
            </a:endParaRPr>
          </a:p>
        </p:txBody>
      </p:sp>
      <p:grpSp>
        <p:nvGrpSpPr>
          <p:cNvPr id="69" name="Group 68">
            <a:extLst>
              <a:ext uri="{FF2B5EF4-FFF2-40B4-BE49-F238E27FC236}">
                <a16:creationId xmlns:a16="http://schemas.microsoft.com/office/drawing/2014/main" xmlns="" id="{B70B24CC-9759-4782-A9C1-9E46CDDEC9B4}"/>
              </a:ext>
            </a:extLst>
          </p:cNvPr>
          <p:cNvGrpSpPr/>
          <p:nvPr/>
        </p:nvGrpSpPr>
        <p:grpSpPr>
          <a:xfrm rot="1427524">
            <a:off x="5541043" y="1497423"/>
            <a:ext cx="886014" cy="4490333"/>
            <a:chOff x="5697110" y="1719745"/>
            <a:chExt cx="793140" cy="3788674"/>
          </a:xfrm>
          <a:solidFill>
            <a:schemeClr val="accent3"/>
          </a:solidFill>
        </p:grpSpPr>
        <p:sp>
          <p:nvSpPr>
            <p:cNvPr id="70" name="Rectangle: Rounded Corners 69">
              <a:extLst>
                <a:ext uri="{FF2B5EF4-FFF2-40B4-BE49-F238E27FC236}">
                  <a16:creationId xmlns:a16="http://schemas.microsoft.com/office/drawing/2014/main" xmlns="" id="{33C2016E-998A-4E22-A7C2-DCB9BADB25A6}"/>
                </a:ext>
              </a:extLst>
            </p:cNvPr>
            <p:cNvSpPr/>
            <p:nvPr/>
          </p:nvSpPr>
          <p:spPr>
            <a:xfrm>
              <a:off x="5697110" y="1719745"/>
              <a:ext cx="793140" cy="1888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71" name="Rectangle: Rounded Corners 70">
              <a:extLst>
                <a:ext uri="{FF2B5EF4-FFF2-40B4-BE49-F238E27FC236}">
                  <a16:creationId xmlns:a16="http://schemas.microsoft.com/office/drawing/2014/main" xmlns="" id="{0185FE61-A836-4B59-BD6A-908F0D2A8899}"/>
                </a:ext>
              </a:extLst>
            </p:cNvPr>
            <p:cNvSpPr/>
            <p:nvPr/>
          </p:nvSpPr>
          <p:spPr>
            <a:xfrm>
              <a:off x="5697110" y="3619873"/>
              <a:ext cx="793140" cy="1888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grpSp>
        <p:nvGrpSpPr>
          <p:cNvPr id="72" name="Group 71">
            <a:extLst>
              <a:ext uri="{FF2B5EF4-FFF2-40B4-BE49-F238E27FC236}">
                <a16:creationId xmlns:a16="http://schemas.microsoft.com/office/drawing/2014/main" xmlns="" id="{6FB13F5C-E350-4339-A424-D45C490CBD8A}"/>
              </a:ext>
            </a:extLst>
          </p:cNvPr>
          <p:cNvGrpSpPr/>
          <p:nvPr/>
        </p:nvGrpSpPr>
        <p:grpSpPr>
          <a:xfrm rot="9327360">
            <a:off x="5544583" y="1520266"/>
            <a:ext cx="886014" cy="4490333"/>
            <a:chOff x="5697110" y="1719745"/>
            <a:chExt cx="793140" cy="3788673"/>
          </a:xfrm>
          <a:solidFill>
            <a:schemeClr val="accent1"/>
          </a:solidFill>
        </p:grpSpPr>
        <p:sp>
          <p:nvSpPr>
            <p:cNvPr id="73" name="Rectangle: Rounded Corners 72">
              <a:extLst>
                <a:ext uri="{FF2B5EF4-FFF2-40B4-BE49-F238E27FC236}">
                  <a16:creationId xmlns:a16="http://schemas.microsoft.com/office/drawing/2014/main" xmlns="" id="{D126679C-35A5-4E61-BDFF-CC5309AC89C5}"/>
                </a:ext>
              </a:extLst>
            </p:cNvPr>
            <p:cNvSpPr/>
            <p:nvPr/>
          </p:nvSpPr>
          <p:spPr>
            <a:xfrm>
              <a:off x="5697110" y="1719745"/>
              <a:ext cx="793140" cy="1888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74" name="Rectangle: Rounded Corners 73">
              <a:extLst>
                <a:ext uri="{FF2B5EF4-FFF2-40B4-BE49-F238E27FC236}">
                  <a16:creationId xmlns:a16="http://schemas.microsoft.com/office/drawing/2014/main" xmlns="" id="{0242EF2D-2725-432C-892B-33DA1D64C06F}"/>
                </a:ext>
              </a:extLst>
            </p:cNvPr>
            <p:cNvSpPr/>
            <p:nvPr/>
          </p:nvSpPr>
          <p:spPr>
            <a:xfrm>
              <a:off x="5697110" y="3619873"/>
              <a:ext cx="793140" cy="1888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grpSp>
        <p:nvGrpSpPr>
          <p:cNvPr id="75" name="Group 74">
            <a:extLst>
              <a:ext uri="{FF2B5EF4-FFF2-40B4-BE49-F238E27FC236}">
                <a16:creationId xmlns:a16="http://schemas.microsoft.com/office/drawing/2014/main" xmlns="" id="{3473F1B6-1375-44F5-B2E6-29B5DA4F81E7}"/>
              </a:ext>
            </a:extLst>
          </p:cNvPr>
          <p:cNvGrpSpPr/>
          <p:nvPr/>
        </p:nvGrpSpPr>
        <p:grpSpPr>
          <a:xfrm rot="6629800">
            <a:off x="5561356" y="1499986"/>
            <a:ext cx="886014" cy="4490334"/>
            <a:chOff x="5697110" y="1719745"/>
            <a:chExt cx="793140" cy="3788673"/>
          </a:xfrm>
          <a:solidFill>
            <a:schemeClr val="accent2"/>
          </a:solidFill>
        </p:grpSpPr>
        <p:sp>
          <p:nvSpPr>
            <p:cNvPr id="76" name="Rectangle: Rounded Corners 75">
              <a:extLst>
                <a:ext uri="{FF2B5EF4-FFF2-40B4-BE49-F238E27FC236}">
                  <a16:creationId xmlns:a16="http://schemas.microsoft.com/office/drawing/2014/main" xmlns="" id="{749A858A-1B6A-4DEF-9173-CD841F8709E6}"/>
                </a:ext>
              </a:extLst>
            </p:cNvPr>
            <p:cNvSpPr/>
            <p:nvPr/>
          </p:nvSpPr>
          <p:spPr>
            <a:xfrm>
              <a:off x="5697110" y="1719745"/>
              <a:ext cx="793140" cy="1888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77" name="Rectangle: Rounded Corners 76">
              <a:extLst>
                <a:ext uri="{FF2B5EF4-FFF2-40B4-BE49-F238E27FC236}">
                  <a16:creationId xmlns:a16="http://schemas.microsoft.com/office/drawing/2014/main" xmlns="" id="{4F6A9092-7C26-4F9D-9875-FCD33C6374D7}"/>
                </a:ext>
              </a:extLst>
            </p:cNvPr>
            <p:cNvSpPr/>
            <p:nvPr/>
          </p:nvSpPr>
          <p:spPr>
            <a:xfrm>
              <a:off x="5697110" y="3619873"/>
              <a:ext cx="793140" cy="1888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grpSp>
        <p:nvGrpSpPr>
          <p:cNvPr id="78" name="Group 77">
            <a:extLst>
              <a:ext uri="{FF2B5EF4-FFF2-40B4-BE49-F238E27FC236}">
                <a16:creationId xmlns:a16="http://schemas.microsoft.com/office/drawing/2014/main" xmlns="" id="{9202824A-D57B-49A0-A2FF-B0EB0462DBC1}"/>
              </a:ext>
            </a:extLst>
          </p:cNvPr>
          <p:cNvGrpSpPr/>
          <p:nvPr/>
        </p:nvGrpSpPr>
        <p:grpSpPr>
          <a:xfrm rot="4011838">
            <a:off x="5520162" y="1487203"/>
            <a:ext cx="886014" cy="4490334"/>
            <a:chOff x="5697110" y="1719745"/>
            <a:chExt cx="793140" cy="3788673"/>
          </a:xfrm>
          <a:solidFill>
            <a:schemeClr val="accent5"/>
          </a:solidFill>
        </p:grpSpPr>
        <p:sp>
          <p:nvSpPr>
            <p:cNvPr id="79" name="Rectangle: Rounded Corners 78">
              <a:extLst>
                <a:ext uri="{FF2B5EF4-FFF2-40B4-BE49-F238E27FC236}">
                  <a16:creationId xmlns:a16="http://schemas.microsoft.com/office/drawing/2014/main" xmlns="" id="{2FD22038-4674-4C1C-9B5F-F2D4BDEB0ADA}"/>
                </a:ext>
              </a:extLst>
            </p:cNvPr>
            <p:cNvSpPr/>
            <p:nvPr/>
          </p:nvSpPr>
          <p:spPr>
            <a:xfrm>
              <a:off x="5697110" y="1719745"/>
              <a:ext cx="793140" cy="1888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80" name="Rectangle: Rounded Corners 79">
              <a:extLst>
                <a:ext uri="{FF2B5EF4-FFF2-40B4-BE49-F238E27FC236}">
                  <a16:creationId xmlns:a16="http://schemas.microsoft.com/office/drawing/2014/main" xmlns="" id="{CCF1D01A-7C54-407C-AA41-4DC4A874E53E}"/>
                </a:ext>
              </a:extLst>
            </p:cNvPr>
            <p:cNvSpPr/>
            <p:nvPr/>
          </p:nvSpPr>
          <p:spPr>
            <a:xfrm>
              <a:off x="5697110" y="3619873"/>
              <a:ext cx="793140" cy="18885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mc:AlternateContent xmlns:mc="http://schemas.openxmlformats.org/markup-compatibility/2006" xmlns:p14="http://schemas.microsoft.com/office/powerpoint/2010/main">
        <mc:Choice Requires="p14">
          <p:contentPart p14:bwMode="auto" r:id="rId2">
            <p14:nvContentPartPr>
              <p14:cNvPr id="81" name="Ink 80">
                <a:extLst>
                  <a:ext uri="{FF2B5EF4-FFF2-40B4-BE49-F238E27FC236}">
                    <a16:creationId xmlns:a16="http://schemas.microsoft.com/office/drawing/2014/main" xmlns="" id="{671DD5D2-3569-4061-AAE4-BB8152968EDD}"/>
                  </a:ext>
                </a:extLst>
              </p14:cNvPr>
              <p14:cNvContentPartPr/>
              <p14:nvPr/>
            </p14:nvContentPartPr>
            <p14:xfrm>
              <a:off x="3882750" y="2704235"/>
              <a:ext cx="312" cy="312"/>
            </p14:xfrm>
          </p:contentPart>
        </mc:Choice>
        <mc:Fallback xmlns="">
          <p:pic>
            <p:nvPicPr>
              <p:cNvPr id="81" name="Ink 80">
                <a:extLst>
                  <a:ext uri="{FF2B5EF4-FFF2-40B4-BE49-F238E27FC236}">
                    <a16:creationId xmlns:a16="http://schemas.microsoft.com/office/drawing/2014/main" xmlns:p14="http://schemas.microsoft.com/office/powerpoint/2010/main" xmlns="" id="{671DD5D2-3569-4061-AAE4-BB8152968EDD}"/>
                  </a:ext>
                </a:extLst>
              </p:cNvPr>
              <p:cNvPicPr/>
              <p:nvPr/>
            </p:nvPicPr>
            <p:blipFill>
              <a:blip r:embed="rId3"/>
              <a:stretch>
                <a:fillRect/>
              </a:stretch>
            </p:blipFill>
            <p:spPr>
              <a:xfrm>
                <a:off x="3879006" y="2700491"/>
                <a:ext cx="7800" cy="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2" name="Ink 81">
                <a:extLst>
                  <a:ext uri="{FF2B5EF4-FFF2-40B4-BE49-F238E27FC236}">
                    <a16:creationId xmlns:a16="http://schemas.microsoft.com/office/drawing/2014/main" xmlns="" id="{C4E5AD27-EC6C-4430-9B7D-7E0EFE2D2C41}"/>
                  </a:ext>
                </a:extLst>
              </p14:cNvPr>
              <p14:cNvContentPartPr/>
              <p14:nvPr/>
            </p14:nvContentPartPr>
            <p14:xfrm>
              <a:off x="5109415" y="3525332"/>
              <a:ext cx="312" cy="312"/>
            </p14:xfrm>
          </p:contentPart>
        </mc:Choice>
        <mc:Fallback xmlns="">
          <p:pic>
            <p:nvPicPr>
              <p:cNvPr id="82" name="Ink 81">
                <a:extLst>
                  <a:ext uri="{FF2B5EF4-FFF2-40B4-BE49-F238E27FC236}">
                    <a16:creationId xmlns:a16="http://schemas.microsoft.com/office/drawing/2014/main" xmlns:p14="http://schemas.microsoft.com/office/powerpoint/2010/main" xmlns="" id="{C4E5AD27-EC6C-4430-9B7D-7E0EFE2D2C41}"/>
                  </a:ext>
                </a:extLst>
              </p:cNvPr>
              <p:cNvPicPr/>
              <p:nvPr/>
            </p:nvPicPr>
            <p:blipFill>
              <a:blip r:embed="rId3"/>
              <a:stretch>
                <a:fillRect/>
              </a:stretch>
            </p:blipFill>
            <p:spPr>
              <a:xfrm>
                <a:off x="5105671" y="3521588"/>
                <a:ext cx="7800" cy="7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3" name="Ink 82">
                <a:extLst>
                  <a:ext uri="{FF2B5EF4-FFF2-40B4-BE49-F238E27FC236}">
                    <a16:creationId xmlns:a16="http://schemas.microsoft.com/office/drawing/2014/main" xmlns="" id="{57AC0C0E-6DA5-4B0B-A8D8-378B9473E928}"/>
                  </a:ext>
                </a:extLst>
              </p14:cNvPr>
              <p14:cNvContentPartPr/>
              <p14:nvPr/>
            </p14:nvContentPartPr>
            <p14:xfrm>
              <a:off x="5423474" y="3514750"/>
              <a:ext cx="312" cy="312"/>
            </p14:xfrm>
          </p:contentPart>
        </mc:Choice>
        <mc:Fallback xmlns="">
          <p:pic>
            <p:nvPicPr>
              <p:cNvPr id="83" name="Ink 82">
                <a:extLst>
                  <a:ext uri="{FF2B5EF4-FFF2-40B4-BE49-F238E27FC236}">
                    <a16:creationId xmlns:a16="http://schemas.microsoft.com/office/drawing/2014/main" xmlns:p14="http://schemas.microsoft.com/office/powerpoint/2010/main" xmlns="" id="{57AC0C0E-6DA5-4B0B-A8D8-378B9473E928}"/>
                  </a:ext>
                </a:extLst>
              </p:cNvPr>
              <p:cNvPicPr/>
              <p:nvPr/>
            </p:nvPicPr>
            <p:blipFill>
              <a:blip r:embed="rId3"/>
              <a:stretch>
                <a:fillRect/>
              </a:stretch>
            </p:blipFill>
            <p:spPr>
              <a:xfrm>
                <a:off x="5419730" y="3511006"/>
                <a:ext cx="7800" cy="7800"/>
              </a:xfrm>
              <a:prstGeom prst="rect">
                <a:avLst/>
              </a:prstGeom>
            </p:spPr>
          </p:pic>
        </mc:Fallback>
      </mc:AlternateContent>
      <p:sp>
        <p:nvSpPr>
          <p:cNvPr id="84" name="Oval 83">
            <a:extLst>
              <a:ext uri="{FF2B5EF4-FFF2-40B4-BE49-F238E27FC236}">
                <a16:creationId xmlns:a16="http://schemas.microsoft.com/office/drawing/2014/main" xmlns="" id="{C594B295-E745-4306-973B-6909D4A563C8}"/>
              </a:ext>
            </a:extLst>
          </p:cNvPr>
          <p:cNvSpPr/>
          <p:nvPr/>
        </p:nvSpPr>
        <p:spPr>
          <a:xfrm>
            <a:off x="4705292" y="2466090"/>
            <a:ext cx="2561475" cy="2561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20" name="TextBox 119">
            <a:extLst>
              <a:ext uri="{FF2B5EF4-FFF2-40B4-BE49-F238E27FC236}">
                <a16:creationId xmlns:a16="http://schemas.microsoft.com/office/drawing/2014/main" xmlns="" id="{9BE14118-CB9E-450B-A03D-A04CA50839D1}"/>
              </a:ext>
            </a:extLst>
          </p:cNvPr>
          <p:cNvSpPr txBox="1"/>
          <p:nvPr/>
        </p:nvSpPr>
        <p:spPr>
          <a:xfrm>
            <a:off x="5063333" y="3216059"/>
            <a:ext cx="1858647" cy="1015663"/>
          </a:xfrm>
          <a:prstGeom prst="rect">
            <a:avLst/>
          </a:prstGeom>
          <a:noFill/>
        </p:spPr>
        <p:txBody>
          <a:bodyPr wrap="square" rtlCol="0">
            <a:spAutoFit/>
          </a:bodyPr>
          <a:lstStyle/>
          <a:p>
            <a:pPr algn="ctr"/>
            <a:r>
              <a:rPr lang="en-US" sz="2000" b="1" dirty="0" smtClean="0">
                <a:solidFill>
                  <a:srgbClr val="2B3A42"/>
                </a:solidFill>
              </a:rPr>
              <a:t>Hospital Management </a:t>
            </a:r>
            <a:r>
              <a:rPr lang="en-US" sz="2000" b="1" dirty="0">
                <a:solidFill>
                  <a:srgbClr val="2B3A42"/>
                </a:solidFill>
              </a:rPr>
              <a:t>S</a:t>
            </a:r>
            <a:r>
              <a:rPr lang="en-US" sz="2000" b="1" dirty="0" smtClean="0">
                <a:solidFill>
                  <a:srgbClr val="2B3A42"/>
                </a:solidFill>
              </a:rPr>
              <a:t>ystem</a:t>
            </a:r>
            <a:endParaRPr lang="en-US" sz="2000" b="1" dirty="0">
              <a:solidFill>
                <a:srgbClr val="2B3A42"/>
              </a:solidFill>
            </a:endParaRPr>
          </a:p>
        </p:txBody>
      </p:sp>
      <p:sp>
        <p:nvSpPr>
          <p:cNvPr id="121" name="Rectangle 120">
            <a:extLst>
              <a:ext uri="{FF2B5EF4-FFF2-40B4-BE49-F238E27FC236}">
                <a16:creationId xmlns:a16="http://schemas.microsoft.com/office/drawing/2014/main" xmlns="" id="{01C3C13E-CE9B-4D6F-8074-A697360AF955}"/>
              </a:ext>
            </a:extLst>
          </p:cNvPr>
          <p:cNvSpPr/>
          <p:nvPr/>
        </p:nvSpPr>
        <p:spPr>
          <a:xfrm>
            <a:off x="1422899" y="1609313"/>
            <a:ext cx="3333818" cy="307777"/>
          </a:xfrm>
          <a:prstGeom prst="rect">
            <a:avLst/>
          </a:prstGeom>
        </p:spPr>
        <p:txBody>
          <a:bodyPr wrap="square">
            <a:spAutoFit/>
          </a:bodyPr>
          <a:lstStyle/>
          <a:p>
            <a:pPr>
              <a:defRPr/>
            </a:pPr>
            <a:r>
              <a:rPr lang="en-US" sz="1400" b="1" dirty="0" smtClean="0">
                <a:solidFill>
                  <a:srgbClr val="00A3E0"/>
                </a:solidFill>
              </a:rPr>
              <a:t>Centralized Information Management </a:t>
            </a:r>
            <a:endParaRPr lang="en-US" sz="1400" b="1" dirty="0">
              <a:solidFill>
                <a:srgbClr val="00A3E0"/>
              </a:solidFill>
            </a:endParaRPr>
          </a:p>
        </p:txBody>
      </p:sp>
      <p:sp>
        <p:nvSpPr>
          <p:cNvPr id="122" name="Rectangle 121">
            <a:extLst>
              <a:ext uri="{FF2B5EF4-FFF2-40B4-BE49-F238E27FC236}">
                <a16:creationId xmlns:a16="http://schemas.microsoft.com/office/drawing/2014/main" xmlns="" id="{98ED8A2F-F46E-4A58-9691-6061969BB34D}"/>
              </a:ext>
            </a:extLst>
          </p:cNvPr>
          <p:cNvSpPr/>
          <p:nvPr/>
        </p:nvSpPr>
        <p:spPr>
          <a:xfrm>
            <a:off x="679359" y="2883711"/>
            <a:ext cx="3119252" cy="523220"/>
          </a:xfrm>
          <a:prstGeom prst="rect">
            <a:avLst/>
          </a:prstGeom>
        </p:spPr>
        <p:txBody>
          <a:bodyPr wrap="square">
            <a:spAutoFit/>
          </a:bodyPr>
          <a:lstStyle/>
          <a:p>
            <a:pPr>
              <a:defRPr/>
            </a:pPr>
            <a:r>
              <a:rPr lang="en-US" sz="1400" b="1" dirty="0">
                <a:solidFill>
                  <a:schemeClr val="accent2"/>
                </a:solidFill>
              </a:rPr>
              <a:t>Efficiency and </a:t>
            </a:r>
            <a:r>
              <a:rPr lang="en-US" sz="1400" b="1" dirty="0" smtClean="0">
                <a:solidFill>
                  <a:schemeClr val="accent2"/>
                </a:solidFill>
              </a:rPr>
              <a:t>Workflow Optimization</a:t>
            </a:r>
            <a:endParaRPr lang="en-US" sz="1400" b="1" dirty="0">
              <a:solidFill>
                <a:schemeClr val="accent2"/>
              </a:solidFill>
            </a:endParaRPr>
          </a:p>
        </p:txBody>
      </p:sp>
      <p:sp>
        <p:nvSpPr>
          <p:cNvPr id="123" name="Rectangle 122">
            <a:extLst>
              <a:ext uri="{FF2B5EF4-FFF2-40B4-BE49-F238E27FC236}">
                <a16:creationId xmlns:a16="http://schemas.microsoft.com/office/drawing/2014/main" xmlns="" id="{6768C5FA-2CA4-4B88-92A8-5FF42CE0A878}"/>
              </a:ext>
            </a:extLst>
          </p:cNvPr>
          <p:cNvSpPr/>
          <p:nvPr/>
        </p:nvSpPr>
        <p:spPr>
          <a:xfrm>
            <a:off x="7208736" y="1623552"/>
            <a:ext cx="2981072" cy="523220"/>
          </a:xfrm>
          <a:prstGeom prst="rect">
            <a:avLst/>
          </a:prstGeom>
        </p:spPr>
        <p:txBody>
          <a:bodyPr wrap="square">
            <a:spAutoFit/>
          </a:bodyPr>
          <a:lstStyle/>
          <a:p>
            <a:pPr lvl="0" algn="r">
              <a:defRPr/>
            </a:pPr>
            <a:r>
              <a:rPr lang="en-US" sz="1400" b="1" dirty="0">
                <a:solidFill>
                  <a:schemeClr val="accent3"/>
                </a:solidFill>
              </a:rPr>
              <a:t>Improved patient care and safety </a:t>
            </a:r>
          </a:p>
          <a:p>
            <a:pPr algn="r">
              <a:defRPr/>
            </a:pPr>
            <a:endParaRPr lang="en-US" sz="1400" b="1" dirty="0">
              <a:solidFill>
                <a:srgbClr val="43B02A"/>
              </a:solidFill>
            </a:endParaRPr>
          </a:p>
        </p:txBody>
      </p:sp>
      <p:sp>
        <p:nvSpPr>
          <p:cNvPr id="124" name="Rectangle 123">
            <a:extLst>
              <a:ext uri="{FF2B5EF4-FFF2-40B4-BE49-F238E27FC236}">
                <a16:creationId xmlns:a16="http://schemas.microsoft.com/office/drawing/2014/main" xmlns="" id="{750C262A-2562-47CC-873A-DBEBA9714B65}"/>
              </a:ext>
            </a:extLst>
          </p:cNvPr>
          <p:cNvSpPr/>
          <p:nvPr/>
        </p:nvSpPr>
        <p:spPr>
          <a:xfrm>
            <a:off x="675922" y="4239728"/>
            <a:ext cx="2658583" cy="523220"/>
          </a:xfrm>
          <a:prstGeom prst="rect">
            <a:avLst/>
          </a:prstGeom>
        </p:spPr>
        <p:txBody>
          <a:bodyPr wrap="square">
            <a:spAutoFit/>
          </a:bodyPr>
          <a:lstStyle/>
          <a:p>
            <a:pPr>
              <a:defRPr/>
            </a:pPr>
            <a:r>
              <a:rPr lang="en-US" sz="1400" b="1" dirty="0">
                <a:solidFill>
                  <a:schemeClr val="accent5"/>
                </a:solidFill>
              </a:rPr>
              <a:t>Supports Regulatory </a:t>
            </a:r>
            <a:r>
              <a:rPr lang="en-US" sz="1400" b="1" dirty="0" smtClean="0">
                <a:solidFill>
                  <a:schemeClr val="accent5"/>
                </a:solidFill>
              </a:rPr>
              <a:t>Compliance</a:t>
            </a:r>
            <a:endParaRPr lang="en-US" sz="1400" b="1" dirty="0">
              <a:solidFill>
                <a:schemeClr val="accent5"/>
              </a:solidFill>
            </a:endParaRPr>
          </a:p>
        </p:txBody>
      </p:sp>
      <p:sp>
        <p:nvSpPr>
          <p:cNvPr id="125" name="Rectangle 124">
            <a:extLst>
              <a:ext uri="{FF2B5EF4-FFF2-40B4-BE49-F238E27FC236}">
                <a16:creationId xmlns:a16="http://schemas.microsoft.com/office/drawing/2014/main" xmlns="" id="{91D09A0C-BB89-4DCE-9C74-D1D179EDC60B}"/>
              </a:ext>
            </a:extLst>
          </p:cNvPr>
          <p:cNvSpPr/>
          <p:nvPr/>
        </p:nvSpPr>
        <p:spPr>
          <a:xfrm>
            <a:off x="1937492" y="5573592"/>
            <a:ext cx="2658583" cy="523220"/>
          </a:xfrm>
          <a:prstGeom prst="rect">
            <a:avLst/>
          </a:prstGeom>
        </p:spPr>
        <p:txBody>
          <a:bodyPr wrap="square">
            <a:spAutoFit/>
          </a:bodyPr>
          <a:lstStyle/>
          <a:p>
            <a:pPr>
              <a:defRPr/>
            </a:pPr>
            <a:r>
              <a:rPr lang="en-US" sz="1400" b="1" dirty="0">
                <a:solidFill>
                  <a:schemeClr val="accent3"/>
                </a:solidFill>
              </a:rPr>
              <a:t>Cost Savings and Revenue Management</a:t>
            </a:r>
          </a:p>
        </p:txBody>
      </p:sp>
      <p:sp>
        <p:nvSpPr>
          <p:cNvPr id="126" name="Rectangle 125">
            <a:extLst>
              <a:ext uri="{FF2B5EF4-FFF2-40B4-BE49-F238E27FC236}">
                <a16:creationId xmlns:a16="http://schemas.microsoft.com/office/drawing/2014/main" xmlns="" id="{870BAE04-FC8C-4E3C-9D91-5D5FFBEE868C}"/>
              </a:ext>
            </a:extLst>
          </p:cNvPr>
          <p:cNvSpPr/>
          <p:nvPr/>
        </p:nvSpPr>
        <p:spPr>
          <a:xfrm>
            <a:off x="8877820" y="2883022"/>
            <a:ext cx="2346877" cy="523220"/>
          </a:xfrm>
          <a:prstGeom prst="rect">
            <a:avLst/>
          </a:prstGeom>
        </p:spPr>
        <p:txBody>
          <a:bodyPr wrap="square">
            <a:spAutoFit/>
          </a:bodyPr>
          <a:lstStyle/>
          <a:p>
            <a:pPr algn="r">
              <a:defRPr/>
            </a:pPr>
            <a:r>
              <a:rPr lang="en-US" sz="1400" b="1" dirty="0">
                <a:solidFill>
                  <a:schemeClr val="accent5"/>
                </a:solidFill>
              </a:rPr>
              <a:t>Facilitates Evidence-Based Decision Making</a:t>
            </a:r>
          </a:p>
        </p:txBody>
      </p:sp>
      <p:sp>
        <p:nvSpPr>
          <p:cNvPr id="127" name="Rectangle 126">
            <a:extLst>
              <a:ext uri="{FF2B5EF4-FFF2-40B4-BE49-F238E27FC236}">
                <a16:creationId xmlns:a16="http://schemas.microsoft.com/office/drawing/2014/main" xmlns="" id="{B7A4DB2C-1CDC-4643-A179-08797156DFC1}"/>
              </a:ext>
            </a:extLst>
          </p:cNvPr>
          <p:cNvSpPr/>
          <p:nvPr/>
        </p:nvSpPr>
        <p:spPr>
          <a:xfrm>
            <a:off x="8877820" y="4244977"/>
            <a:ext cx="2346877" cy="523220"/>
          </a:xfrm>
          <a:prstGeom prst="rect">
            <a:avLst/>
          </a:prstGeom>
        </p:spPr>
        <p:txBody>
          <a:bodyPr wrap="square">
            <a:spAutoFit/>
          </a:bodyPr>
          <a:lstStyle/>
          <a:p>
            <a:pPr algn="r">
              <a:defRPr/>
            </a:pPr>
            <a:r>
              <a:rPr lang="en-US" sz="1400" b="1" dirty="0" smtClean="0">
                <a:solidFill>
                  <a:schemeClr val="accent2"/>
                </a:solidFill>
              </a:rPr>
              <a:t>Interoperability </a:t>
            </a:r>
            <a:r>
              <a:rPr lang="en-US" sz="1400" b="1" dirty="0">
                <a:solidFill>
                  <a:schemeClr val="accent2"/>
                </a:solidFill>
              </a:rPr>
              <a:t>and Communication</a:t>
            </a:r>
          </a:p>
        </p:txBody>
      </p:sp>
      <p:sp>
        <p:nvSpPr>
          <p:cNvPr id="128" name="Rectangle 127">
            <a:extLst>
              <a:ext uri="{FF2B5EF4-FFF2-40B4-BE49-F238E27FC236}">
                <a16:creationId xmlns:a16="http://schemas.microsoft.com/office/drawing/2014/main" xmlns="" id="{F53EE0F0-C6B4-44D1-8F3F-05F7AC05F9FE}"/>
              </a:ext>
            </a:extLst>
          </p:cNvPr>
          <p:cNvSpPr/>
          <p:nvPr/>
        </p:nvSpPr>
        <p:spPr>
          <a:xfrm>
            <a:off x="7543521" y="5555418"/>
            <a:ext cx="2346877" cy="523220"/>
          </a:xfrm>
          <a:prstGeom prst="rect">
            <a:avLst/>
          </a:prstGeom>
        </p:spPr>
        <p:txBody>
          <a:bodyPr wrap="square">
            <a:spAutoFit/>
          </a:bodyPr>
          <a:lstStyle/>
          <a:p>
            <a:pPr algn="r">
              <a:defRPr/>
            </a:pPr>
            <a:r>
              <a:rPr lang="en-US" sz="1400" b="1" dirty="0">
                <a:solidFill>
                  <a:schemeClr val="accent1"/>
                </a:solidFill>
              </a:rPr>
              <a:t>Patient Engagement and </a:t>
            </a:r>
            <a:r>
              <a:rPr lang="en-US" sz="1400" b="1" dirty="0" smtClean="0">
                <a:solidFill>
                  <a:schemeClr val="accent1"/>
                </a:solidFill>
              </a:rPr>
              <a:t>Empowerment</a:t>
            </a:r>
            <a:endParaRPr lang="en-US" sz="1400" b="1" dirty="0">
              <a:solidFill>
                <a:schemeClr val="accent1"/>
              </a:solidFill>
            </a:endParaRPr>
          </a:p>
        </p:txBody>
      </p:sp>
      <p:pic>
        <p:nvPicPr>
          <p:cNvPr id="91" name="Graphic 90">
            <a:extLst>
              <a:ext uri="{FF2B5EF4-FFF2-40B4-BE49-F238E27FC236}">
                <a16:creationId xmlns:a16="http://schemas.microsoft.com/office/drawing/2014/main" xmlns="" id="{09B8E28D-3512-4225-A30E-CCCE9C02B4C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917318" y="1837606"/>
            <a:ext cx="685803" cy="685803"/>
          </a:xfrm>
          <a:prstGeom prst="rect">
            <a:avLst/>
          </a:prstGeom>
        </p:spPr>
      </p:pic>
      <p:pic>
        <p:nvPicPr>
          <p:cNvPr id="92" name="Graphic 91">
            <a:extLst>
              <a:ext uri="{FF2B5EF4-FFF2-40B4-BE49-F238E27FC236}">
                <a16:creationId xmlns:a16="http://schemas.microsoft.com/office/drawing/2014/main" xmlns="" id="{206D7227-1F8D-4364-BFD0-487A4A97D77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946554" y="4962317"/>
            <a:ext cx="731368" cy="731368"/>
          </a:xfrm>
          <a:prstGeom prst="rect">
            <a:avLst/>
          </a:prstGeom>
        </p:spPr>
      </p:pic>
      <p:pic>
        <p:nvPicPr>
          <p:cNvPr id="93" name="Graphic 92">
            <a:extLst>
              <a:ext uri="{FF2B5EF4-FFF2-40B4-BE49-F238E27FC236}">
                <a16:creationId xmlns:a16="http://schemas.microsoft.com/office/drawing/2014/main" xmlns="" id="{C08C1296-3FB4-4707-A718-D548B6A1251C}"/>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022092" y="4057839"/>
            <a:ext cx="678699" cy="678699"/>
          </a:xfrm>
          <a:prstGeom prst="rect">
            <a:avLst/>
          </a:prstGeom>
        </p:spPr>
      </p:pic>
      <p:pic>
        <p:nvPicPr>
          <p:cNvPr id="129" name="Graphic 128">
            <a:extLst>
              <a:ext uri="{FF2B5EF4-FFF2-40B4-BE49-F238E27FC236}">
                <a16:creationId xmlns:a16="http://schemas.microsoft.com/office/drawing/2014/main" xmlns="" id="{4B88C1B3-B4B2-4C77-B94B-95169E74F6A8}"/>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974862" y="2737910"/>
            <a:ext cx="794722" cy="794722"/>
          </a:xfrm>
          <a:prstGeom prst="rect">
            <a:avLst/>
          </a:prstGeom>
        </p:spPr>
      </p:pic>
      <p:pic>
        <p:nvPicPr>
          <p:cNvPr id="130" name="Graphic 129">
            <a:extLst>
              <a:ext uri="{FF2B5EF4-FFF2-40B4-BE49-F238E27FC236}">
                <a16:creationId xmlns:a16="http://schemas.microsoft.com/office/drawing/2014/main" xmlns="" id="{96940AEF-6771-43CE-A22A-DE62CFD1049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208736" y="2663610"/>
            <a:ext cx="731368" cy="731368"/>
          </a:xfrm>
          <a:prstGeom prst="rect">
            <a:avLst/>
          </a:prstGeom>
        </p:spPr>
      </p:pic>
      <p:pic>
        <p:nvPicPr>
          <p:cNvPr id="131" name="Graphic 130">
            <a:extLst>
              <a:ext uri="{FF2B5EF4-FFF2-40B4-BE49-F238E27FC236}">
                <a16:creationId xmlns:a16="http://schemas.microsoft.com/office/drawing/2014/main" xmlns="" id="{A28B8897-8AA1-426E-9D75-52CA30DC9DB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293265" y="3967582"/>
            <a:ext cx="685803" cy="685803"/>
          </a:xfrm>
          <a:prstGeom prst="rect">
            <a:avLst/>
          </a:prstGeom>
        </p:spPr>
      </p:pic>
      <p:pic>
        <p:nvPicPr>
          <p:cNvPr id="132" name="Graphic 131">
            <a:extLst>
              <a:ext uri="{FF2B5EF4-FFF2-40B4-BE49-F238E27FC236}">
                <a16:creationId xmlns:a16="http://schemas.microsoft.com/office/drawing/2014/main" xmlns="" id="{9CA4638E-E36E-4D86-B3CA-4472522A5D1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305468" y="4940522"/>
            <a:ext cx="794722" cy="794722"/>
          </a:xfrm>
          <a:prstGeom prst="rect">
            <a:avLst/>
          </a:prstGeom>
        </p:spPr>
      </p:pic>
      <p:pic>
        <p:nvPicPr>
          <p:cNvPr id="133" name="Graphic 132">
            <a:extLst>
              <a:ext uri="{FF2B5EF4-FFF2-40B4-BE49-F238E27FC236}">
                <a16:creationId xmlns:a16="http://schemas.microsoft.com/office/drawing/2014/main" xmlns="" id="{FB1E1CAB-5687-4CEA-9B69-4BC8415CFDF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332281" y="1799799"/>
            <a:ext cx="681039" cy="681039"/>
          </a:xfrm>
          <a:prstGeom prst="rect">
            <a:avLst/>
          </a:prstGeom>
        </p:spPr>
      </p:pic>
      <p:sp>
        <p:nvSpPr>
          <p:cNvPr id="4" name="Rectangle 3"/>
          <p:cNvSpPr/>
          <p:nvPr/>
        </p:nvSpPr>
        <p:spPr>
          <a:xfrm>
            <a:off x="9454896" y="6387858"/>
            <a:ext cx="2737104" cy="835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3" name="Picture 2"/>
          <p:cNvPicPr>
            <a:picLocks noChangeAspect="1"/>
          </p:cNvPicPr>
          <p:nvPr/>
        </p:nvPicPr>
        <p:blipFill>
          <a:blip r:embed="rId14"/>
          <a:stretch>
            <a:fillRect/>
          </a:stretch>
        </p:blipFill>
        <p:spPr>
          <a:xfrm>
            <a:off x="10984887" y="70889"/>
            <a:ext cx="1207113" cy="607710"/>
          </a:xfrm>
          <a:prstGeom prst="rect">
            <a:avLst/>
          </a:prstGeom>
        </p:spPr>
      </p:pic>
    </p:spTree>
    <p:extLst>
      <p:ext uri="{BB962C8B-B14F-4D97-AF65-F5344CB8AC3E}">
        <p14:creationId xmlns:p14="http://schemas.microsoft.com/office/powerpoint/2010/main" val="203094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xmlns="" id="{2F64C7BC-DCE5-CE42-858B-B35F314862C2}"/>
              </a:ext>
            </a:extLst>
          </p:cNvPr>
          <p:cNvSpPr>
            <a:spLocks noChangeAspect="1"/>
          </p:cNvSpPr>
          <p:nvPr/>
        </p:nvSpPr>
        <p:spPr>
          <a:xfrm>
            <a:off x="2410206" y="3438206"/>
            <a:ext cx="1212347" cy="1207008"/>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43" name="Rounded Rectangle 42">
            <a:extLst>
              <a:ext uri="{FF2B5EF4-FFF2-40B4-BE49-F238E27FC236}">
                <a16:creationId xmlns:a16="http://schemas.microsoft.com/office/drawing/2014/main" xmlns="" id="{15B2E7AC-508B-5A4C-86ED-527BE9E496CF}"/>
              </a:ext>
            </a:extLst>
          </p:cNvPr>
          <p:cNvSpPr/>
          <p:nvPr/>
        </p:nvSpPr>
        <p:spPr>
          <a:xfrm>
            <a:off x="2522168" y="3561594"/>
            <a:ext cx="988423" cy="984070"/>
          </a:xfrm>
          <a:prstGeom prst="roundRect">
            <a:avLst>
              <a:gd name="adj" fmla="val 124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31" name="Rounded Rectangle 30">
            <a:extLst>
              <a:ext uri="{FF2B5EF4-FFF2-40B4-BE49-F238E27FC236}">
                <a16:creationId xmlns:a16="http://schemas.microsoft.com/office/drawing/2014/main" xmlns="" id="{3CF21D0A-70B4-B74A-93B3-55E2642EDA0E}"/>
              </a:ext>
            </a:extLst>
          </p:cNvPr>
          <p:cNvSpPr>
            <a:spLocks noChangeAspect="1"/>
          </p:cNvSpPr>
          <p:nvPr/>
        </p:nvSpPr>
        <p:spPr>
          <a:xfrm>
            <a:off x="1309821" y="1696740"/>
            <a:ext cx="1212347" cy="1207008"/>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30" name="Rounded Rectangle 29">
            <a:extLst>
              <a:ext uri="{FF2B5EF4-FFF2-40B4-BE49-F238E27FC236}">
                <a16:creationId xmlns:a16="http://schemas.microsoft.com/office/drawing/2014/main" xmlns="" id="{A6B33926-1F44-1D40-9377-EB841A7DAFE1}"/>
              </a:ext>
            </a:extLst>
          </p:cNvPr>
          <p:cNvSpPr/>
          <p:nvPr/>
        </p:nvSpPr>
        <p:spPr>
          <a:xfrm>
            <a:off x="1421783" y="1808209"/>
            <a:ext cx="988423" cy="984070"/>
          </a:xfrm>
          <a:prstGeom prst="roundRect">
            <a:avLst>
              <a:gd name="adj" fmla="val 124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49" name="Title 48">
            <a:extLst>
              <a:ext uri="{FF2B5EF4-FFF2-40B4-BE49-F238E27FC236}">
                <a16:creationId xmlns:a16="http://schemas.microsoft.com/office/drawing/2014/main" xmlns="" id="{1740AB53-4F81-46C9-B43C-A5B8ECEC8575}"/>
              </a:ext>
            </a:extLst>
          </p:cNvPr>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OBJECTIVES </a:t>
            </a:r>
            <a:endParaRPr lang="en-US"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5840ED78-E35A-48DA-A03E-8EB4CD4DDF6D}"/>
              </a:ext>
            </a:extLst>
          </p:cNvPr>
          <p:cNvSpPr/>
          <p:nvPr/>
        </p:nvSpPr>
        <p:spPr>
          <a:xfrm>
            <a:off x="4950752" y="2107020"/>
            <a:ext cx="7165048" cy="923330"/>
          </a:xfrm>
          <a:prstGeom prst="rect">
            <a:avLst/>
          </a:prstGeom>
        </p:spPr>
        <p:txBody>
          <a:bodyPr wrap="square">
            <a:spAutoFit/>
          </a:bodyPr>
          <a:lstStyle/>
          <a:p>
            <a:pPr>
              <a:defRPr/>
            </a:pPr>
            <a:r>
              <a:rPr lang="en-US" dirty="0">
                <a:latin typeface="Times New Roman" panose="02020603050405020304" pitchFamily="18" charset="0"/>
                <a:cs typeface="Times New Roman" panose="02020603050405020304" pitchFamily="18" charset="0"/>
              </a:rPr>
              <a:t>To identify the reasons of healthcare workforce resistance in the implementation of HIS.</a:t>
            </a:r>
          </a:p>
          <a:p>
            <a:pPr>
              <a:defRPr/>
            </a:pPr>
            <a:endParaRPr lang="en-US" b="1" dirty="0">
              <a:solidFill>
                <a:srgbClr val="00A3E0"/>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xmlns="" id="{FAE2C0EC-4F80-4E46-80AA-F1F903DAFF40}"/>
              </a:ext>
            </a:extLst>
          </p:cNvPr>
          <p:cNvSpPr/>
          <p:nvPr/>
        </p:nvSpPr>
        <p:spPr>
          <a:xfrm>
            <a:off x="5907670" y="3967638"/>
            <a:ext cx="6025250" cy="1200329"/>
          </a:xfrm>
          <a:prstGeom prst="rect">
            <a:avLst/>
          </a:prstGeom>
        </p:spPr>
        <p:txBody>
          <a:bodyPr wrap="square">
            <a:spAutoFit/>
          </a:bodyPr>
          <a:lstStyle/>
          <a:p>
            <a:pPr>
              <a:defRPr/>
            </a:pPr>
            <a:r>
              <a:rPr lang="en-US" dirty="0">
                <a:latin typeface="Times New Roman" panose="02020603050405020304" pitchFamily="18" charset="0"/>
                <a:cs typeface="Times New Roman" panose="02020603050405020304" pitchFamily="18" charset="0"/>
              </a:rPr>
              <a:t>To evaluate the effectiveness of existing strategies for mitigating workforce resistance in hospital information system implementation</a:t>
            </a:r>
          </a:p>
          <a:p>
            <a:pPr>
              <a:defRPr/>
            </a:pPr>
            <a:endParaRPr lang="en-US" b="1" dirty="0">
              <a:solidFill>
                <a:srgbClr val="005587"/>
              </a:solidFill>
              <a:latin typeface="Times New Roman" panose="02020603050405020304" pitchFamily="18" charset="0"/>
              <a:cs typeface="Times New Roman" panose="02020603050405020304" pitchFamily="18" charset="0"/>
            </a:endParaRPr>
          </a:p>
        </p:txBody>
      </p:sp>
      <p:sp>
        <p:nvSpPr>
          <p:cNvPr id="42" name="Line 33">
            <a:extLst>
              <a:ext uri="{FF2B5EF4-FFF2-40B4-BE49-F238E27FC236}">
                <a16:creationId xmlns:a16="http://schemas.microsoft.com/office/drawing/2014/main" xmlns="" id="{71A75D3C-FCEF-4790-B7BE-DE1AE077E750}"/>
              </a:ext>
            </a:extLst>
          </p:cNvPr>
          <p:cNvSpPr>
            <a:spLocks noChangeShapeType="1"/>
          </p:cNvSpPr>
          <p:nvPr/>
        </p:nvSpPr>
        <p:spPr bwMode="auto">
          <a:xfrm flipV="1">
            <a:off x="2653031" y="2300244"/>
            <a:ext cx="2019301" cy="0"/>
          </a:xfrm>
          <a:prstGeom prst="line">
            <a:avLst/>
          </a:prstGeom>
          <a:noFill/>
          <a:ln w="19050" cap="rnd">
            <a:solidFill>
              <a:schemeClr val="accent1"/>
            </a:solidFill>
            <a:prstDash val="solid"/>
            <a:round/>
            <a:headEnd type="none" w="lg" len="lg"/>
            <a:tailEnd type="oval" w="lg" len="lg"/>
          </a:ln>
          <a:effectLst/>
        </p:spPr>
        <p:txBody>
          <a:bodyPr/>
          <a:lstStyle/>
          <a:p>
            <a:pPr>
              <a:defRPr/>
            </a:pPr>
            <a:endParaRPr lang="da-DK" kern="0" dirty="0">
              <a:solidFill>
                <a:sysClr val="windowText" lastClr="000000"/>
              </a:solidFill>
            </a:endParaRPr>
          </a:p>
        </p:txBody>
      </p:sp>
      <p:sp>
        <p:nvSpPr>
          <p:cNvPr id="44" name="Line 33">
            <a:extLst>
              <a:ext uri="{FF2B5EF4-FFF2-40B4-BE49-F238E27FC236}">
                <a16:creationId xmlns:a16="http://schemas.microsoft.com/office/drawing/2014/main" xmlns="" id="{FD871A48-7C53-4C05-89AD-5B3FC7A73143}"/>
              </a:ext>
            </a:extLst>
          </p:cNvPr>
          <p:cNvSpPr>
            <a:spLocks noChangeShapeType="1"/>
          </p:cNvSpPr>
          <p:nvPr/>
        </p:nvSpPr>
        <p:spPr bwMode="auto">
          <a:xfrm flipV="1">
            <a:off x="3691254" y="4133498"/>
            <a:ext cx="2019301" cy="0"/>
          </a:xfrm>
          <a:prstGeom prst="line">
            <a:avLst/>
          </a:prstGeom>
          <a:noFill/>
          <a:ln w="19050" cap="rnd">
            <a:solidFill>
              <a:schemeClr val="accent2"/>
            </a:solidFill>
            <a:prstDash val="solid"/>
            <a:round/>
            <a:headEnd type="none" w="lg" len="lg"/>
            <a:tailEnd type="oval" w="lg" len="lg"/>
          </a:ln>
          <a:effectLst/>
        </p:spPr>
        <p:txBody>
          <a:bodyPr/>
          <a:lstStyle/>
          <a:p>
            <a:pPr>
              <a:defRPr/>
            </a:pPr>
            <a:endParaRPr lang="da-DK" kern="0" dirty="0">
              <a:solidFill>
                <a:sysClr val="windowText" lastClr="000000"/>
              </a:solidFill>
            </a:endParaRPr>
          </a:p>
        </p:txBody>
      </p:sp>
      <p:sp>
        <p:nvSpPr>
          <p:cNvPr id="4" name="Rectangle 3"/>
          <p:cNvSpPr/>
          <p:nvPr/>
        </p:nvSpPr>
        <p:spPr>
          <a:xfrm>
            <a:off x="9537192" y="6272784"/>
            <a:ext cx="2654808" cy="832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2" name="Picture 1"/>
          <p:cNvPicPr>
            <a:picLocks noChangeAspect="1"/>
          </p:cNvPicPr>
          <p:nvPr/>
        </p:nvPicPr>
        <p:blipFill>
          <a:blip r:embed="rId2"/>
          <a:stretch>
            <a:fillRect/>
          </a:stretch>
        </p:blipFill>
        <p:spPr>
          <a:xfrm>
            <a:off x="10984887" y="37824"/>
            <a:ext cx="1207113" cy="603556"/>
          </a:xfrm>
          <a:prstGeom prst="rect">
            <a:avLst/>
          </a:prstGeom>
        </p:spPr>
      </p:pic>
    </p:spTree>
    <p:extLst>
      <p:ext uri="{BB962C8B-B14F-4D97-AF65-F5344CB8AC3E}">
        <p14:creationId xmlns:p14="http://schemas.microsoft.com/office/powerpoint/2010/main" val="353575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C12D7B93-EBF3-44D9-91F4-8E3CB88B60EF}"/>
              </a:ext>
            </a:extLst>
          </p:cNvPr>
          <p:cNvSpPr/>
          <p:nvPr/>
        </p:nvSpPr>
        <p:spPr>
          <a:xfrm>
            <a:off x="3717194" y="468972"/>
            <a:ext cx="4741830" cy="83912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smtClean="0">
                <a:solidFill>
                  <a:srgbClr val="FFFFFF"/>
                </a:solidFill>
              </a:rPr>
              <a:t>REVIEW OF LITERATURE</a:t>
            </a:r>
            <a:endParaRPr lang="en-US" b="1" dirty="0">
              <a:solidFill>
                <a:srgbClr val="FFFFFF"/>
              </a:solidFill>
            </a:endParaRPr>
          </a:p>
        </p:txBody>
      </p:sp>
      <p:sp>
        <p:nvSpPr>
          <p:cNvPr id="20" name="Graphic 18">
            <a:extLst>
              <a:ext uri="{FF2B5EF4-FFF2-40B4-BE49-F238E27FC236}">
                <a16:creationId xmlns="" xmlns:a16="http://schemas.microsoft.com/office/drawing/2014/main" id="{6751DE8D-F88B-4331-AA41-BAB938B52462}"/>
              </a:ext>
            </a:extLst>
          </p:cNvPr>
          <p:cNvSpPr/>
          <p:nvPr/>
        </p:nvSpPr>
        <p:spPr>
          <a:xfrm>
            <a:off x="2260147" y="1611929"/>
            <a:ext cx="3319708" cy="723302"/>
          </a:xfrm>
          <a:custGeom>
            <a:avLst/>
            <a:gdLst>
              <a:gd name="connsiteX0" fmla="*/ 0 w 2998358"/>
              <a:gd name="connsiteY0" fmla="*/ 729779 h 723301"/>
              <a:gd name="connsiteX1" fmla="*/ 351124 w 2998358"/>
              <a:gd name="connsiteY1" fmla="*/ 441538 h 723301"/>
              <a:gd name="connsiteX2" fmla="*/ 2716934 w 2998358"/>
              <a:gd name="connsiteY2" fmla="*/ 441538 h 723301"/>
              <a:gd name="connsiteX3" fmla="*/ 3007564 w 2998358"/>
              <a:gd name="connsiteY3" fmla="*/ 202956 h 723301"/>
              <a:gd name="connsiteX4" fmla="*/ 3007564 w 2998358"/>
              <a:gd name="connsiteY4" fmla="*/ 0 h 72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358" h="723301">
                <a:moveTo>
                  <a:pt x="0" y="729779"/>
                </a:moveTo>
                <a:cubicBezTo>
                  <a:pt x="0" y="571085"/>
                  <a:pt x="157808" y="441538"/>
                  <a:pt x="351124" y="441538"/>
                </a:cubicBezTo>
                <a:lnTo>
                  <a:pt x="2716934" y="441538"/>
                </a:lnTo>
                <a:cubicBezTo>
                  <a:pt x="2877372" y="441538"/>
                  <a:pt x="3007564" y="334662"/>
                  <a:pt x="3007564" y="202956"/>
                </a:cubicBezTo>
                <a:lnTo>
                  <a:pt x="3007564" y="0"/>
                </a:lnTo>
              </a:path>
            </a:pathLst>
          </a:custGeom>
          <a:noFill/>
          <a:ln w="39414" cap="rnd">
            <a:solidFill>
              <a:srgbClr val="959CA0"/>
            </a:solidFill>
            <a:prstDash val="solid"/>
            <a:miter/>
          </a:ln>
        </p:spPr>
        <p:txBody>
          <a:bodyPr rtlCol="0" anchor="ctr"/>
          <a:lstStyle/>
          <a:p>
            <a:endParaRPr lang="en-US" dirty="0">
              <a:solidFill>
                <a:srgbClr val="2B3A42"/>
              </a:solidFill>
            </a:endParaRPr>
          </a:p>
        </p:txBody>
      </p:sp>
      <p:sp>
        <p:nvSpPr>
          <p:cNvPr id="10" name="Oval 9">
            <a:extLst>
              <a:ext uri="{FF2B5EF4-FFF2-40B4-BE49-F238E27FC236}">
                <a16:creationId xmlns="" xmlns:a16="http://schemas.microsoft.com/office/drawing/2014/main" id="{0F1AF1FA-6E39-4D4F-9E0A-46380AF1DB97}"/>
              </a:ext>
            </a:extLst>
          </p:cNvPr>
          <p:cNvSpPr/>
          <p:nvPr/>
        </p:nvSpPr>
        <p:spPr>
          <a:xfrm>
            <a:off x="5503411" y="1443039"/>
            <a:ext cx="17145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5" name="Oval 14">
            <a:extLst>
              <a:ext uri="{FF2B5EF4-FFF2-40B4-BE49-F238E27FC236}">
                <a16:creationId xmlns="" xmlns:a16="http://schemas.microsoft.com/office/drawing/2014/main" id="{C709F9BF-2146-460B-B4A7-1F7BFA33D8CA}"/>
              </a:ext>
            </a:extLst>
          </p:cNvPr>
          <p:cNvSpPr/>
          <p:nvPr/>
        </p:nvSpPr>
        <p:spPr>
          <a:xfrm>
            <a:off x="2175737" y="2331245"/>
            <a:ext cx="171450" cy="171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21" name="Graphic 18">
            <a:extLst>
              <a:ext uri="{FF2B5EF4-FFF2-40B4-BE49-F238E27FC236}">
                <a16:creationId xmlns="" xmlns:a16="http://schemas.microsoft.com/office/drawing/2014/main" id="{96C3D8A4-DE74-4A20-8EA3-9998A6AA1D97}"/>
              </a:ext>
            </a:extLst>
          </p:cNvPr>
          <p:cNvSpPr/>
          <p:nvPr/>
        </p:nvSpPr>
        <p:spPr>
          <a:xfrm flipH="1">
            <a:off x="6630640" y="1611929"/>
            <a:ext cx="3291234" cy="723302"/>
          </a:xfrm>
          <a:custGeom>
            <a:avLst/>
            <a:gdLst>
              <a:gd name="connsiteX0" fmla="*/ 0 w 2998358"/>
              <a:gd name="connsiteY0" fmla="*/ 729779 h 723301"/>
              <a:gd name="connsiteX1" fmla="*/ 351124 w 2998358"/>
              <a:gd name="connsiteY1" fmla="*/ 441538 h 723301"/>
              <a:gd name="connsiteX2" fmla="*/ 2716934 w 2998358"/>
              <a:gd name="connsiteY2" fmla="*/ 441538 h 723301"/>
              <a:gd name="connsiteX3" fmla="*/ 3007564 w 2998358"/>
              <a:gd name="connsiteY3" fmla="*/ 202956 h 723301"/>
              <a:gd name="connsiteX4" fmla="*/ 3007564 w 2998358"/>
              <a:gd name="connsiteY4" fmla="*/ 0 h 72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358" h="723301">
                <a:moveTo>
                  <a:pt x="0" y="729779"/>
                </a:moveTo>
                <a:cubicBezTo>
                  <a:pt x="0" y="571085"/>
                  <a:pt x="157808" y="441538"/>
                  <a:pt x="351124" y="441538"/>
                </a:cubicBezTo>
                <a:lnTo>
                  <a:pt x="2716934" y="441538"/>
                </a:lnTo>
                <a:cubicBezTo>
                  <a:pt x="2877372" y="441538"/>
                  <a:pt x="3007564" y="334662"/>
                  <a:pt x="3007564" y="202956"/>
                </a:cubicBezTo>
                <a:lnTo>
                  <a:pt x="3007564" y="0"/>
                </a:lnTo>
              </a:path>
            </a:pathLst>
          </a:custGeom>
          <a:noFill/>
          <a:ln w="39414" cap="rnd">
            <a:solidFill>
              <a:srgbClr val="959CA0"/>
            </a:solidFill>
            <a:prstDash val="solid"/>
            <a:miter/>
          </a:ln>
        </p:spPr>
        <p:txBody>
          <a:bodyPr rtlCol="0" anchor="ctr"/>
          <a:lstStyle/>
          <a:p>
            <a:endParaRPr lang="en-US" dirty="0">
              <a:solidFill>
                <a:srgbClr val="2B3A42"/>
              </a:solidFill>
            </a:endParaRPr>
          </a:p>
        </p:txBody>
      </p:sp>
      <p:grpSp>
        <p:nvGrpSpPr>
          <p:cNvPr id="33" name="Group 32">
            <a:extLst>
              <a:ext uri="{FF2B5EF4-FFF2-40B4-BE49-F238E27FC236}">
                <a16:creationId xmlns="" xmlns:a16="http://schemas.microsoft.com/office/drawing/2014/main" id="{E642BB98-3A9C-46E5-A4CF-8191A958FECB}"/>
              </a:ext>
            </a:extLst>
          </p:cNvPr>
          <p:cNvGrpSpPr/>
          <p:nvPr/>
        </p:nvGrpSpPr>
        <p:grpSpPr>
          <a:xfrm>
            <a:off x="6010017" y="1443039"/>
            <a:ext cx="171450" cy="1054893"/>
            <a:chOff x="6026655" y="1443039"/>
            <a:chExt cx="171450" cy="1054893"/>
          </a:xfrm>
        </p:grpSpPr>
        <p:sp>
          <p:nvSpPr>
            <p:cNvPr id="23" name="Graphic 21">
              <a:extLst>
                <a:ext uri="{FF2B5EF4-FFF2-40B4-BE49-F238E27FC236}">
                  <a16:creationId xmlns="" xmlns:a16="http://schemas.microsoft.com/office/drawing/2014/main" id="{398C64DB-8374-4A2E-9187-3B55F77746AA}"/>
                </a:ext>
              </a:extLst>
            </p:cNvPr>
            <p:cNvSpPr/>
            <p:nvPr/>
          </p:nvSpPr>
          <p:spPr>
            <a:xfrm>
              <a:off x="6104747" y="1562775"/>
              <a:ext cx="45719" cy="828316"/>
            </a:xfrm>
            <a:custGeom>
              <a:avLst/>
              <a:gdLst>
                <a:gd name="connsiteX0" fmla="*/ 0 w 0"/>
                <a:gd name="connsiteY0" fmla="*/ 1030201 h 1021057"/>
                <a:gd name="connsiteX1" fmla="*/ 0 w 0"/>
                <a:gd name="connsiteY1" fmla="*/ 0 h 1021057"/>
              </a:gdLst>
              <a:ahLst/>
              <a:cxnLst>
                <a:cxn ang="0">
                  <a:pos x="connsiteX0" y="connsiteY0"/>
                </a:cxn>
                <a:cxn ang="0">
                  <a:pos x="connsiteX1" y="connsiteY1"/>
                </a:cxn>
              </a:cxnLst>
              <a:rect l="l" t="t" r="r" b="b"/>
              <a:pathLst>
                <a:path h="1021057">
                  <a:moveTo>
                    <a:pt x="0" y="1030201"/>
                  </a:moveTo>
                  <a:lnTo>
                    <a:pt x="0" y="0"/>
                  </a:lnTo>
                </a:path>
              </a:pathLst>
            </a:custGeom>
            <a:ln w="38100" cap="rnd">
              <a:solidFill>
                <a:srgbClr val="959CA0"/>
              </a:solidFill>
              <a:prstDash val="solid"/>
              <a:miter/>
            </a:ln>
          </p:spPr>
          <p:txBody>
            <a:bodyPr rtlCol="0" anchor="ctr"/>
            <a:lstStyle/>
            <a:p>
              <a:pPr algn="ctr"/>
              <a:endParaRPr lang="en-US" dirty="0">
                <a:solidFill>
                  <a:srgbClr val="2B3A42"/>
                </a:solidFill>
              </a:endParaRPr>
            </a:p>
          </p:txBody>
        </p:sp>
        <p:sp>
          <p:nvSpPr>
            <p:cNvPr id="12" name="Oval 11">
              <a:extLst>
                <a:ext uri="{FF2B5EF4-FFF2-40B4-BE49-F238E27FC236}">
                  <a16:creationId xmlns="" xmlns:a16="http://schemas.microsoft.com/office/drawing/2014/main" id="{531F7C8E-8252-4E85-B000-AE1D56368551}"/>
                </a:ext>
              </a:extLst>
            </p:cNvPr>
            <p:cNvSpPr/>
            <p:nvPr/>
          </p:nvSpPr>
          <p:spPr>
            <a:xfrm>
              <a:off x="6026655" y="1443039"/>
              <a:ext cx="171450" cy="171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4" name="Oval 13">
              <a:extLst>
                <a:ext uri="{FF2B5EF4-FFF2-40B4-BE49-F238E27FC236}">
                  <a16:creationId xmlns="" xmlns:a16="http://schemas.microsoft.com/office/drawing/2014/main" id="{6C2D1C8C-2D28-4BE5-B5BD-9707E6B6D8F9}"/>
                </a:ext>
              </a:extLst>
            </p:cNvPr>
            <p:cNvSpPr/>
            <p:nvPr/>
          </p:nvSpPr>
          <p:spPr>
            <a:xfrm>
              <a:off x="6026655" y="2326482"/>
              <a:ext cx="171450" cy="171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sp>
        <p:nvSpPr>
          <p:cNvPr id="13" name="Oval 12">
            <a:extLst>
              <a:ext uri="{FF2B5EF4-FFF2-40B4-BE49-F238E27FC236}">
                <a16:creationId xmlns="" xmlns:a16="http://schemas.microsoft.com/office/drawing/2014/main" id="{F4B297F8-0213-4B52-9F58-14AC6ECED0CE}"/>
              </a:ext>
            </a:extLst>
          </p:cNvPr>
          <p:cNvSpPr/>
          <p:nvPr/>
        </p:nvSpPr>
        <p:spPr>
          <a:xfrm>
            <a:off x="6542258" y="1443039"/>
            <a:ext cx="171450" cy="1714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16" name="Oval 15">
            <a:extLst>
              <a:ext uri="{FF2B5EF4-FFF2-40B4-BE49-F238E27FC236}">
                <a16:creationId xmlns="" xmlns:a16="http://schemas.microsoft.com/office/drawing/2014/main" id="{EC618F5D-8261-46DD-B095-A0CDE5852F9D}"/>
              </a:ext>
            </a:extLst>
          </p:cNvPr>
          <p:cNvSpPr/>
          <p:nvPr/>
        </p:nvSpPr>
        <p:spPr>
          <a:xfrm>
            <a:off x="9842907" y="2331245"/>
            <a:ext cx="171450" cy="1714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grpSp>
        <p:nvGrpSpPr>
          <p:cNvPr id="18" name="Group 17">
            <a:extLst>
              <a:ext uri="{FF2B5EF4-FFF2-40B4-BE49-F238E27FC236}">
                <a16:creationId xmlns="" xmlns:a16="http://schemas.microsoft.com/office/drawing/2014/main" id="{62C69BCC-FFB4-40E1-B265-F1F0029D8B93}"/>
              </a:ext>
            </a:extLst>
          </p:cNvPr>
          <p:cNvGrpSpPr/>
          <p:nvPr/>
        </p:nvGrpSpPr>
        <p:grpSpPr>
          <a:xfrm>
            <a:off x="405232" y="2697479"/>
            <a:ext cx="3493991" cy="3355119"/>
            <a:chOff x="414047" y="2697480"/>
            <a:chExt cx="3337165" cy="3355119"/>
          </a:xfrm>
        </p:grpSpPr>
        <p:sp>
          <p:nvSpPr>
            <p:cNvPr id="6" name="Rectangle: Rounded Corners 5">
              <a:extLst>
                <a:ext uri="{FF2B5EF4-FFF2-40B4-BE49-F238E27FC236}">
                  <a16:creationId xmlns="" xmlns:a16="http://schemas.microsoft.com/office/drawing/2014/main" id="{3FA1B391-4D16-44F8-B305-53D9DF3AA52E}"/>
                </a:ext>
              </a:extLst>
            </p:cNvPr>
            <p:cNvSpPr/>
            <p:nvPr/>
          </p:nvSpPr>
          <p:spPr>
            <a:xfrm>
              <a:off x="414047" y="2697480"/>
              <a:ext cx="3337165" cy="3355119"/>
            </a:xfrm>
            <a:prstGeom prst="roundRect">
              <a:avLst>
                <a:gd name="adj" fmla="val 10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1600" dirty="0" err="1">
                <a:solidFill>
                  <a:srgbClr val="FFFFFF"/>
                </a:solidFill>
              </a:endParaRPr>
            </a:p>
          </p:txBody>
        </p:sp>
        <p:cxnSp>
          <p:nvCxnSpPr>
            <p:cNvPr id="25" name="Straight Connector 24">
              <a:extLst>
                <a:ext uri="{FF2B5EF4-FFF2-40B4-BE49-F238E27FC236}">
                  <a16:creationId xmlns="" xmlns:a16="http://schemas.microsoft.com/office/drawing/2014/main" id="{62BA3543-372B-44C8-8D42-2AE149BCE903}"/>
                </a:ext>
              </a:extLst>
            </p:cNvPr>
            <p:cNvCxnSpPr>
              <a:cxnSpLocks/>
            </p:cNvCxnSpPr>
            <p:nvPr/>
          </p:nvCxnSpPr>
          <p:spPr>
            <a:xfrm>
              <a:off x="609149" y="3448050"/>
              <a:ext cx="294696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17CDF46C-7282-405A-825D-1B12C6B10D16}"/>
                </a:ext>
              </a:extLst>
            </p:cNvPr>
            <p:cNvSpPr txBox="1"/>
            <p:nvPr/>
          </p:nvSpPr>
          <p:spPr>
            <a:xfrm>
              <a:off x="458012" y="3635174"/>
              <a:ext cx="3249234" cy="1908215"/>
            </a:xfrm>
            <a:prstGeom prst="rect">
              <a:avLst/>
            </a:prstGeom>
            <a:noFill/>
          </p:spPr>
          <p:txBody>
            <a:bodyPr wrap="square" rtlCol="0">
              <a:noAutofit/>
            </a:bodyPr>
            <a:lstStyle/>
            <a:p>
              <a:pPr marL="182880" indent="-182880">
                <a:spcBef>
                  <a:spcPts val="600"/>
                </a:spcBef>
                <a:buFont typeface="Arial" panose="020B0604020202020204" pitchFamily="34" charset="0"/>
                <a:buChar char="•"/>
              </a:pPr>
              <a:r>
                <a:rPr lang="en-US" sz="1200" b="1" dirty="0">
                  <a:solidFill>
                    <a:schemeClr val="bg1"/>
                  </a:solidFill>
                </a:rPr>
                <a:t>The HIS plays a vital role in modern healthcare by facilitating better patient care, improving operational efficiency, and contributing to better overall healthcare outcomes. The potential benefits of HIS are significant, making it crucial to address workforce resistance and ensure a smooth implementation process</a:t>
              </a:r>
              <a:r>
                <a:rPr lang="en-US" sz="1200" b="1" dirty="0" smtClean="0">
                  <a:solidFill>
                    <a:schemeClr val="bg1"/>
                  </a:solidFill>
                </a:rPr>
                <a:t>.</a:t>
              </a:r>
              <a:r>
                <a:rPr lang="en-US" sz="1200" b="1" dirty="0">
                  <a:solidFill>
                    <a:schemeClr val="bg1"/>
                  </a:solidFill>
                </a:rPr>
                <a:t> This ultimately leads to a more efficient and effective healthcare system with improved patient care outcomes.</a:t>
              </a:r>
            </a:p>
            <a:p>
              <a:pPr marL="182880" indent="-182880">
                <a:spcBef>
                  <a:spcPts val="600"/>
                </a:spcBef>
                <a:buFont typeface="Arial" panose="020B0604020202020204" pitchFamily="34" charset="0"/>
                <a:buChar char="•"/>
              </a:pPr>
              <a:endParaRPr lang="en-US" sz="1200" b="1" dirty="0">
                <a:solidFill>
                  <a:schemeClr val="bg1"/>
                </a:solidFill>
              </a:endParaRPr>
            </a:p>
            <a:p>
              <a:pPr marL="182880" indent="-182880">
                <a:spcBef>
                  <a:spcPts val="600"/>
                </a:spcBef>
                <a:buFont typeface="Arial" panose="020B0604020202020204" pitchFamily="34" charset="0"/>
                <a:buChar char="•"/>
              </a:pPr>
              <a:endParaRPr lang="en-US" sz="1200" b="1" dirty="0">
                <a:solidFill>
                  <a:schemeClr val="bg1"/>
                </a:solidFill>
              </a:endParaRPr>
            </a:p>
            <a:p>
              <a:pPr marL="182880" indent="-182880">
                <a:spcBef>
                  <a:spcPts val="600"/>
                </a:spcBef>
                <a:buFont typeface="Arial" panose="020B0604020202020204" pitchFamily="34" charset="0"/>
                <a:buChar char="•"/>
              </a:pPr>
              <a:endParaRPr lang="en-US" sz="1200" b="1" dirty="0">
                <a:solidFill>
                  <a:schemeClr val="bg1"/>
                </a:solidFill>
              </a:endParaRPr>
            </a:p>
          </p:txBody>
        </p:sp>
      </p:grpSp>
      <p:grpSp>
        <p:nvGrpSpPr>
          <p:cNvPr id="19" name="Group 18">
            <a:extLst>
              <a:ext uri="{FF2B5EF4-FFF2-40B4-BE49-F238E27FC236}">
                <a16:creationId xmlns="" xmlns:a16="http://schemas.microsoft.com/office/drawing/2014/main" id="{50398F88-3487-467E-B18C-CD67F961FAFD}"/>
              </a:ext>
            </a:extLst>
          </p:cNvPr>
          <p:cNvGrpSpPr/>
          <p:nvPr/>
        </p:nvGrpSpPr>
        <p:grpSpPr>
          <a:xfrm>
            <a:off x="4348747" y="2697480"/>
            <a:ext cx="3493990" cy="3355119"/>
            <a:chOff x="4427417" y="2697480"/>
            <a:chExt cx="3337165" cy="3355119"/>
          </a:xfrm>
        </p:grpSpPr>
        <p:sp>
          <p:nvSpPr>
            <p:cNvPr id="8" name="Rectangle: Rounded Corners 7">
              <a:extLst>
                <a:ext uri="{FF2B5EF4-FFF2-40B4-BE49-F238E27FC236}">
                  <a16:creationId xmlns="" xmlns:a16="http://schemas.microsoft.com/office/drawing/2014/main" id="{15D020B2-FC56-43B6-9B4E-4754154C60DE}"/>
                </a:ext>
              </a:extLst>
            </p:cNvPr>
            <p:cNvSpPr/>
            <p:nvPr/>
          </p:nvSpPr>
          <p:spPr>
            <a:xfrm>
              <a:off x="4427417" y="2697480"/>
              <a:ext cx="3337165" cy="3355119"/>
            </a:xfrm>
            <a:prstGeom prst="roundRect">
              <a:avLst>
                <a:gd name="adj" fmla="val 10959"/>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1600" dirty="0" err="1">
                <a:solidFill>
                  <a:srgbClr val="FFFFFF"/>
                </a:solidFill>
              </a:endParaRPr>
            </a:p>
          </p:txBody>
        </p:sp>
        <p:sp>
          <p:nvSpPr>
            <p:cNvPr id="51" name="TextBox 50">
              <a:extLst>
                <a:ext uri="{FF2B5EF4-FFF2-40B4-BE49-F238E27FC236}">
                  <a16:creationId xmlns="" xmlns:a16="http://schemas.microsoft.com/office/drawing/2014/main" id="{F049A2B1-ECD5-4E8A-A3DD-62A7BAA06DAC}"/>
                </a:ext>
              </a:extLst>
            </p:cNvPr>
            <p:cNvSpPr txBox="1"/>
            <p:nvPr/>
          </p:nvSpPr>
          <p:spPr>
            <a:xfrm>
              <a:off x="4447319" y="3476207"/>
              <a:ext cx="3249234" cy="2311945"/>
            </a:xfrm>
            <a:prstGeom prst="rect">
              <a:avLst/>
            </a:prstGeom>
            <a:noFill/>
          </p:spPr>
          <p:txBody>
            <a:bodyPr wrap="square" rtlCol="0">
              <a:noAutofit/>
            </a:bodyPr>
            <a:lstStyle/>
            <a:p>
              <a:pPr marL="182880" indent="-182880">
                <a:spcBef>
                  <a:spcPts val="600"/>
                </a:spcBef>
                <a:buFont typeface="Arial" panose="020B0604020202020204" pitchFamily="34" charset="0"/>
                <a:buChar char="•"/>
              </a:pPr>
              <a:r>
                <a:rPr lang="en-US" sz="1200" b="1" dirty="0">
                  <a:solidFill>
                    <a:schemeClr val="bg1"/>
                  </a:solidFill>
                  <a:latin typeface="+mj-lt"/>
                  <a:cs typeface="Times New Roman" panose="02020603050405020304" pitchFamily="18" charset="0"/>
                </a:rPr>
                <a:t>This study will provide valuable insights into </a:t>
              </a:r>
              <a:r>
                <a:rPr lang="en-US" sz="1200" b="1" dirty="0" smtClean="0">
                  <a:solidFill>
                    <a:schemeClr val="bg1"/>
                  </a:solidFill>
                  <a:latin typeface="+mj-lt"/>
                  <a:cs typeface="Times New Roman" panose="02020603050405020304" pitchFamily="18" charset="0"/>
                </a:rPr>
                <a:t>factors affecting </a:t>
              </a:r>
              <a:r>
                <a:rPr lang="en-US" sz="1200" b="1" dirty="0">
                  <a:solidFill>
                    <a:schemeClr val="bg1"/>
                  </a:solidFill>
                  <a:latin typeface="+mj-lt"/>
                  <a:cs typeface="Times New Roman" panose="02020603050405020304" pitchFamily="18" charset="0"/>
                </a:rPr>
                <a:t>the acceptability of the </a:t>
              </a:r>
              <a:r>
                <a:rPr lang="en-US" sz="1200" b="1" dirty="0" smtClean="0">
                  <a:solidFill>
                    <a:schemeClr val="bg1"/>
                  </a:solidFill>
                  <a:latin typeface="+mj-lt"/>
                  <a:cs typeface="Times New Roman" panose="02020603050405020304" pitchFamily="18" charset="0"/>
                </a:rPr>
                <a:t>HIS. </a:t>
              </a:r>
              <a:r>
                <a:rPr lang="en-US" sz="1200" b="1" dirty="0">
                  <a:solidFill>
                    <a:schemeClr val="bg1"/>
                  </a:solidFill>
                  <a:latin typeface="+mj-lt"/>
                  <a:cs typeface="Times New Roman" panose="02020603050405020304" pitchFamily="18" charset="0"/>
                </a:rPr>
                <a:t>By understanding staff perspectives and challenges, healthcare institutions can implement strategies to improve user adoption and optimize the benefits of the </a:t>
              </a:r>
              <a:r>
                <a:rPr lang="en-US" sz="1200" b="1" dirty="0" smtClean="0">
                  <a:solidFill>
                    <a:schemeClr val="bg1"/>
                  </a:solidFill>
                  <a:latin typeface="+mj-lt"/>
                  <a:cs typeface="Times New Roman" panose="02020603050405020304" pitchFamily="18" charset="0"/>
                </a:rPr>
                <a:t>HIS system</a:t>
              </a:r>
              <a:r>
                <a:rPr lang="en-US" sz="1200" b="1" dirty="0">
                  <a:solidFill>
                    <a:schemeClr val="bg1"/>
                  </a:solidFill>
                  <a:latin typeface="+mj-lt"/>
                  <a:cs typeface="Times New Roman" panose="02020603050405020304" pitchFamily="18" charset="0"/>
                </a:rPr>
                <a:t>, ultimately enhancing patient safety </a:t>
              </a:r>
              <a:r>
                <a:rPr lang="en-US" sz="1200" b="1" dirty="0" smtClean="0">
                  <a:solidFill>
                    <a:schemeClr val="bg1"/>
                  </a:solidFill>
                  <a:latin typeface="+mj-lt"/>
                  <a:cs typeface="Times New Roman" panose="02020603050405020304" pitchFamily="18" charset="0"/>
                </a:rPr>
                <a:t>and significance of same.</a:t>
              </a:r>
              <a:r>
                <a:rPr lang="en-US" sz="1200" b="1" dirty="0">
                  <a:solidFill>
                    <a:schemeClr val="bg1"/>
                  </a:solidFill>
                  <a:latin typeface="+mj-lt"/>
                </a:rPr>
                <a:t> </a:t>
              </a:r>
              <a:endParaRPr lang="en-US" sz="1200" b="1" dirty="0">
                <a:solidFill>
                  <a:schemeClr val="bg1"/>
                </a:solidFill>
                <a:latin typeface="+mj-lt"/>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BEBEE44E-AC66-4D1E-8938-97D17649F3B9}"/>
              </a:ext>
            </a:extLst>
          </p:cNvPr>
          <p:cNvGrpSpPr/>
          <p:nvPr/>
        </p:nvGrpSpPr>
        <p:grpSpPr>
          <a:xfrm>
            <a:off x="8203863" y="2697480"/>
            <a:ext cx="3493990" cy="3355119"/>
            <a:chOff x="8403880" y="2697480"/>
            <a:chExt cx="3337165" cy="3355119"/>
          </a:xfrm>
        </p:grpSpPr>
        <p:sp>
          <p:nvSpPr>
            <p:cNvPr id="9" name="Rectangle: Rounded Corners 8">
              <a:extLst>
                <a:ext uri="{FF2B5EF4-FFF2-40B4-BE49-F238E27FC236}">
                  <a16:creationId xmlns="" xmlns:a16="http://schemas.microsoft.com/office/drawing/2014/main" id="{6C33731F-378D-45E7-84BD-9CBA9FD1666E}"/>
                </a:ext>
              </a:extLst>
            </p:cNvPr>
            <p:cNvSpPr/>
            <p:nvPr/>
          </p:nvSpPr>
          <p:spPr>
            <a:xfrm>
              <a:off x="8403880" y="2697480"/>
              <a:ext cx="3337165" cy="3355119"/>
            </a:xfrm>
            <a:prstGeom prst="roundRect">
              <a:avLst>
                <a:gd name="adj" fmla="val 1095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1600" dirty="0" err="1">
                <a:solidFill>
                  <a:srgbClr val="FFFFFF"/>
                </a:solidFill>
              </a:endParaRPr>
            </a:p>
          </p:txBody>
        </p:sp>
        <p:sp>
          <p:nvSpPr>
            <p:cNvPr id="52" name="TextBox 51">
              <a:extLst>
                <a:ext uri="{FF2B5EF4-FFF2-40B4-BE49-F238E27FC236}">
                  <a16:creationId xmlns="" xmlns:a16="http://schemas.microsoft.com/office/drawing/2014/main" id="{47C434F1-54E8-4C85-8F8C-1296D2C57F7C}"/>
                </a:ext>
              </a:extLst>
            </p:cNvPr>
            <p:cNvSpPr txBox="1"/>
            <p:nvPr/>
          </p:nvSpPr>
          <p:spPr>
            <a:xfrm>
              <a:off x="8434204" y="3635174"/>
              <a:ext cx="3249234" cy="1908215"/>
            </a:xfrm>
            <a:prstGeom prst="rect">
              <a:avLst/>
            </a:prstGeom>
            <a:noFill/>
          </p:spPr>
          <p:txBody>
            <a:bodyPr wrap="square" rtlCol="0">
              <a:noAutofit/>
            </a:bodyPr>
            <a:lstStyle/>
            <a:p>
              <a:pPr marL="182880" indent="-182880">
                <a:spcBef>
                  <a:spcPts val="600"/>
                </a:spcBef>
                <a:buFont typeface="Arial" panose="020B0604020202020204" pitchFamily="34" charset="0"/>
                <a:buChar char="•"/>
              </a:pPr>
              <a:r>
                <a:rPr lang="en-US" sz="1200" b="1" dirty="0">
                  <a:solidFill>
                    <a:schemeClr val="bg1"/>
                  </a:solidFill>
                </a:rPr>
                <a:t>This review explores the existing literature to identify the causes of this resistance and propose effective strategies for mitigation</a:t>
              </a:r>
              <a:r>
                <a:rPr lang="en-US" sz="1200" b="1" dirty="0" smtClean="0">
                  <a:solidFill>
                    <a:schemeClr val="bg1"/>
                  </a:solidFill>
                </a:rPr>
                <a:t>. </a:t>
              </a:r>
              <a:r>
                <a:rPr lang="en-US" sz="1200" b="1" dirty="0">
                  <a:solidFill>
                    <a:schemeClr val="bg1"/>
                  </a:solidFill>
                </a:rPr>
                <a:t>The successful implementation of Hospital Information Systems (HIS) is paramount in modern healthcare. However, a significant hurdle often arises: workforce resistance. </a:t>
              </a:r>
            </a:p>
          </p:txBody>
        </p:sp>
      </p:grpSp>
      <p:sp>
        <p:nvSpPr>
          <p:cNvPr id="54" name="Rectangle 53">
            <a:extLst>
              <a:ext uri="{FF2B5EF4-FFF2-40B4-BE49-F238E27FC236}">
                <a16:creationId xmlns="" xmlns:a16="http://schemas.microsoft.com/office/drawing/2014/main" id="{E9AA4B0C-4536-4CF7-96BE-4B3B4E2AC72F}"/>
              </a:ext>
            </a:extLst>
          </p:cNvPr>
          <p:cNvSpPr/>
          <p:nvPr/>
        </p:nvSpPr>
        <p:spPr>
          <a:xfrm>
            <a:off x="1226187" y="2977816"/>
            <a:ext cx="1269899" cy="400110"/>
          </a:xfrm>
          <a:prstGeom prst="rect">
            <a:avLst/>
          </a:prstGeom>
        </p:spPr>
        <p:txBody>
          <a:bodyPr wrap="none">
            <a:noAutofit/>
          </a:bodyPr>
          <a:lstStyle/>
          <a:p>
            <a:r>
              <a:rPr lang="en-US" sz="2000" b="1" dirty="0" smtClean="0">
                <a:solidFill>
                  <a:srgbClr val="FFFFFF"/>
                </a:solidFill>
              </a:rPr>
              <a:t>Introduction</a:t>
            </a:r>
            <a:endParaRPr lang="en-US" sz="1600" dirty="0">
              <a:solidFill>
                <a:srgbClr val="FFFFFF"/>
              </a:solidFill>
            </a:endParaRPr>
          </a:p>
        </p:txBody>
      </p:sp>
      <p:sp>
        <p:nvSpPr>
          <p:cNvPr id="66" name="Rectangle 65">
            <a:extLst>
              <a:ext uri="{FF2B5EF4-FFF2-40B4-BE49-F238E27FC236}">
                <a16:creationId xmlns="" xmlns:a16="http://schemas.microsoft.com/office/drawing/2014/main" id="{C29A0A5C-8A6E-4974-AC9E-952A3CE5BEEF}"/>
              </a:ext>
            </a:extLst>
          </p:cNvPr>
          <p:cNvSpPr/>
          <p:nvPr/>
        </p:nvSpPr>
        <p:spPr>
          <a:xfrm>
            <a:off x="8909531" y="3006635"/>
            <a:ext cx="1269899" cy="400110"/>
          </a:xfrm>
          <a:prstGeom prst="rect">
            <a:avLst/>
          </a:prstGeom>
        </p:spPr>
        <p:txBody>
          <a:bodyPr wrap="none">
            <a:noAutofit/>
          </a:bodyPr>
          <a:lstStyle/>
          <a:p>
            <a:r>
              <a:rPr lang="en-US" sz="1600" b="1" dirty="0" smtClean="0">
                <a:solidFill>
                  <a:srgbClr val="FFFFFF"/>
                </a:solidFill>
              </a:rPr>
              <a:t>What Review shows?</a:t>
            </a:r>
            <a:endParaRPr lang="en-US" sz="1600" dirty="0">
              <a:solidFill>
                <a:srgbClr val="FFFFFF"/>
              </a:solidFill>
            </a:endParaRPr>
          </a:p>
        </p:txBody>
      </p:sp>
      <p:cxnSp>
        <p:nvCxnSpPr>
          <p:cNvPr id="56" name="Straight Connector 55">
            <a:extLst>
              <a:ext uri="{FF2B5EF4-FFF2-40B4-BE49-F238E27FC236}">
                <a16:creationId xmlns="" xmlns:a16="http://schemas.microsoft.com/office/drawing/2014/main" id="{807E278F-C875-4CC5-BF7F-0892E0B34310}"/>
              </a:ext>
            </a:extLst>
          </p:cNvPr>
          <p:cNvCxnSpPr>
            <a:cxnSpLocks/>
          </p:cNvCxnSpPr>
          <p:nvPr/>
        </p:nvCxnSpPr>
        <p:spPr>
          <a:xfrm>
            <a:off x="4627963" y="3448050"/>
            <a:ext cx="294696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C38DC3EC-D496-453A-8C86-4E5AA6ACC1F8}"/>
              </a:ext>
            </a:extLst>
          </p:cNvPr>
          <p:cNvCxnSpPr>
            <a:cxnSpLocks/>
          </p:cNvCxnSpPr>
          <p:nvPr/>
        </p:nvCxnSpPr>
        <p:spPr>
          <a:xfrm>
            <a:off x="8598982" y="3448050"/>
            <a:ext cx="294696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420543" y="6481083"/>
            <a:ext cx="2771457" cy="660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2" name="Picture 1"/>
          <p:cNvPicPr>
            <a:picLocks noChangeAspect="1"/>
          </p:cNvPicPr>
          <p:nvPr/>
        </p:nvPicPr>
        <p:blipFill>
          <a:blip r:embed="rId3"/>
          <a:stretch>
            <a:fillRect/>
          </a:stretch>
        </p:blipFill>
        <p:spPr>
          <a:xfrm>
            <a:off x="11033982" y="92201"/>
            <a:ext cx="1207113" cy="603556"/>
          </a:xfrm>
          <a:prstGeom prst="rect">
            <a:avLst/>
          </a:prstGeom>
        </p:spPr>
      </p:pic>
    </p:spTree>
    <p:extLst>
      <p:ext uri="{BB962C8B-B14F-4D97-AF65-F5344CB8AC3E}">
        <p14:creationId xmlns:p14="http://schemas.microsoft.com/office/powerpoint/2010/main" val="312617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985835-1142-4EFC-981D-31A0121396C2}"/>
              </a:ext>
            </a:extLst>
          </p:cNvPr>
          <p:cNvSpPr>
            <a:spLocks noGrp="1"/>
          </p:cNvSpPr>
          <p:nvPr>
            <p:ph type="title"/>
          </p:nvPr>
        </p:nvSpPr>
        <p:spPr/>
        <p:txBody>
          <a:bodyPr/>
          <a:lstStyle/>
          <a:p>
            <a:r>
              <a:rPr lang="en-US" dirty="0" smtClean="0"/>
              <a:t>NEED FOR STUDY  </a:t>
            </a:r>
            <a:endParaRPr lang="en-US" dirty="0"/>
          </a:p>
        </p:txBody>
      </p:sp>
      <p:sp>
        <p:nvSpPr>
          <p:cNvPr id="3" name="Footer Placeholder 2">
            <a:extLst>
              <a:ext uri="{FF2B5EF4-FFF2-40B4-BE49-F238E27FC236}">
                <a16:creationId xmlns="" xmlns:a16="http://schemas.microsoft.com/office/drawing/2014/main" id="{9054F06B-4934-4FB4-9FD4-2AF8C04C8352}"/>
              </a:ext>
            </a:extLst>
          </p:cNvPr>
          <p:cNvSpPr>
            <a:spLocks noGrp="1"/>
          </p:cNvSpPr>
          <p:nvPr>
            <p:ph type="ftr" sz="quarter" idx="3"/>
          </p:nvPr>
        </p:nvSpPr>
        <p:spPr/>
        <p:txBody>
          <a:bodyPr/>
          <a:lstStyle/>
          <a:p>
            <a:endParaRPr lang="en-US" dirty="0">
              <a:solidFill>
                <a:srgbClr val="2B3A42"/>
              </a:solidFill>
            </a:endParaRPr>
          </a:p>
        </p:txBody>
      </p:sp>
      <p:sp>
        <p:nvSpPr>
          <p:cNvPr id="4" name="Text Placeholder 6">
            <a:extLst>
              <a:ext uri="{FF2B5EF4-FFF2-40B4-BE49-F238E27FC236}">
                <a16:creationId xmlns="" xmlns:a16="http://schemas.microsoft.com/office/drawing/2014/main" id="{C42F1EF6-2A52-4E52-94C8-2981A5B7B32C}"/>
              </a:ext>
            </a:extLst>
          </p:cNvPr>
          <p:cNvSpPr txBox="1">
            <a:spLocks/>
          </p:cNvSpPr>
          <p:nvPr/>
        </p:nvSpPr>
        <p:spPr>
          <a:xfrm>
            <a:off x="1133621" y="1694629"/>
            <a:ext cx="2905125" cy="1652049"/>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smtClean="0">
                <a:solidFill>
                  <a:schemeClr val="accent3"/>
                </a:solidFill>
              </a:rPr>
              <a:t>Identifying Root Causes</a:t>
            </a:r>
            <a:endParaRPr lang="en-US" sz="1600" b="1" dirty="0" smtClean="0">
              <a:solidFill>
                <a:schemeClr val="accent3"/>
              </a:solidFill>
              <a:ea typeface="Noto Sans" panose="020B0502040504020204" pitchFamily="34"/>
              <a:cs typeface="Noto Sans" panose="020B0502040504020204" pitchFamily="34"/>
            </a:endParaRPr>
          </a:p>
          <a:p>
            <a:pPr marL="0" indent="0">
              <a:lnSpc>
                <a:spcPct val="100000"/>
              </a:lnSpc>
              <a:spcBef>
                <a:spcPts val="0"/>
              </a:spcBef>
              <a:spcAft>
                <a:spcPts val="300"/>
              </a:spcAft>
              <a:buNone/>
              <a:tabLst>
                <a:tab pos="4283075" algn="l"/>
              </a:tabLst>
            </a:pPr>
            <a:r>
              <a:rPr lang="en-US" sz="1200" b="1" dirty="0"/>
              <a:t>A desk review </a:t>
            </a:r>
            <a:r>
              <a:rPr lang="en-US" sz="1200" b="1" dirty="0" smtClean="0"/>
              <a:t>helps in </a:t>
            </a:r>
            <a:r>
              <a:rPr lang="en-US" sz="1200" b="1" dirty="0"/>
              <a:t>delve into existing research to understand the various factors contributing to workforce resistance in HIS </a:t>
            </a:r>
            <a:r>
              <a:rPr lang="en-US" sz="1200" b="1" dirty="0" smtClean="0"/>
              <a:t>implementation. This </a:t>
            </a:r>
            <a:r>
              <a:rPr lang="en-US" sz="1200" b="1" dirty="0"/>
              <a:t>includes exploring themes </a:t>
            </a:r>
            <a:r>
              <a:rPr lang="en-US" sz="1200" b="1" dirty="0" smtClean="0"/>
              <a:t>like perceived </a:t>
            </a:r>
            <a:r>
              <a:rPr lang="en-US" sz="1200" b="1" dirty="0"/>
              <a:t>job insecurity, lack of training, and poor system design.</a:t>
            </a:r>
            <a:endParaRPr lang="en-US" sz="1200" b="1" dirty="0">
              <a:solidFill>
                <a:srgbClr val="2B3A42"/>
              </a:solidFill>
              <a:ea typeface="Noto Sans" panose="020B0502040504020204" pitchFamily="34"/>
              <a:cs typeface="Noto Sans" panose="020B0502040504020204" pitchFamily="34"/>
            </a:endParaRPr>
          </a:p>
        </p:txBody>
      </p:sp>
      <p:sp>
        <p:nvSpPr>
          <p:cNvPr id="6" name="Oval 5">
            <a:extLst>
              <a:ext uri="{FF2B5EF4-FFF2-40B4-BE49-F238E27FC236}">
                <a16:creationId xmlns="" xmlns:a16="http://schemas.microsoft.com/office/drawing/2014/main" id="{9FBC0526-6D05-4C61-B79C-4E217C83695C}"/>
              </a:ext>
            </a:extLst>
          </p:cNvPr>
          <p:cNvSpPr/>
          <p:nvPr/>
        </p:nvSpPr>
        <p:spPr>
          <a:xfrm>
            <a:off x="204792" y="1698866"/>
            <a:ext cx="673707" cy="661349"/>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8" name="Text Placeholder 6">
            <a:extLst>
              <a:ext uri="{FF2B5EF4-FFF2-40B4-BE49-F238E27FC236}">
                <a16:creationId xmlns="" xmlns:a16="http://schemas.microsoft.com/office/drawing/2014/main" id="{ABAF3774-587E-492C-A615-257CE7811054}"/>
              </a:ext>
            </a:extLst>
          </p:cNvPr>
          <p:cNvSpPr txBox="1">
            <a:spLocks/>
          </p:cNvSpPr>
          <p:nvPr/>
        </p:nvSpPr>
        <p:spPr>
          <a:xfrm>
            <a:off x="1133623" y="4024589"/>
            <a:ext cx="2905123" cy="195496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solidFill>
                  <a:schemeClr val="accent3"/>
                </a:solidFill>
              </a:rPr>
              <a:t>Building a Stronger Foundation</a:t>
            </a:r>
            <a:endParaRPr lang="en-US" sz="1600" b="1" dirty="0">
              <a:solidFill>
                <a:schemeClr val="accent3"/>
              </a:solidFill>
              <a:ea typeface="Noto Sans" panose="020B0502040504020204" pitchFamily="34"/>
              <a:cs typeface="Noto Sans" panose="020B0502040504020204" pitchFamily="34"/>
            </a:endParaRPr>
          </a:p>
          <a:p>
            <a:pPr marL="0" indent="0">
              <a:lnSpc>
                <a:spcPct val="100000"/>
              </a:lnSpc>
              <a:spcBef>
                <a:spcPts val="0"/>
              </a:spcBef>
              <a:spcAft>
                <a:spcPts val="300"/>
              </a:spcAft>
              <a:buNone/>
              <a:tabLst>
                <a:tab pos="4283075" algn="l"/>
              </a:tabLst>
            </a:pPr>
            <a:r>
              <a:rPr lang="en-US" sz="1200" b="1" dirty="0"/>
              <a:t>By understanding the established knowledge in this </a:t>
            </a:r>
            <a:r>
              <a:rPr lang="en-US" sz="1200" b="1" dirty="0" smtClean="0"/>
              <a:t>area, one can </a:t>
            </a:r>
            <a:r>
              <a:rPr lang="en-US" sz="1200" b="1" dirty="0"/>
              <a:t>build a stronger foundation </a:t>
            </a:r>
            <a:r>
              <a:rPr lang="en-US" sz="1200" b="1" dirty="0" smtClean="0"/>
              <a:t>for </a:t>
            </a:r>
            <a:r>
              <a:rPr lang="en-US" sz="1200" b="1" dirty="0"/>
              <a:t>your own research or </a:t>
            </a:r>
            <a:r>
              <a:rPr lang="en-US" sz="1200" b="1" dirty="0" smtClean="0"/>
              <a:t>project .We can identify </a:t>
            </a:r>
            <a:r>
              <a:rPr lang="en-US" sz="1200" b="1" dirty="0"/>
              <a:t>gaps in current research or refine existing strategies based on the findings.</a:t>
            </a:r>
            <a:endParaRPr lang="en-US" sz="1200" b="1" dirty="0">
              <a:solidFill>
                <a:srgbClr val="2B3A42"/>
              </a:solidFill>
              <a:ea typeface="Noto Sans" panose="020B0502040504020204" pitchFamily="34"/>
              <a:cs typeface="Noto Sans" panose="020B0502040504020204" pitchFamily="34"/>
            </a:endParaRPr>
          </a:p>
        </p:txBody>
      </p:sp>
      <p:sp>
        <p:nvSpPr>
          <p:cNvPr id="10" name="Oval 9">
            <a:extLst>
              <a:ext uri="{FF2B5EF4-FFF2-40B4-BE49-F238E27FC236}">
                <a16:creationId xmlns="" xmlns:a16="http://schemas.microsoft.com/office/drawing/2014/main" id="{3B20F2E9-F3C4-4851-94F2-3A0EBF99A4F7}"/>
              </a:ext>
            </a:extLst>
          </p:cNvPr>
          <p:cNvSpPr/>
          <p:nvPr/>
        </p:nvSpPr>
        <p:spPr>
          <a:xfrm>
            <a:off x="224081" y="3983394"/>
            <a:ext cx="673707" cy="661349"/>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2" name="Rectangle 11">
            <a:extLst>
              <a:ext uri="{FF2B5EF4-FFF2-40B4-BE49-F238E27FC236}">
                <a16:creationId xmlns="" xmlns:a16="http://schemas.microsoft.com/office/drawing/2014/main" id="{5F038D67-FA33-4CD1-BD20-310D686F9CE8}"/>
              </a:ext>
            </a:extLst>
          </p:cNvPr>
          <p:cNvSpPr/>
          <p:nvPr/>
        </p:nvSpPr>
        <p:spPr>
          <a:xfrm>
            <a:off x="384693" y="1443075"/>
            <a:ext cx="2881693" cy="1512863"/>
          </a:xfrm>
          <a:prstGeom prst="rect">
            <a:avLst/>
          </a:prstGeom>
        </p:spPr>
        <p:txBody>
          <a:bodyPr wrap="square" anchor="b">
            <a:noAutofit/>
          </a:bodyPr>
          <a:lstStyle/>
          <a:p>
            <a:pPr>
              <a:defRPr/>
            </a:pPr>
            <a:endParaRPr lang="en-US" sz="1400" dirty="0">
              <a:solidFill>
                <a:srgbClr val="2B3A42"/>
              </a:solidFill>
            </a:endParaRPr>
          </a:p>
        </p:txBody>
      </p:sp>
      <p:sp>
        <p:nvSpPr>
          <p:cNvPr id="14" name="Text Placeholder 6">
            <a:extLst>
              <a:ext uri="{FF2B5EF4-FFF2-40B4-BE49-F238E27FC236}">
                <a16:creationId xmlns="" xmlns:a16="http://schemas.microsoft.com/office/drawing/2014/main" id="{E4961A76-CD8E-4648-B6B9-D2D16399D17F}"/>
              </a:ext>
            </a:extLst>
          </p:cNvPr>
          <p:cNvSpPr txBox="1">
            <a:spLocks/>
          </p:cNvSpPr>
          <p:nvPr/>
        </p:nvSpPr>
        <p:spPr>
          <a:xfrm>
            <a:off x="7643079" y="1690463"/>
            <a:ext cx="2905125" cy="177720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solidFill>
                  <a:schemeClr val="accent3"/>
                </a:solidFill>
              </a:rPr>
              <a:t>Learning from Previous </a:t>
            </a:r>
            <a:r>
              <a:rPr lang="en-US" sz="1600" b="1" dirty="0" smtClean="0">
                <a:solidFill>
                  <a:schemeClr val="accent3"/>
                </a:solidFill>
              </a:rPr>
              <a:t>Strategies</a:t>
            </a:r>
          </a:p>
          <a:p>
            <a:pPr marL="0" indent="0">
              <a:lnSpc>
                <a:spcPct val="100000"/>
              </a:lnSpc>
              <a:spcBef>
                <a:spcPts val="0"/>
              </a:spcBef>
              <a:spcAft>
                <a:spcPts val="300"/>
              </a:spcAft>
              <a:buNone/>
              <a:tabLst>
                <a:tab pos="4283075" algn="l"/>
              </a:tabLst>
            </a:pPr>
            <a:r>
              <a:rPr lang="en-US" sz="1200" b="1" dirty="0" smtClean="0"/>
              <a:t>The </a:t>
            </a:r>
            <a:r>
              <a:rPr lang="en-US" sz="1200" b="1" dirty="0"/>
              <a:t>review allows </a:t>
            </a:r>
            <a:r>
              <a:rPr lang="en-US" sz="1200" b="1" dirty="0" smtClean="0"/>
              <a:t>to </a:t>
            </a:r>
            <a:r>
              <a:rPr lang="en-US" sz="1200" b="1" dirty="0"/>
              <a:t>analyze existing mitigation strategies used to address resistance. </a:t>
            </a:r>
            <a:r>
              <a:rPr lang="en-US" sz="1200" b="1" dirty="0" smtClean="0"/>
              <a:t>This involves </a:t>
            </a:r>
            <a:r>
              <a:rPr lang="en-US" sz="1200" b="1" dirty="0"/>
              <a:t>user involvement techniques, training approaches, and effective change management practices employed by successful HIS implementations.</a:t>
            </a:r>
            <a:endParaRPr lang="en-US" sz="1200" b="1" dirty="0">
              <a:solidFill>
                <a:srgbClr val="2B3A42"/>
              </a:solidFill>
              <a:ea typeface="Noto Sans" panose="020B0502040504020204" pitchFamily="34"/>
              <a:cs typeface="Noto Sans" panose="020B0502040504020204" pitchFamily="34"/>
            </a:endParaRPr>
          </a:p>
        </p:txBody>
      </p:sp>
      <p:sp>
        <p:nvSpPr>
          <p:cNvPr id="16" name="Oval 15">
            <a:extLst>
              <a:ext uri="{FF2B5EF4-FFF2-40B4-BE49-F238E27FC236}">
                <a16:creationId xmlns="" xmlns:a16="http://schemas.microsoft.com/office/drawing/2014/main" id="{DBC59610-B73F-4E6C-A247-5158A64C2F38}"/>
              </a:ext>
            </a:extLst>
          </p:cNvPr>
          <p:cNvSpPr/>
          <p:nvPr/>
        </p:nvSpPr>
        <p:spPr>
          <a:xfrm>
            <a:off x="6737823" y="1698866"/>
            <a:ext cx="673707" cy="661349"/>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sp>
        <p:nvSpPr>
          <p:cNvPr id="18" name="Text Placeholder 6">
            <a:extLst>
              <a:ext uri="{FF2B5EF4-FFF2-40B4-BE49-F238E27FC236}">
                <a16:creationId xmlns="" xmlns:a16="http://schemas.microsoft.com/office/drawing/2014/main" id="{3BCE2506-7FAF-48BF-983E-19BA1088D981}"/>
              </a:ext>
            </a:extLst>
          </p:cNvPr>
          <p:cNvSpPr txBox="1">
            <a:spLocks/>
          </p:cNvSpPr>
          <p:nvPr/>
        </p:nvSpPr>
        <p:spPr>
          <a:xfrm>
            <a:off x="7716233" y="3969167"/>
            <a:ext cx="2905123" cy="150091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solidFill>
                  <a:schemeClr val="accent3"/>
                </a:solidFill>
              </a:rPr>
              <a:t>Informing Recommendations</a:t>
            </a:r>
            <a:endParaRPr lang="en-US" sz="1600" b="1" dirty="0">
              <a:solidFill>
                <a:schemeClr val="accent3"/>
              </a:solidFill>
              <a:ea typeface="Noto Sans" panose="020B0502040504020204" pitchFamily="34"/>
              <a:cs typeface="Noto Sans" panose="020B0502040504020204" pitchFamily="34"/>
            </a:endParaRPr>
          </a:p>
          <a:p>
            <a:pPr marL="0" indent="0">
              <a:lnSpc>
                <a:spcPct val="100000"/>
              </a:lnSpc>
              <a:spcBef>
                <a:spcPts val="0"/>
              </a:spcBef>
              <a:spcAft>
                <a:spcPts val="300"/>
              </a:spcAft>
              <a:buNone/>
              <a:tabLst>
                <a:tab pos="4283075" algn="l"/>
              </a:tabLst>
            </a:pPr>
            <a:r>
              <a:rPr lang="en-US" sz="1200" b="1" dirty="0" smtClean="0"/>
              <a:t>It equips with </a:t>
            </a:r>
            <a:r>
              <a:rPr lang="en-US" sz="1200" b="1" dirty="0"/>
              <a:t>the knowledge and evidence to propose effective strategies for mitigating resistance in your specific </a:t>
            </a:r>
            <a:r>
              <a:rPr lang="en-US" sz="1200" b="1" dirty="0" smtClean="0"/>
              <a:t>context. Also can </a:t>
            </a:r>
            <a:r>
              <a:rPr lang="en-US" sz="1200" b="1" dirty="0"/>
              <a:t>tailor these strategies based on the type of HIS, hospital size, and staff </a:t>
            </a:r>
            <a:r>
              <a:rPr lang="en-US" sz="1200" b="1" dirty="0" smtClean="0"/>
              <a:t>demographics. </a:t>
            </a:r>
            <a:endParaRPr lang="en-US" sz="1200" b="1" dirty="0">
              <a:solidFill>
                <a:srgbClr val="2B3A42"/>
              </a:solidFill>
              <a:ea typeface="Noto Sans" panose="020B0502040504020204" pitchFamily="34"/>
              <a:cs typeface="Noto Sans" panose="020B0502040504020204" pitchFamily="34"/>
            </a:endParaRPr>
          </a:p>
        </p:txBody>
      </p:sp>
      <p:sp>
        <p:nvSpPr>
          <p:cNvPr id="20" name="Oval 19">
            <a:extLst>
              <a:ext uri="{FF2B5EF4-FFF2-40B4-BE49-F238E27FC236}">
                <a16:creationId xmlns="" xmlns:a16="http://schemas.microsoft.com/office/drawing/2014/main" id="{6E3C4E2D-CDFE-4BB5-9E55-E48A6FF7F8FE}"/>
              </a:ext>
            </a:extLst>
          </p:cNvPr>
          <p:cNvSpPr/>
          <p:nvPr/>
        </p:nvSpPr>
        <p:spPr>
          <a:xfrm>
            <a:off x="6805763" y="3998365"/>
            <a:ext cx="673707" cy="661349"/>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a:solidFill>
                <a:srgbClr val="FFFFFF"/>
              </a:solidFill>
            </a:endParaRPr>
          </a:p>
        </p:txBody>
      </p:sp>
      <p:pic>
        <p:nvPicPr>
          <p:cNvPr id="22" name="Graphic 21">
            <a:extLst>
              <a:ext uri="{FF2B5EF4-FFF2-40B4-BE49-F238E27FC236}">
                <a16:creationId xmlns="" xmlns:a16="http://schemas.microsoft.com/office/drawing/2014/main" id="{DAAF5C23-D875-49EB-859B-78FD2737ED5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752614" y="2763488"/>
            <a:ext cx="537825" cy="537825"/>
          </a:xfrm>
          <a:prstGeom prst="rect">
            <a:avLst/>
          </a:prstGeom>
        </p:spPr>
      </p:pic>
      <p:pic>
        <p:nvPicPr>
          <p:cNvPr id="23" name="Graphic 22">
            <a:extLst>
              <a:ext uri="{FF2B5EF4-FFF2-40B4-BE49-F238E27FC236}">
                <a16:creationId xmlns="" xmlns:a16="http://schemas.microsoft.com/office/drawing/2014/main" id="{4A1F8EFF-21D5-43C4-874C-83BA4B919D7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92023" y="1760627"/>
            <a:ext cx="537825" cy="537825"/>
          </a:xfrm>
          <a:prstGeom prst="rect">
            <a:avLst/>
          </a:prstGeom>
        </p:spPr>
      </p:pic>
      <p:pic>
        <p:nvPicPr>
          <p:cNvPr id="24" name="Graphic 23">
            <a:extLst>
              <a:ext uri="{FF2B5EF4-FFF2-40B4-BE49-F238E27FC236}">
                <a16:creationId xmlns="" xmlns:a16="http://schemas.microsoft.com/office/drawing/2014/main" id="{B524C3EF-0ED1-41A5-AFBD-A748B0E94FF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01318" y="4055329"/>
            <a:ext cx="537825" cy="537825"/>
          </a:xfrm>
          <a:prstGeom prst="rect">
            <a:avLst/>
          </a:prstGeom>
        </p:spPr>
      </p:pic>
      <p:pic>
        <p:nvPicPr>
          <p:cNvPr id="25" name="Graphic 24">
            <a:extLst>
              <a:ext uri="{FF2B5EF4-FFF2-40B4-BE49-F238E27FC236}">
                <a16:creationId xmlns="" xmlns:a16="http://schemas.microsoft.com/office/drawing/2014/main" id="{1FB36BEA-A773-4022-805E-21DFEA1F1C1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05763" y="1760626"/>
            <a:ext cx="537825" cy="537825"/>
          </a:xfrm>
          <a:prstGeom prst="rect">
            <a:avLst/>
          </a:prstGeom>
        </p:spPr>
      </p:pic>
      <p:pic>
        <p:nvPicPr>
          <p:cNvPr id="19" name="Graphic 24">
            <a:extLst>
              <a:ext uri="{FF2B5EF4-FFF2-40B4-BE49-F238E27FC236}">
                <a16:creationId xmlns="" xmlns:a16="http://schemas.microsoft.com/office/drawing/2014/main" id="{1FB36BEA-A773-4022-805E-21DFEA1F1C1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97077" y="4055329"/>
            <a:ext cx="537825" cy="537825"/>
          </a:xfrm>
          <a:prstGeom prst="rect">
            <a:avLst/>
          </a:prstGeom>
        </p:spPr>
      </p:pic>
      <p:sp>
        <p:nvSpPr>
          <p:cNvPr id="5" name="Rectangle 4"/>
          <p:cNvSpPr/>
          <p:nvPr/>
        </p:nvSpPr>
        <p:spPr>
          <a:xfrm>
            <a:off x="9400032" y="6387858"/>
            <a:ext cx="3081528" cy="982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7" name="Picture 6"/>
          <p:cNvPicPr>
            <a:picLocks noChangeAspect="1"/>
          </p:cNvPicPr>
          <p:nvPr/>
        </p:nvPicPr>
        <p:blipFill>
          <a:blip r:embed="rId4"/>
          <a:stretch>
            <a:fillRect/>
          </a:stretch>
        </p:blipFill>
        <p:spPr>
          <a:xfrm>
            <a:off x="10984887" y="22039"/>
            <a:ext cx="1207113" cy="603556"/>
          </a:xfrm>
          <a:prstGeom prst="rect">
            <a:avLst/>
          </a:prstGeom>
        </p:spPr>
      </p:pic>
    </p:spTree>
    <p:extLst>
      <p:ext uri="{BB962C8B-B14F-4D97-AF65-F5344CB8AC3E}">
        <p14:creationId xmlns:p14="http://schemas.microsoft.com/office/powerpoint/2010/main" val="287830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96C6B-6815-40D5-858D-FE2E7ED4ED8B}"/>
              </a:ext>
            </a:extLst>
          </p:cNvPr>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Methodology</a:t>
            </a:r>
            <a:endParaRPr lang="en-US" dirty="0">
              <a:latin typeface="Times New Roman" panose="02020603050405020304" pitchFamily="18" charset="0"/>
              <a:cs typeface="Times New Roman" panose="02020603050405020304" pitchFamily="18" charset="0"/>
            </a:endParaRPr>
          </a:p>
        </p:txBody>
      </p:sp>
      <p:sp>
        <p:nvSpPr>
          <p:cNvPr id="4" name="Teardrop 3">
            <a:extLst>
              <a:ext uri="{FF2B5EF4-FFF2-40B4-BE49-F238E27FC236}">
                <a16:creationId xmlns:a16="http://schemas.microsoft.com/office/drawing/2014/main" xmlns="" id="{2C717F7F-713B-4BC8-A4EB-4A70D69462F1}"/>
              </a:ext>
            </a:extLst>
          </p:cNvPr>
          <p:cNvSpPr/>
          <p:nvPr/>
        </p:nvSpPr>
        <p:spPr>
          <a:xfrm>
            <a:off x="3829917" y="3238341"/>
            <a:ext cx="2009415" cy="194240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5" name="Teardrop 4">
            <a:extLst>
              <a:ext uri="{FF2B5EF4-FFF2-40B4-BE49-F238E27FC236}">
                <a16:creationId xmlns:a16="http://schemas.microsoft.com/office/drawing/2014/main" xmlns="" id="{A452E9B5-714A-49E8-9DB5-C4F2585913C5}"/>
              </a:ext>
            </a:extLst>
          </p:cNvPr>
          <p:cNvSpPr/>
          <p:nvPr/>
        </p:nvSpPr>
        <p:spPr>
          <a:xfrm rot="5400000">
            <a:off x="3863420" y="1195773"/>
            <a:ext cx="1942408" cy="2009415"/>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6" name="Teardrop 5">
            <a:extLst>
              <a:ext uri="{FF2B5EF4-FFF2-40B4-BE49-F238E27FC236}">
                <a16:creationId xmlns:a16="http://schemas.microsoft.com/office/drawing/2014/main" xmlns="" id="{553377D3-8F83-439F-ADB7-C75BF2EDD570}"/>
              </a:ext>
            </a:extLst>
          </p:cNvPr>
          <p:cNvSpPr/>
          <p:nvPr/>
        </p:nvSpPr>
        <p:spPr>
          <a:xfrm rot="10800000">
            <a:off x="6053974" y="1216602"/>
            <a:ext cx="2009415" cy="194240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7" name="Teardrop 6">
            <a:extLst>
              <a:ext uri="{FF2B5EF4-FFF2-40B4-BE49-F238E27FC236}">
                <a16:creationId xmlns:a16="http://schemas.microsoft.com/office/drawing/2014/main" xmlns="" id="{6CC55128-144F-4E89-9DAC-1C48F0F14DD5}"/>
              </a:ext>
            </a:extLst>
          </p:cNvPr>
          <p:cNvSpPr/>
          <p:nvPr/>
        </p:nvSpPr>
        <p:spPr>
          <a:xfrm rot="16200000">
            <a:off x="6099632" y="3204838"/>
            <a:ext cx="1942408" cy="200941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dirty="0" err="1">
              <a:solidFill>
                <a:srgbClr val="FFFFFF"/>
              </a:solidFill>
            </a:endParaRPr>
          </a:p>
        </p:txBody>
      </p:sp>
      <p:sp>
        <p:nvSpPr>
          <p:cNvPr id="8" name="TextBox 7">
            <a:extLst>
              <a:ext uri="{FF2B5EF4-FFF2-40B4-BE49-F238E27FC236}">
                <a16:creationId xmlns:a16="http://schemas.microsoft.com/office/drawing/2014/main" xmlns="" id="{2085D940-9026-4654-B819-4A3E47B7DD67}"/>
              </a:ext>
            </a:extLst>
          </p:cNvPr>
          <p:cNvSpPr txBox="1"/>
          <p:nvPr/>
        </p:nvSpPr>
        <p:spPr>
          <a:xfrm>
            <a:off x="480954" y="1286345"/>
            <a:ext cx="2966223" cy="1461935"/>
          </a:xfrm>
          <a:prstGeom prst="rect">
            <a:avLst/>
          </a:prstGeom>
          <a:ln>
            <a:noFill/>
          </a:ln>
        </p:spPr>
        <p:txBody>
          <a:bodyPr vert="horz" wrap="square" lIns="0" tIns="0" rIns="0" bIns="0" numCol="1" rtlCol="0" anchor="t" anchorCtr="0" compatLnSpc="1">
            <a:prstTxWarp prst="textNoShape">
              <a:avLst/>
            </a:prstTxWarp>
            <a:noAutofit/>
          </a:bodyPr>
          <a:lstStyle/>
          <a:p>
            <a:pPr algn="r" fontAlgn="base">
              <a:spcAft>
                <a:spcPct val="0"/>
              </a:spcAft>
              <a:defRPr/>
            </a:pPr>
            <a:r>
              <a:rPr lang="en-US" b="1" dirty="0" smtClean="0">
                <a:solidFill>
                  <a:srgbClr val="027123"/>
                </a:solidFill>
                <a:cs typeface="Arial" panose="020B0604020202020204" pitchFamily="34" charset="0"/>
              </a:rPr>
              <a:t>Search Strategy </a:t>
            </a:r>
            <a:endParaRPr lang="en-US" dirty="0">
              <a:solidFill>
                <a:srgbClr val="027123"/>
              </a:solidFill>
              <a:cs typeface="Arial" panose="020B0604020202020204" pitchFamily="34" charset="0"/>
            </a:endParaRPr>
          </a:p>
          <a:p>
            <a:pPr algn="r" fontAlgn="base">
              <a:spcAft>
                <a:spcPct val="0"/>
              </a:spcAft>
              <a:defRPr/>
            </a:pPr>
            <a:r>
              <a:rPr lang="en-US" sz="1600" dirty="0"/>
              <a:t>A systematic </a:t>
            </a:r>
            <a:r>
              <a:rPr lang="en-US" sz="1600" dirty="0" smtClean="0"/>
              <a:t>search was conducted </a:t>
            </a:r>
            <a:r>
              <a:rPr lang="en-US" sz="1600" dirty="0"/>
              <a:t>using academic databases such as </a:t>
            </a:r>
            <a:r>
              <a:rPr lang="en-US" sz="1600" dirty="0" smtClean="0"/>
              <a:t>PubMed, Google </a:t>
            </a:r>
            <a:r>
              <a:rPr lang="en-US" sz="1600" dirty="0"/>
              <a:t>Scholar</a:t>
            </a:r>
            <a:r>
              <a:rPr lang="en-US" sz="1600" dirty="0" smtClean="0"/>
              <a:t>.</a:t>
            </a:r>
            <a:endParaRPr lang="en-US" sz="1600" dirty="0"/>
          </a:p>
          <a:p>
            <a:pPr fontAlgn="base">
              <a:spcAft>
                <a:spcPct val="0"/>
              </a:spcAft>
              <a:defRPr/>
            </a:pPr>
            <a:endParaRPr lang="en-US" sz="1600" b="1" dirty="0">
              <a:solidFill>
                <a:srgbClr val="2B3A42"/>
              </a:solidFill>
              <a:cs typeface="Arial" panose="020B0604020202020204" pitchFamily="34" charset="0"/>
            </a:endParaRPr>
          </a:p>
        </p:txBody>
      </p:sp>
      <p:sp>
        <p:nvSpPr>
          <p:cNvPr id="9" name="TextBox 8">
            <a:extLst>
              <a:ext uri="{FF2B5EF4-FFF2-40B4-BE49-F238E27FC236}">
                <a16:creationId xmlns:a16="http://schemas.microsoft.com/office/drawing/2014/main" xmlns="" id="{A7358711-EDC0-4AE2-83F8-6D8C718CE484}"/>
              </a:ext>
            </a:extLst>
          </p:cNvPr>
          <p:cNvSpPr txBox="1"/>
          <p:nvPr/>
        </p:nvSpPr>
        <p:spPr>
          <a:xfrm>
            <a:off x="263033" y="3527940"/>
            <a:ext cx="3254433" cy="1300599"/>
          </a:xfrm>
          <a:prstGeom prst="rect">
            <a:avLst/>
          </a:prstGeom>
          <a:ln>
            <a:noFill/>
          </a:ln>
        </p:spPr>
        <p:txBody>
          <a:bodyPr vert="horz" wrap="square" lIns="0" tIns="0" rIns="0" bIns="0" numCol="1" rtlCol="0" anchor="t" anchorCtr="0" compatLnSpc="1">
            <a:prstTxWarp prst="textNoShape">
              <a:avLst/>
            </a:prstTxWarp>
            <a:noAutofit/>
          </a:bodyPr>
          <a:lstStyle/>
          <a:p>
            <a:pPr algn="r" fontAlgn="base">
              <a:spcAft>
                <a:spcPct val="0"/>
              </a:spcAft>
              <a:defRPr/>
            </a:pPr>
            <a:r>
              <a:rPr lang="en-US" b="1" dirty="0" smtClean="0">
                <a:solidFill>
                  <a:srgbClr val="43B02A"/>
                </a:solidFill>
                <a:cs typeface="Arial" panose="020B0604020202020204" pitchFamily="34" charset="0"/>
              </a:rPr>
              <a:t>Exclusion Criteria</a:t>
            </a:r>
            <a:endParaRPr lang="en-US" dirty="0">
              <a:solidFill>
                <a:srgbClr val="43B02A"/>
              </a:solidFill>
              <a:cs typeface="Arial" panose="020B0604020202020204" pitchFamily="34" charset="0"/>
            </a:endParaRPr>
          </a:p>
          <a:p>
            <a:pPr algn="r" fontAlgn="base">
              <a:spcAft>
                <a:spcPct val="0"/>
              </a:spcAft>
              <a:defRPr/>
            </a:pPr>
            <a:r>
              <a:rPr lang="en-US" sz="1600" dirty="0"/>
              <a:t>Studies not directly related to healthcare or HIS implementation will be excluded.</a:t>
            </a:r>
          </a:p>
          <a:p>
            <a:pPr algn="r" fontAlgn="base">
              <a:spcAft>
                <a:spcPct val="0"/>
              </a:spcAft>
              <a:defRPr/>
            </a:pPr>
            <a:endParaRPr lang="en-US" sz="1600" b="1" dirty="0">
              <a:solidFill>
                <a:srgbClr val="2B3A42"/>
              </a:solidFill>
              <a:cs typeface="Arial" panose="020B0604020202020204" pitchFamily="34" charset="0"/>
            </a:endParaRPr>
          </a:p>
        </p:txBody>
      </p:sp>
      <p:sp>
        <p:nvSpPr>
          <p:cNvPr id="11" name="TextBox 10">
            <a:extLst>
              <a:ext uri="{FF2B5EF4-FFF2-40B4-BE49-F238E27FC236}">
                <a16:creationId xmlns:a16="http://schemas.microsoft.com/office/drawing/2014/main" xmlns="" id="{27E00716-1A2E-4B67-8628-22668A2384C7}"/>
              </a:ext>
            </a:extLst>
          </p:cNvPr>
          <p:cNvSpPr txBox="1"/>
          <p:nvPr/>
        </p:nvSpPr>
        <p:spPr>
          <a:xfrm>
            <a:off x="8387995" y="3490211"/>
            <a:ext cx="3254433" cy="1300599"/>
          </a:xfrm>
          <a:prstGeom prst="rect">
            <a:avLst/>
          </a:prstGeom>
          <a:ln>
            <a:noFill/>
          </a:ln>
        </p:spPr>
        <p:txBody>
          <a:bodyPr vert="horz" wrap="square" lIns="0" tIns="0" rIns="0" bIns="0" numCol="1" rtlCol="0" anchor="t" anchorCtr="0" compatLnSpc="1">
            <a:prstTxWarp prst="textNoShape">
              <a:avLst/>
            </a:prstTxWarp>
            <a:noAutofit/>
          </a:bodyPr>
          <a:lstStyle/>
          <a:p>
            <a:pPr fontAlgn="base">
              <a:spcAft>
                <a:spcPct val="0"/>
              </a:spcAft>
              <a:defRPr/>
            </a:pPr>
            <a:r>
              <a:rPr lang="en-US" b="1" dirty="0">
                <a:solidFill>
                  <a:srgbClr val="0070C0"/>
                </a:solidFill>
              </a:rPr>
              <a:t>Data Extraction</a:t>
            </a:r>
            <a:endParaRPr lang="en-US" dirty="0">
              <a:solidFill>
                <a:srgbClr val="0070C0"/>
              </a:solidFill>
              <a:cs typeface="Arial" panose="020B0604020202020204" pitchFamily="34" charset="0"/>
            </a:endParaRPr>
          </a:p>
          <a:p>
            <a:pPr fontAlgn="base">
              <a:spcAft>
                <a:spcPct val="0"/>
              </a:spcAft>
              <a:defRPr/>
            </a:pPr>
            <a:r>
              <a:rPr lang="en-US" sz="1600" dirty="0"/>
              <a:t>Relevant information, including the source of resistance, impact on implementation, theoretical frameworks, and strategies, will be extracted from selected studies.</a:t>
            </a:r>
          </a:p>
          <a:p>
            <a:pPr fontAlgn="base">
              <a:spcAft>
                <a:spcPct val="0"/>
              </a:spcAft>
              <a:defRPr/>
            </a:pPr>
            <a:endParaRPr lang="en-US" sz="1600" b="1" dirty="0">
              <a:solidFill>
                <a:srgbClr val="2B3A42"/>
              </a:solidFill>
              <a:cs typeface="Arial" panose="020B0604020202020204" pitchFamily="34" charset="0"/>
            </a:endParaRPr>
          </a:p>
        </p:txBody>
      </p:sp>
      <p:pic>
        <p:nvPicPr>
          <p:cNvPr id="23" name="Graphic 22">
            <a:extLst>
              <a:ext uri="{FF2B5EF4-FFF2-40B4-BE49-F238E27FC236}">
                <a16:creationId xmlns:a16="http://schemas.microsoft.com/office/drawing/2014/main" xmlns="" id="{EF7C4FE5-5E56-48E3-8B05-AB5DE202267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77407" y="3549411"/>
            <a:ext cx="1105709" cy="1105709"/>
          </a:xfrm>
          <a:prstGeom prst="rect">
            <a:avLst/>
          </a:prstGeom>
        </p:spPr>
      </p:pic>
      <p:pic>
        <p:nvPicPr>
          <p:cNvPr id="24" name="Graphic 23">
            <a:extLst>
              <a:ext uri="{FF2B5EF4-FFF2-40B4-BE49-F238E27FC236}">
                <a16:creationId xmlns:a16="http://schemas.microsoft.com/office/drawing/2014/main" xmlns="" id="{C47DE6F4-F17B-4A93-8765-ED3B377ED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19485" y="1672144"/>
            <a:ext cx="1161607" cy="1161607"/>
          </a:xfrm>
          <a:prstGeom prst="rect">
            <a:avLst/>
          </a:prstGeom>
        </p:spPr>
      </p:pic>
      <p:pic>
        <p:nvPicPr>
          <p:cNvPr id="25" name="Graphic 24">
            <a:extLst>
              <a:ext uri="{FF2B5EF4-FFF2-40B4-BE49-F238E27FC236}">
                <a16:creationId xmlns:a16="http://schemas.microsoft.com/office/drawing/2014/main" xmlns="" id="{E9EBE4EE-2B16-4A65-B3D1-485A98832A2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490033" y="3549411"/>
            <a:ext cx="1091059" cy="1091059"/>
          </a:xfrm>
          <a:prstGeom prst="rect">
            <a:avLst/>
          </a:prstGeom>
        </p:spPr>
      </p:pic>
      <p:pic>
        <p:nvPicPr>
          <p:cNvPr id="26" name="Graphic 25">
            <a:extLst>
              <a:ext uri="{FF2B5EF4-FFF2-40B4-BE49-F238E27FC236}">
                <a16:creationId xmlns:a16="http://schemas.microsoft.com/office/drawing/2014/main" xmlns="" id="{2E079AAA-5623-43BB-8B6B-223472CEB72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300517" y="1633120"/>
            <a:ext cx="1189191" cy="1189191"/>
          </a:xfrm>
          <a:prstGeom prst="rect">
            <a:avLst/>
          </a:prstGeom>
        </p:spPr>
      </p:pic>
      <p:sp>
        <p:nvSpPr>
          <p:cNvPr id="16" name="TextBox 15">
            <a:extLst>
              <a:ext uri="{FF2B5EF4-FFF2-40B4-BE49-F238E27FC236}">
                <a16:creationId xmlns:a16="http://schemas.microsoft.com/office/drawing/2014/main" xmlns="" id="{27288B83-08BF-4BC8-A066-3627C97D9487}"/>
              </a:ext>
            </a:extLst>
          </p:cNvPr>
          <p:cNvSpPr txBox="1"/>
          <p:nvPr/>
        </p:nvSpPr>
        <p:spPr>
          <a:xfrm>
            <a:off x="8499449" y="1575774"/>
            <a:ext cx="3254433" cy="1300599"/>
          </a:xfrm>
          <a:prstGeom prst="rect">
            <a:avLst/>
          </a:prstGeom>
          <a:ln>
            <a:noFill/>
          </a:ln>
        </p:spPr>
        <p:txBody>
          <a:bodyPr vert="horz" wrap="square" lIns="0" tIns="0" rIns="0" bIns="0" numCol="1" rtlCol="0" anchor="t" anchorCtr="0" compatLnSpc="1">
            <a:prstTxWarp prst="textNoShape">
              <a:avLst/>
            </a:prstTxWarp>
            <a:noAutofit/>
          </a:bodyPr>
          <a:lstStyle/>
          <a:p>
            <a:pPr fontAlgn="base">
              <a:spcAft>
                <a:spcPct val="0"/>
              </a:spcAft>
              <a:defRPr/>
            </a:pPr>
            <a:endParaRPr lang="en-US" dirty="0">
              <a:solidFill>
                <a:srgbClr val="00A3E0"/>
              </a:solidFill>
              <a:cs typeface="Arial" panose="020B0604020202020204" pitchFamily="34" charset="0"/>
            </a:endParaRPr>
          </a:p>
        </p:txBody>
      </p:sp>
      <p:sp>
        <p:nvSpPr>
          <p:cNvPr id="17" name="TextBox 16">
            <a:extLst>
              <a:ext uri="{FF2B5EF4-FFF2-40B4-BE49-F238E27FC236}">
                <a16:creationId xmlns:a16="http://schemas.microsoft.com/office/drawing/2014/main" xmlns="" id="{27288B83-08BF-4BC8-A066-3627C97D9487}"/>
              </a:ext>
            </a:extLst>
          </p:cNvPr>
          <p:cNvSpPr txBox="1"/>
          <p:nvPr/>
        </p:nvSpPr>
        <p:spPr>
          <a:xfrm>
            <a:off x="8428900" y="1369463"/>
            <a:ext cx="3254433" cy="1300599"/>
          </a:xfrm>
          <a:prstGeom prst="rect">
            <a:avLst/>
          </a:prstGeom>
          <a:ln>
            <a:noFill/>
          </a:ln>
        </p:spPr>
        <p:txBody>
          <a:bodyPr vert="horz" wrap="square" lIns="0" tIns="0" rIns="0" bIns="0" numCol="1" rtlCol="0" anchor="t" anchorCtr="0" compatLnSpc="1">
            <a:prstTxWarp prst="textNoShape">
              <a:avLst/>
            </a:prstTxWarp>
            <a:noAutofit/>
          </a:bodyPr>
          <a:lstStyle/>
          <a:p>
            <a:pPr fontAlgn="base">
              <a:spcAft>
                <a:spcPct val="0"/>
              </a:spcAft>
              <a:defRPr/>
            </a:pPr>
            <a:r>
              <a:rPr lang="en-US" b="1" dirty="0" smtClean="0">
                <a:solidFill>
                  <a:schemeClr val="accent1"/>
                </a:solidFill>
              </a:rPr>
              <a:t>Inclusion Criteria</a:t>
            </a:r>
          </a:p>
          <a:p>
            <a:pPr fontAlgn="base">
              <a:spcAft>
                <a:spcPct val="0"/>
              </a:spcAft>
              <a:defRPr/>
            </a:pPr>
            <a:r>
              <a:rPr lang="en-US" sz="1600" dirty="0" smtClean="0"/>
              <a:t>Studies </a:t>
            </a:r>
            <a:r>
              <a:rPr lang="en-US" sz="1600" dirty="0"/>
              <a:t>published in English from 2010 to </a:t>
            </a:r>
            <a:r>
              <a:rPr lang="en-US" sz="1600" dirty="0" smtClean="0"/>
              <a:t>2024 </a:t>
            </a:r>
            <a:r>
              <a:rPr lang="en-US" sz="1600" dirty="0"/>
              <a:t>that focus on resistance in HIS implementation and strategies to address it will be </a:t>
            </a:r>
            <a:r>
              <a:rPr lang="en-US" sz="1600" dirty="0" smtClean="0"/>
              <a:t>included.</a:t>
            </a:r>
            <a:endParaRPr lang="en-US" sz="1600" b="1" dirty="0">
              <a:solidFill>
                <a:srgbClr val="2B3A42"/>
              </a:solidFill>
              <a:cs typeface="Arial" panose="020B0604020202020204" pitchFamily="34" charset="0"/>
            </a:endParaRPr>
          </a:p>
        </p:txBody>
      </p:sp>
      <p:sp>
        <p:nvSpPr>
          <p:cNvPr id="12" name="Rectangle 11"/>
          <p:cNvSpPr/>
          <p:nvPr/>
        </p:nvSpPr>
        <p:spPr>
          <a:xfrm>
            <a:off x="9354312" y="6387857"/>
            <a:ext cx="2837688" cy="808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3" name="Picture 2"/>
          <p:cNvPicPr>
            <a:picLocks noChangeAspect="1"/>
          </p:cNvPicPr>
          <p:nvPr/>
        </p:nvPicPr>
        <p:blipFill>
          <a:blip r:embed="rId10"/>
          <a:stretch>
            <a:fillRect/>
          </a:stretch>
        </p:blipFill>
        <p:spPr>
          <a:xfrm>
            <a:off x="11038871" y="10145"/>
            <a:ext cx="1207113" cy="603556"/>
          </a:xfrm>
          <a:prstGeom prst="rect">
            <a:avLst/>
          </a:prstGeom>
        </p:spPr>
      </p:pic>
    </p:spTree>
    <p:extLst>
      <p:ext uri="{BB962C8B-B14F-4D97-AF65-F5344CB8AC3E}">
        <p14:creationId xmlns:p14="http://schemas.microsoft.com/office/powerpoint/2010/main" val="5925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54E31F-E2EE-4490-A83A-375B9A29B2FC}"/>
              </a:ext>
            </a:extLst>
          </p:cNvPr>
          <p:cNvSpPr>
            <a:spLocks noGrp="1"/>
          </p:cNvSpPr>
          <p:nvPr>
            <p:ph type="title"/>
          </p:nvPr>
        </p:nvSpPr>
        <p:spPr/>
        <p:txBody>
          <a:bodyPr/>
          <a:lstStyle/>
          <a:p>
            <a:r>
              <a:rPr lang="en-US" dirty="0" smtClean="0"/>
              <a:t>Process Model</a:t>
            </a:r>
            <a:endParaRPr lang="en-US" dirty="0"/>
          </a:p>
        </p:txBody>
      </p:sp>
      <p:cxnSp>
        <p:nvCxnSpPr>
          <p:cNvPr id="4" name="Straight Connector 3">
            <a:extLst>
              <a:ext uri="{FF2B5EF4-FFF2-40B4-BE49-F238E27FC236}">
                <a16:creationId xmlns="" xmlns:a16="http://schemas.microsoft.com/office/drawing/2014/main" id="{E4C86FCA-8B06-4F55-BE8F-B1F57722A077}"/>
              </a:ext>
            </a:extLst>
          </p:cNvPr>
          <p:cNvCxnSpPr>
            <a:cxnSpLocks/>
            <a:stCxn id="13" idx="0"/>
          </p:cNvCxnSpPr>
          <p:nvPr/>
        </p:nvCxnSpPr>
        <p:spPr>
          <a:xfrm flipV="1">
            <a:off x="1585682" y="4584740"/>
            <a:ext cx="0" cy="409004"/>
          </a:xfrm>
          <a:prstGeom prst="line">
            <a:avLst/>
          </a:prstGeom>
          <a:ln w="19050" cap="rnd">
            <a:solidFill>
              <a:schemeClr val="accent2"/>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 xmlns:a16="http://schemas.microsoft.com/office/drawing/2014/main" id="{8014E8DF-494B-45B7-8A58-835B00D3F1C4}"/>
              </a:ext>
            </a:extLst>
          </p:cNvPr>
          <p:cNvSpPr/>
          <p:nvPr/>
        </p:nvSpPr>
        <p:spPr>
          <a:xfrm>
            <a:off x="9142463" y="3785071"/>
            <a:ext cx="3049537" cy="2483208"/>
          </a:xfrm>
          <a:custGeom>
            <a:avLst/>
            <a:gdLst>
              <a:gd name="connsiteX0" fmla="*/ 0 w 2834084"/>
              <a:gd name="connsiteY0" fmla="*/ 0 h 2235470"/>
              <a:gd name="connsiteX1" fmla="*/ 893 w 2834084"/>
              <a:gd name="connsiteY1" fmla="*/ 383 h 2235470"/>
              <a:gd name="connsiteX2" fmla="*/ 2834084 w 2834084"/>
              <a:gd name="connsiteY2" fmla="*/ 657646 h 2235470"/>
              <a:gd name="connsiteX3" fmla="*/ 2834084 w 2834084"/>
              <a:gd name="connsiteY3" fmla="*/ 1778586 h 2235470"/>
              <a:gd name="connsiteX4" fmla="*/ 2834084 w 2834084"/>
              <a:gd name="connsiteY4" fmla="*/ 1807959 h 2235470"/>
              <a:gd name="connsiteX5" fmla="*/ 2834084 w 2834084"/>
              <a:gd name="connsiteY5" fmla="*/ 1907805 h 2235470"/>
              <a:gd name="connsiteX6" fmla="*/ 2834084 w 2834084"/>
              <a:gd name="connsiteY6" fmla="*/ 2195287 h 2235470"/>
              <a:gd name="connsiteX7" fmla="*/ 2834084 w 2834084"/>
              <a:gd name="connsiteY7" fmla="*/ 2235470 h 2235470"/>
              <a:gd name="connsiteX8" fmla="*/ 0 w 2834084"/>
              <a:gd name="connsiteY8" fmla="*/ 2235470 h 2235470"/>
              <a:gd name="connsiteX9" fmla="*/ 0 w 2834084"/>
              <a:gd name="connsiteY9" fmla="*/ 1807959 h 2235470"/>
              <a:gd name="connsiteX10" fmla="*/ 0 w 2834084"/>
              <a:gd name="connsiteY10" fmla="*/ 0 h 223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4084" h="2235470">
                <a:moveTo>
                  <a:pt x="0" y="0"/>
                </a:moveTo>
                <a:lnTo>
                  <a:pt x="893" y="383"/>
                </a:lnTo>
                <a:cubicBezTo>
                  <a:pt x="2302526" y="879002"/>
                  <a:pt x="2834084" y="657646"/>
                  <a:pt x="2834084" y="657646"/>
                </a:cubicBezTo>
                <a:cubicBezTo>
                  <a:pt x="2834084" y="657646"/>
                  <a:pt x="2834084" y="657646"/>
                  <a:pt x="2834084" y="1778586"/>
                </a:cubicBezTo>
                <a:lnTo>
                  <a:pt x="2834084" y="1807959"/>
                </a:lnTo>
                <a:lnTo>
                  <a:pt x="2834084" y="1907805"/>
                </a:lnTo>
                <a:cubicBezTo>
                  <a:pt x="2834084" y="1997102"/>
                  <a:pt x="2834084" y="2092777"/>
                  <a:pt x="2834084" y="2195287"/>
                </a:cubicBezTo>
                <a:lnTo>
                  <a:pt x="2834084" y="2235470"/>
                </a:lnTo>
                <a:lnTo>
                  <a:pt x="0" y="2235470"/>
                </a:lnTo>
                <a:lnTo>
                  <a:pt x="0" y="1807959"/>
                </a:lnTo>
                <a:lnTo>
                  <a:pt x="0" y="0"/>
                </a:lnTo>
                <a:close/>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rgbClr val="FFFFFF"/>
              </a:solidFill>
            </a:endParaRPr>
          </a:p>
        </p:txBody>
      </p:sp>
      <p:sp>
        <p:nvSpPr>
          <p:cNvPr id="6" name="Freeform: Shape 5">
            <a:extLst>
              <a:ext uri="{FF2B5EF4-FFF2-40B4-BE49-F238E27FC236}">
                <a16:creationId xmlns="" xmlns:a16="http://schemas.microsoft.com/office/drawing/2014/main" id="{4894020D-1CD8-4AC4-8AF6-2AE85AB5BC06}"/>
              </a:ext>
            </a:extLst>
          </p:cNvPr>
          <p:cNvSpPr/>
          <p:nvPr/>
        </p:nvSpPr>
        <p:spPr>
          <a:xfrm>
            <a:off x="0" y="4952050"/>
            <a:ext cx="3043387" cy="1316230"/>
          </a:xfrm>
          <a:custGeom>
            <a:avLst/>
            <a:gdLst>
              <a:gd name="connsiteX0" fmla="*/ 2828369 w 2828369"/>
              <a:gd name="connsiteY0" fmla="*/ 0 h 1184792"/>
              <a:gd name="connsiteX1" fmla="*/ 2828369 w 2828369"/>
              <a:gd name="connsiteY1" fmla="*/ 1184792 h 1184792"/>
              <a:gd name="connsiteX2" fmla="*/ 751 w 2828369"/>
              <a:gd name="connsiteY2" fmla="*/ 1184792 h 1184792"/>
              <a:gd name="connsiteX3" fmla="*/ 735 w 2828369"/>
              <a:gd name="connsiteY3" fmla="*/ 1121978 h 1184792"/>
              <a:gd name="connsiteX4" fmla="*/ 0 w 2828369"/>
              <a:gd name="connsiteY4" fmla="*/ 959462 h 1184792"/>
              <a:gd name="connsiteX5" fmla="*/ 2804613 w 2828369"/>
              <a:gd name="connsiteY5" fmla="*/ 11713 h 1184792"/>
              <a:gd name="connsiteX6" fmla="*/ 2828365 w 2828369"/>
              <a:gd name="connsiteY6" fmla="*/ 2 h 1184792"/>
              <a:gd name="connsiteX7" fmla="*/ 2828369 w 2828369"/>
              <a:gd name="connsiteY7" fmla="*/ 0 h 118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369" h="1184792">
                <a:moveTo>
                  <a:pt x="2828369" y="0"/>
                </a:moveTo>
                <a:lnTo>
                  <a:pt x="2828369" y="1184792"/>
                </a:lnTo>
                <a:lnTo>
                  <a:pt x="751" y="1184792"/>
                </a:lnTo>
                <a:lnTo>
                  <a:pt x="735" y="1121978"/>
                </a:lnTo>
                <a:cubicBezTo>
                  <a:pt x="553" y="1031692"/>
                  <a:pt x="0" y="959462"/>
                  <a:pt x="0" y="959462"/>
                </a:cubicBezTo>
                <a:cubicBezTo>
                  <a:pt x="1608249" y="798996"/>
                  <a:pt x="2804613" y="11713"/>
                  <a:pt x="2804613" y="11713"/>
                </a:cubicBezTo>
                <a:cubicBezTo>
                  <a:pt x="2809369" y="9810"/>
                  <a:pt x="2817430" y="5817"/>
                  <a:pt x="2828365" y="2"/>
                </a:cubicBezTo>
                <a:lnTo>
                  <a:pt x="2828369" y="0"/>
                </a:lnTo>
                <a:close/>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rgbClr val="FFFFFF"/>
              </a:solidFill>
            </a:endParaRPr>
          </a:p>
        </p:txBody>
      </p:sp>
      <p:sp>
        <p:nvSpPr>
          <p:cNvPr id="7" name="Freeform: Shape 6">
            <a:extLst>
              <a:ext uri="{FF2B5EF4-FFF2-40B4-BE49-F238E27FC236}">
                <a16:creationId xmlns="" xmlns:a16="http://schemas.microsoft.com/office/drawing/2014/main" id="{2313DE3A-F986-45F1-9763-4465093D6401}"/>
              </a:ext>
            </a:extLst>
          </p:cNvPr>
          <p:cNvSpPr/>
          <p:nvPr/>
        </p:nvSpPr>
        <p:spPr>
          <a:xfrm>
            <a:off x="3043387" y="3429000"/>
            <a:ext cx="3155501" cy="2839279"/>
          </a:xfrm>
          <a:custGeom>
            <a:avLst/>
            <a:gdLst>
              <a:gd name="connsiteX0" fmla="*/ 2834084 w 2834085"/>
              <a:gd name="connsiteY0" fmla="*/ 0 h 2556018"/>
              <a:gd name="connsiteX1" fmla="*/ 2834085 w 2834085"/>
              <a:gd name="connsiteY1" fmla="*/ 0 h 2556018"/>
              <a:gd name="connsiteX2" fmla="*/ 2834085 w 2834085"/>
              <a:gd name="connsiteY2" fmla="*/ 2556018 h 2556018"/>
              <a:gd name="connsiteX3" fmla="*/ 0 w 2834085"/>
              <a:gd name="connsiteY3" fmla="*/ 2556018 h 2556018"/>
              <a:gd name="connsiteX4" fmla="*/ 0 w 2834085"/>
              <a:gd name="connsiteY4" fmla="*/ 1371226 h 2556018"/>
              <a:gd name="connsiteX5" fmla="*/ 40993 w 2834085"/>
              <a:gd name="connsiteY5" fmla="*/ 1348588 h 2556018"/>
              <a:gd name="connsiteX6" fmla="*/ 974702 w 2834085"/>
              <a:gd name="connsiteY6" fmla="*/ 786925 h 2556018"/>
              <a:gd name="connsiteX7" fmla="*/ 2834084 w 2834085"/>
              <a:gd name="connsiteY7" fmla="*/ 0 h 2556018"/>
              <a:gd name="connsiteX0" fmla="*/ 2834084 w 2834085"/>
              <a:gd name="connsiteY0" fmla="*/ 0 h 2556018"/>
              <a:gd name="connsiteX1" fmla="*/ 2834085 w 2834085"/>
              <a:gd name="connsiteY1" fmla="*/ 0 h 2556018"/>
              <a:gd name="connsiteX2" fmla="*/ 2834085 w 2834085"/>
              <a:gd name="connsiteY2" fmla="*/ 2556018 h 2556018"/>
              <a:gd name="connsiteX3" fmla="*/ 0 w 2834085"/>
              <a:gd name="connsiteY3" fmla="*/ 2556018 h 2556018"/>
              <a:gd name="connsiteX4" fmla="*/ 0 w 2834085"/>
              <a:gd name="connsiteY4" fmla="*/ 1371226 h 2556018"/>
              <a:gd name="connsiteX5" fmla="*/ 40993 w 2834085"/>
              <a:gd name="connsiteY5" fmla="*/ 1348588 h 2556018"/>
              <a:gd name="connsiteX6" fmla="*/ 1265085 w 2834085"/>
              <a:gd name="connsiteY6" fmla="*/ 654555 h 2556018"/>
              <a:gd name="connsiteX7" fmla="*/ 2834084 w 2834085"/>
              <a:gd name="connsiteY7" fmla="*/ 0 h 2556018"/>
              <a:gd name="connsiteX0" fmla="*/ 2834084 w 2834085"/>
              <a:gd name="connsiteY0" fmla="*/ 0 h 2556018"/>
              <a:gd name="connsiteX1" fmla="*/ 2834085 w 2834085"/>
              <a:gd name="connsiteY1" fmla="*/ 0 h 2556018"/>
              <a:gd name="connsiteX2" fmla="*/ 2834085 w 2834085"/>
              <a:gd name="connsiteY2" fmla="*/ 2556018 h 2556018"/>
              <a:gd name="connsiteX3" fmla="*/ 0 w 2834085"/>
              <a:gd name="connsiteY3" fmla="*/ 2556018 h 2556018"/>
              <a:gd name="connsiteX4" fmla="*/ 0 w 2834085"/>
              <a:gd name="connsiteY4" fmla="*/ 1371226 h 2556018"/>
              <a:gd name="connsiteX5" fmla="*/ 40993 w 2834085"/>
              <a:gd name="connsiteY5" fmla="*/ 1348588 h 2556018"/>
              <a:gd name="connsiteX6" fmla="*/ 2834084 w 2834085"/>
              <a:gd name="connsiteY6" fmla="*/ 0 h 255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4085" h="2556018">
                <a:moveTo>
                  <a:pt x="2834084" y="0"/>
                </a:moveTo>
                <a:lnTo>
                  <a:pt x="2834085" y="0"/>
                </a:lnTo>
                <a:lnTo>
                  <a:pt x="2834085" y="2556018"/>
                </a:lnTo>
                <a:lnTo>
                  <a:pt x="0" y="2556018"/>
                </a:lnTo>
                <a:lnTo>
                  <a:pt x="0" y="1371226"/>
                </a:lnTo>
                <a:lnTo>
                  <a:pt x="40993" y="1348588"/>
                </a:lnTo>
                <a:lnTo>
                  <a:pt x="2834084" y="0"/>
                </a:lnTo>
                <a:close/>
              </a:path>
            </a:pathLst>
          </a:custGeom>
          <a:solidFill>
            <a:schemeClr val="accent1"/>
          </a:solid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rgbClr val="FFFFFF"/>
              </a:solidFill>
            </a:endParaRPr>
          </a:p>
        </p:txBody>
      </p:sp>
      <p:sp>
        <p:nvSpPr>
          <p:cNvPr id="8" name="Freeform: Shape 7">
            <a:extLst>
              <a:ext uri="{FF2B5EF4-FFF2-40B4-BE49-F238E27FC236}">
                <a16:creationId xmlns="" xmlns:a16="http://schemas.microsoft.com/office/drawing/2014/main" id="{22AD79CA-447C-417C-97F0-3EB398E28209}"/>
              </a:ext>
            </a:extLst>
          </p:cNvPr>
          <p:cNvSpPr>
            <a:spLocks/>
          </p:cNvSpPr>
          <p:nvPr/>
        </p:nvSpPr>
        <p:spPr bwMode="auto">
          <a:xfrm>
            <a:off x="6177442" y="3312652"/>
            <a:ext cx="2965021" cy="2955628"/>
          </a:xfrm>
          <a:custGeom>
            <a:avLst/>
            <a:gdLst>
              <a:gd name="connsiteX0" fmla="*/ 734269 w 2834085"/>
              <a:gd name="connsiteY0" fmla="*/ 953 h 2660759"/>
              <a:gd name="connsiteX1" fmla="*/ 2830458 w 2834085"/>
              <a:gd name="connsiteY1" fmla="*/ 423732 h 2660759"/>
              <a:gd name="connsiteX2" fmla="*/ 2834085 w 2834085"/>
              <a:gd name="connsiteY2" fmla="*/ 425289 h 2660759"/>
              <a:gd name="connsiteX3" fmla="*/ 2834085 w 2834085"/>
              <a:gd name="connsiteY3" fmla="*/ 2660759 h 2660759"/>
              <a:gd name="connsiteX4" fmla="*/ 0 w 2834085"/>
              <a:gd name="connsiteY4" fmla="*/ 2660759 h 2660759"/>
              <a:gd name="connsiteX5" fmla="*/ 0 w 2834085"/>
              <a:gd name="connsiteY5" fmla="*/ 104741 h 2660759"/>
              <a:gd name="connsiteX6" fmla="*/ 734269 w 2834085"/>
              <a:gd name="connsiteY6" fmla="*/ 953 h 26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4085" h="2660759">
                <a:moveTo>
                  <a:pt x="734269" y="953"/>
                </a:moveTo>
                <a:cubicBezTo>
                  <a:pt x="1762572" y="-22423"/>
                  <a:pt x="2755593" y="391832"/>
                  <a:pt x="2830458" y="423732"/>
                </a:cubicBezTo>
                <a:lnTo>
                  <a:pt x="2834085" y="425289"/>
                </a:lnTo>
                <a:lnTo>
                  <a:pt x="2834085" y="2660759"/>
                </a:lnTo>
                <a:lnTo>
                  <a:pt x="0" y="2660759"/>
                </a:lnTo>
                <a:lnTo>
                  <a:pt x="0" y="104741"/>
                </a:lnTo>
                <a:cubicBezTo>
                  <a:pt x="238652" y="37381"/>
                  <a:pt x="487477" y="6563"/>
                  <a:pt x="734269" y="953"/>
                </a:cubicBezTo>
                <a:close/>
              </a:path>
            </a:pathLst>
          </a:custGeom>
          <a:solidFill>
            <a:schemeClr val="accent1"/>
          </a:solidFill>
          <a:ln w="38100" cap="rnd">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2B3A42"/>
              </a:solidFill>
            </a:endParaRPr>
          </a:p>
        </p:txBody>
      </p:sp>
      <p:sp>
        <p:nvSpPr>
          <p:cNvPr id="9" name="Rectangle 8">
            <a:extLst>
              <a:ext uri="{FF2B5EF4-FFF2-40B4-BE49-F238E27FC236}">
                <a16:creationId xmlns="" xmlns:a16="http://schemas.microsoft.com/office/drawing/2014/main" id="{7681511D-BD19-4B56-9E48-86EA8FE2D07F}"/>
              </a:ext>
            </a:extLst>
          </p:cNvPr>
          <p:cNvSpPr>
            <a:spLocks/>
          </p:cNvSpPr>
          <p:nvPr/>
        </p:nvSpPr>
        <p:spPr>
          <a:xfrm>
            <a:off x="1129301" y="5861487"/>
            <a:ext cx="958917" cy="338554"/>
          </a:xfrm>
          <a:prstGeom prst="rect">
            <a:avLst/>
          </a:prstGeom>
          <a:noFill/>
          <a:ln w="12700">
            <a:noFill/>
          </a:ln>
        </p:spPr>
        <p:txBody>
          <a:bodyPr wrap="none" rIns="91440" anchor="ctr">
            <a:spAutoFit/>
          </a:bodyPr>
          <a:lstStyle/>
          <a:p>
            <a:pPr marL="0" lvl="1" algn="ctr" fontAlgn="base">
              <a:spcBef>
                <a:spcPts val="100"/>
              </a:spcBef>
              <a:spcAft>
                <a:spcPct val="0"/>
              </a:spcAft>
              <a:buClr>
                <a:srgbClr val="2B3A42"/>
              </a:buClr>
              <a:defRPr/>
            </a:pPr>
            <a:r>
              <a:rPr lang="en-US" sz="1600" b="1" kern="0" dirty="0" smtClean="0">
                <a:solidFill>
                  <a:srgbClr val="FFFFFF"/>
                </a:solidFill>
              </a:rPr>
              <a:t>STEP- 1</a:t>
            </a:r>
            <a:endParaRPr lang="en-US" sz="1600" b="1" kern="0" dirty="0">
              <a:solidFill>
                <a:srgbClr val="FFFFFF"/>
              </a:solidFill>
            </a:endParaRPr>
          </a:p>
        </p:txBody>
      </p:sp>
      <p:sp>
        <p:nvSpPr>
          <p:cNvPr id="10" name="Rectangle 9">
            <a:extLst>
              <a:ext uri="{FF2B5EF4-FFF2-40B4-BE49-F238E27FC236}">
                <a16:creationId xmlns="" xmlns:a16="http://schemas.microsoft.com/office/drawing/2014/main" id="{2672DF4C-6E04-4538-8043-3C742651B4AC}"/>
              </a:ext>
            </a:extLst>
          </p:cNvPr>
          <p:cNvSpPr>
            <a:spLocks/>
          </p:cNvSpPr>
          <p:nvPr/>
        </p:nvSpPr>
        <p:spPr>
          <a:xfrm>
            <a:off x="4073384" y="5861487"/>
            <a:ext cx="1016625" cy="338554"/>
          </a:xfrm>
          <a:prstGeom prst="rect">
            <a:avLst/>
          </a:prstGeom>
          <a:noFill/>
          <a:ln w="12700">
            <a:noFill/>
          </a:ln>
        </p:spPr>
        <p:txBody>
          <a:bodyPr wrap="none" rIns="91440" anchor="ctr">
            <a:spAutoFit/>
          </a:bodyPr>
          <a:lstStyle/>
          <a:p>
            <a:pPr marL="0" lvl="1" algn="ctr" fontAlgn="base">
              <a:spcBef>
                <a:spcPts val="100"/>
              </a:spcBef>
              <a:spcAft>
                <a:spcPct val="0"/>
              </a:spcAft>
              <a:buClr>
                <a:srgbClr val="2B3A42"/>
              </a:buClr>
              <a:defRPr/>
            </a:pPr>
            <a:r>
              <a:rPr lang="en-US" sz="1600" b="1" kern="0" dirty="0" smtClean="0">
                <a:solidFill>
                  <a:srgbClr val="FFFFFF"/>
                </a:solidFill>
              </a:rPr>
              <a:t>STEP- 2 </a:t>
            </a:r>
            <a:endParaRPr lang="en-US" sz="1600" b="1" kern="0" dirty="0">
              <a:solidFill>
                <a:srgbClr val="FFFFFF"/>
              </a:solidFill>
            </a:endParaRPr>
          </a:p>
        </p:txBody>
      </p:sp>
      <p:sp>
        <p:nvSpPr>
          <p:cNvPr id="11" name="Rectangle 10">
            <a:extLst>
              <a:ext uri="{FF2B5EF4-FFF2-40B4-BE49-F238E27FC236}">
                <a16:creationId xmlns="" xmlns:a16="http://schemas.microsoft.com/office/drawing/2014/main" id="{7C4D65F9-ABA3-4A11-9469-CDBE3C820A73}"/>
              </a:ext>
            </a:extLst>
          </p:cNvPr>
          <p:cNvSpPr>
            <a:spLocks/>
          </p:cNvSpPr>
          <p:nvPr/>
        </p:nvSpPr>
        <p:spPr>
          <a:xfrm>
            <a:off x="7095841" y="5861487"/>
            <a:ext cx="1016625" cy="338554"/>
          </a:xfrm>
          <a:prstGeom prst="rect">
            <a:avLst/>
          </a:prstGeom>
          <a:noFill/>
          <a:ln w="12700">
            <a:noFill/>
          </a:ln>
        </p:spPr>
        <p:txBody>
          <a:bodyPr wrap="none" rIns="91440" anchor="ctr">
            <a:spAutoFit/>
          </a:bodyPr>
          <a:lstStyle/>
          <a:p>
            <a:pPr marL="0" lvl="1" algn="ctr" fontAlgn="base">
              <a:spcBef>
                <a:spcPts val="100"/>
              </a:spcBef>
              <a:spcAft>
                <a:spcPct val="0"/>
              </a:spcAft>
              <a:buClr>
                <a:srgbClr val="2B3A42"/>
              </a:buClr>
              <a:defRPr/>
            </a:pPr>
            <a:r>
              <a:rPr lang="en-US" sz="1600" b="1" kern="0" dirty="0" smtClean="0">
                <a:solidFill>
                  <a:srgbClr val="FFFFFF"/>
                </a:solidFill>
              </a:rPr>
              <a:t>STEP - 3</a:t>
            </a:r>
            <a:endParaRPr lang="en-US" sz="1600" b="1" kern="0" dirty="0">
              <a:solidFill>
                <a:srgbClr val="FFFFFF"/>
              </a:solidFill>
            </a:endParaRPr>
          </a:p>
        </p:txBody>
      </p:sp>
      <p:sp>
        <p:nvSpPr>
          <p:cNvPr id="12" name="Rectangle 11">
            <a:extLst>
              <a:ext uri="{FF2B5EF4-FFF2-40B4-BE49-F238E27FC236}">
                <a16:creationId xmlns="" xmlns:a16="http://schemas.microsoft.com/office/drawing/2014/main" id="{BF6CDF23-10E9-48F5-8AB4-3C65A109A841}"/>
              </a:ext>
            </a:extLst>
          </p:cNvPr>
          <p:cNvSpPr>
            <a:spLocks/>
          </p:cNvSpPr>
          <p:nvPr/>
        </p:nvSpPr>
        <p:spPr>
          <a:xfrm>
            <a:off x="10278422" y="5861487"/>
            <a:ext cx="1016625" cy="338554"/>
          </a:xfrm>
          <a:prstGeom prst="rect">
            <a:avLst/>
          </a:prstGeom>
          <a:noFill/>
          <a:ln w="12700">
            <a:noFill/>
          </a:ln>
        </p:spPr>
        <p:txBody>
          <a:bodyPr wrap="none" rIns="91440" anchor="ctr">
            <a:spAutoFit/>
          </a:bodyPr>
          <a:lstStyle/>
          <a:p>
            <a:pPr marL="0" lvl="1" algn="ctr" fontAlgn="base">
              <a:spcBef>
                <a:spcPts val="100"/>
              </a:spcBef>
              <a:spcAft>
                <a:spcPct val="0"/>
              </a:spcAft>
              <a:buClr>
                <a:srgbClr val="2B3A42"/>
              </a:buClr>
              <a:defRPr/>
            </a:pPr>
            <a:r>
              <a:rPr lang="en-US" sz="1600" b="1" kern="0" dirty="0" smtClean="0">
                <a:solidFill>
                  <a:srgbClr val="FFFFFF"/>
                </a:solidFill>
              </a:rPr>
              <a:t>STEP - 4</a:t>
            </a:r>
            <a:endParaRPr lang="en-US" sz="1600" b="1" kern="0" dirty="0">
              <a:solidFill>
                <a:srgbClr val="FFFFFF"/>
              </a:solidFill>
            </a:endParaRPr>
          </a:p>
        </p:txBody>
      </p:sp>
      <p:sp>
        <p:nvSpPr>
          <p:cNvPr id="13" name="Oval 12">
            <a:extLst>
              <a:ext uri="{FF2B5EF4-FFF2-40B4-BE49-F238E27FC236}">
                <a16:creationId xmlns="" xmlns:a16="http://schemas.microsoft.com/office/drawing/2014/main" id="{98CB5EB4-D02E-46DA-896E-6CC5865B7B10}"/>
              </a:ext>
            </a:extLst>
          </p:cNvPr>
          <p:cNvSpPr/>
          <p:nvPr/>
        </p:nvSpPr>
        <p:spPr>
          <a:xfrm>
            <a:off x="1192570" y="4993744"/>
            <a:ext cx="786224" cy="786224"/>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rgbClr val="FFFFFF"/>
              </a:solidFill>
            </a:endParaRPr>
          </a:p>
        </p:txBody>
      </p:sp>
      <p:sp>
        <p:nvSpPr>
          <p:cNvPr id="15" name="TextBox 14">
            <a:extLst>
              <a:ext uri="{FF2B5EF4-FFF2-40B4-BE49-F238E27FC236}">
                <a16:creationId xmlns="" xmlns:a16="http://schemas.microsoft.com/office/drawing/2014/main" id="{7283F690-2C10-4DA4-BA44-1F0CF36EE542}"/>
              </a:ext>
            </a:extLst>
          </p:cNvPr>
          <p:cNvSpPr txBox="1"/>
          <p:nvPr/>
        </p:nvSpPr>
        <p:spPr>
          <a:xfrm>
            <a:off x="503672" y="3062845"/>
            <a:ext cx="2539716" cy="1297838"/>
          </a:xfrm>
          <a:prstGeom prst="rect">
            <a:avLst/>
          </a:prstGeom>
          <a:ln>
            <a:noFill/>
          </a:ln>
        </p:spPr>
        <p:txBody>
          <a:bodyPr vert="horz" wrap="square" lIns="0" tIns="0" rIns="0" bIns="0" numCol="1" rtlCol="0" anchor="b" anchorCtr="0" compatLnSpc="1">
            <a:prstTxWarp prst="textNoShape">
              <a:avLst/>
            </a:prstTxWarp>
            <a:noAutofit/>
          </a:bodyPr>
          <a:lstStyle/>
          <a:p>
            <a:pPr lvl="0" fontAlgn="base">
              <a:spcAft>
                <a:spcPts val="600"/>
              </a:spcAft>
              <a:defRPr/>
            </a:pPr>
            <a:r>
              <a:rPr lang="en-IN" sz="1600" b="1" dirty="0" smtClean="0">
                <a:latin typeface="+mj-lt"/>
                <a:cs typeface="Times New Roman" panose="02020603050405020304" pitchFamily="18" charset="0"/>
              </a:rPr>
              <a:t>Title </a:t>
            </a:r>
            <a:r>
              <a:rPr lang="en-IN" sz="1600" b="1" dirty="0">
                <a:latin typeface="+mj-lt"/>
                <a:cs typeface="Times New Roman" panose="02020603050405020304" pitchFamily="18" charset="0"/>
              </a:rPr>
              <a:t>of studies were skimmed based on results run out from the search terms in each </a:t>
            </a:r>
            <a:r>
              <a:rPr lang="en-IN" sz="1600" b="1" dirty="0" smtClean="0">
                <a:latin typeface="+mj-lt"/>
                <a:cs typeface="Times New Roman" panose="02020603050405020304" pitchFamily="18" charset="0"/>
              </a:rPr>
              <a:t>database.</a:t>
            </a:r>
            <a:endParaRPr lang="en-US" sz="1600" b="1" dirty="0">
              <a:latin typeface="+mj-lt"/>
              <a:cs typeface="Times New Roman" panose="02020603050405020304" pitchFamily="18" charset="0"/>
            </a:endParaRPr>
          </a:p>
          <a:p>
            <a:pPr fontAlgn="base">
              <a:spcAft>
                <a:spcPts val="600"/>
              </a:spcAft>
              <a:defRPr/>
            </a:pPr>
            <a:endParaRPr lang="en-US" sz="1600" b="1" dirty="0">
              <a:solidFill>
                <a:srgbClr val="005587"/>
              </a:solidFill>
              <a:latin typeface="+mj-lt"/>
              <a:cs typeface="Arial" panose="020B0604020202020204" pitchFamily="34" charset="0"/>
            </a:endParaRPr>
          </a:p>
        </p:txBody>
      </p:sp>
      <p:cxnSp>
        <p:nvCxnSpPr>
          <p:cNvPr id="16" name="Straight Connector 15">
            <a:extLst>
              <a:ext uri="{FF2B5EF4-FFF2-40B4-BE49-F238E27FC236}">
                <a16:creationId xmlns="" xmlns:a16="http://schemas.microsoft.com/office/drawing/2014/main" id="{156CBC16-53EC-4916-A2DA-4B72F74A0CAA}"/>
              </a:ext>
            </a:extLst>
          </p:cNvPr>
          <p:cNvCxnSpPr>
            <a:cxnSpLocks/>
            <a:stCxn id="25" idx="0"/>
          </p:cNvCxnSpPr>
          <p:nvPr/>
        </p:nvCxnSpPr>
        <p:spPr>
          <a:xfrm flipV="1">
            <a:off x="4598992" y="3453100"/>
            <a:ext cx="0" cy="392195"/>
          </a:xfrm>
          <a:prstGeom prst="line">
            <a:avLst/>
          </a:prstGeom>
          <a:ln w="19050" cap="rnd">
            <a:solidFill>
              <a:schemeClr val="accent2"/>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A8891FFC-88E7-4920-8B9F-8E89E9415F89}"/>
              </a:ext>
            </a:extLst>
          </p:cNvPr>
          <p:cNvSpPr txBox="1"/>
          <p:nvPr/>
        </p:nvSpPr>
        <p:spPr>
          <a:xfrm>
            <a:off x="3297606" y="1752715"/>
            <a:ext cx="2539716" cy="1297838"/>
          </a:xfrm>
          <a:prstGeom prst="rect">
            <a:avLst/>
          </a:prstGeom>
          <a:ln>
            <a:noFill/>
          </a:ln>
        </p:spPr>
        <p:txBody>
          <a:bodyPr vert="horz" wrap="square" lIns="0" tIns="0" rIns="0" bIns="0" numCol="1" rtlCol="0" anchor="b" anchorCtr="0" compatLnSpc="1">
            <a:prstTxWarp prst="textNoShape">
              <a:avLst/>
            </a:prstTxWarp>
            <a:noAutofit/>
          </a:bodyPr>
          <a:lstStyle/>
          <a:p>
            <a:pPr lvl="0" fontAlgn="base">
              <a:spcAft>
                <a:spcPts val="600"/>
              </a:spcAft>
              <a:defRPr/>
            </a:pPr>
            <a:r>
              <a:rPr lang="en-IN" sz="1600" b="1" dirty="0" smtClean="0">
                <a:latin typeface="+mj-lt"/>
                <a:cs typeface="Times New Roman" panose="02020603050405020304" pitchFamily="18" charset="0"/>
              </a:rPr>
              <a:t>Inclusion </a:t>
            </a:r>
            <a:r>
              <a:rPr lang="en-IN" sz="1600" b="1" dirty="0">
                <a:latin typeface="+mj-lt"/>
                <a:cs typeface="Times New Roman" panose="02020603050405020304" pitchFamily="18" charset="0"/>
              </a:rPr>
              <a:t>and exclusion criteria helped to filter ineligible studies.</a:t>
            </a:r>
            <a:endParaRPr lang="en-US" sz="1600" b="1" dirty="0">
              <a:latin typeface="+mj-lt"/>
              <a:cs typeface="Times New Roman" panose="02020603050405020304" pitchFamily="18" charset="0"/>
            </a:endParaRPr>
          </a:p>
          <a:p>
            <a:pPr fontAlgn="base">
              <a:spcAft>
                <a:spcPts val="600"/>
              </a:spcAft>
              <a:defRPr/>
            </a:pPr>
            <a:endParaRPr lang="en-US" sz="1600" b="1" dirty="0">
              <a:solidFill>
                <a:srgbClr val="005587"/>
              </a:solidFill>
              <a:latin typeface="+mj-lt"/>
              <a:cs typeface="Arial" panose="020B0604020202020204" pitchFamily="34" charset="0"/>
            </a:endParaRPr>
          </a:p>
        </p:txBody>
      </p:sp>
      <p:cxnSp>
        <p:nvCxnSpPr>
          <p:cNvPr id="18" name="Straight Connector 17">
            <a:extLst>
              <a:ext uri="{FF2B5EF4-FFF2-40B4-BE49-F238E27FC236}">
                <a16:creationId xmlns="" xmlns:a16="http://schemas.microsoft.com/office/drawing/2014/main" id="{70A7AD5D-6EC1-4DE8-980A-6C750375B1BB}"/>
              </a:ext>
            </a:extLst>
          </p:cNvPr>
          <p:cNvCxnSpPr>
            <a:cxnSpLocks/>
            <a:stCxn id="19" idx="0"/>
          </p:cNvCxnSpPr>
          <p:nvPr/>
        </p:nvCxnSpPr>
        <p:spPr>
          <a:xfrm flipV="1">
            <a:off x="7564012" y="2601265"/>
            <a:ext cx="0" cy="392195"/>
          </a:xfrm>
          <a:prstGeom prst="line">
            <a:avLst/>
          </a:prstGeom>
          <a:ln w="19050" cap="rnd">
            <a:solidFill>
              <a:schemeClr val="accent2"/>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 xmlns:a16="http://schemas.microsoft.com/office/drawing/2014/main" id="{F8D24DE9-A120-4C23-B505-604E831E1EE6}"/>
              </a:ext>
            </a:extLst>
          </p:cNvPr>
          <p:cNvSpPr/>
          <p:nvPr/>
        </p:nvSpPr>
        <p:spPr>
          <a:xfrm>
            <a:off x="7170900" y="2993460"/>
            <a:ext cx="786224" cy="786224"/>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rgbClr val="FFFFFF"/>
              </a:solidFill>
            </a:endParaRPr>
          </a:p>
        </p:txBody>
      </p:sp>
      <p:sp>
        <p:nvSpPr>
          <p:cNvPr id="20" name="TextBox 19">
            <a:extLst>
              <a:ext uri="{FF2B5EF4-FFF2-40B4-BE49-F238E27FC236}">
                <a16:creationId xmlns="" xmlns:a16="http://schemas.microsoft.com/office/drawing/2014/main" id="{3D8D0BC8-CF71-4D67-826E-8D2009DF1C94}"/>
              </a:ext>
            </a:extLst>
          </p:cNvPr>
          <p:cNvSpPr txBox="1"/>
          <p:nvPr/>
        </p:nvSpPr>
        <p:spPr>
          <a:xfrm>
            <a:off x="6294154" y="1062430"/>
            <a:ext cx="2539716" cy="1297838"/>
          </a:xfrm>
          <a:prstGeom prst="rect">
            <a:avLst/>
          </a:prstGeom>
          <a:ln>
            <a:noFill/>
          </a:ln>
        </p:spPr>
        <p:txBody>
          <a:bodyPr vert="horz" wrap="square" lIns="0" tIns="0" rIns="0" bIns="0" numCol="1" rtlCol="0" anchor="b" anchorCtr="0" compatLnSpc="1">
            <a:prstTxWarp prst="textNoShape">
              <a:avLst/>
            </a:prstTxWarp>
            <a:noAutofit/>
          </a:bodyPr>
          <a:lstStyle/>
          <a:p>
            <a:pPr lvl="0" fontAlgn="base">
              <a:spcAft>
                <a:spcPts val="600"/>
              </a:spcAft>
              <a:defRPr/>
            </a:pPr>
            <a:r>
              <a:rPr lang="en-IN" sz="1400" b="1" dirty="0">
                <a:latin typeface="+mj-lt"/>
                <a:cs typeface="Times New Roman" panose="02020603050405020304" pitchFamily="18" charset="0"/>
              </a:rPr>
              <a:t>Abstracts of these eligible studies were reviewed according to criteria</a:t>
            </a:r>
          </a:p>
          <a:p>
            <a:pPr fontAlgn="base">
              <a:spcAft>
                <a:spcPts val="600"/>
              </a:spcAft>
              <a:defRPr/>
            </a:pPr>
            <a:endParaRPr lang="en-US" sz="1100" b="1" dirty="0">
              <a:solidFill>
                <a:srgbClr val="2B3A42"/>
              </a:solidFill>
              <a:latin typeface="+mj-lt"/>
              <a:cs typeface="Arial" panose="020B0604020202020204" pitchFamily="34" charset="0"/>
            </a:endParaRPr>
          </a:p>
        </p:txBody>
      </p:sp>
      <p:cxnSp>
        <p:nvCxnSpPr>
          <p:cNvPr id="21" name="Straight Connector 20">
            <a:extLst>
              <a:ext uri="{FF2B5EF4-FFF2-40B4-BE49-F238E27FC236}">
                <a16:creationId xmlns="" xmlns:a16="http://schemas.microsoft.com/office/drawing/2014/main" id="{9EEAAAB1-601A-4627-A91D-BFCC2B4E94F7}"/>
              </a:ext>
            </a:extLst>
          </p:cNvPr>
          <p:cNvCxnSpPr>
            <a:cxnSpLocks/>
            <a:stCxn id="22" idx="0"/>
          </p:cNvCxnSpPr>
          <p:nvPr/>
        </p:nvCxnSpPr>
        <p:spPr>
          <a:xfrm flipV="1">
            <a:off x="10698068" y="3613268"/>
            <a:ext cx="0" cy="392195"/>
          </a:xfrm>
          <a:prstGeom prst="line">
            <a:avLst/>
          </a:prstGeom>
          <a:ln w="19050" cap="rnd">
            <a:solidFill>
              <a:schemeClr val="accent2"/>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 xmlns:a16="http://schemas.microsoft.com/office/drawing/2014/main" id="{B9BCF120-B7A5-4A56-89F7-0F6F6B9F0767}"/>
              </a:ext>
            </a:extLst>
          </p:cNvPr>
          <p:cNvSpPr/>
          <p:nvPr/>
        </p:nvSpPr>
        <p:spPr>
          <a:xfrm>
            <a:off x="10304956" y="4005463"/>
            <a:ext cx="786224" cy="786224"/>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rgbClr val="FFFFFF"/>
              </a:solidFill>
            </a:endParaRPr>
          </a:p>
        </p:txBody>
      </p:sp>
      <p:sp>
        <p:nvSpPr>
          <p:cNvPr id="23" name="TextBox 22">
            <a:extLst>
              <a:ext uri="{FF2B5EF4-FFF2-40B4-BE49-F238E27FC236}">
                <a16:creationId xmlns="" xmlns:a16="http://schemas.microsoft.com/office/drawing/2014/main" id="{6D8D6EF2-27F6-431C-83A9-B870C1D12824}"/>
              </a:ext>
            </a:extLst>
          </p:cNvPr>
          <p:cNvSpPr txBox="1"/>
          <p:nvPr/>
        </p:nvSpPr>
        <p:spPr>
          <a:xfrm>
            <a:off x="9413979" y="2103451"/>
            <a:ext cx="2539716" cy="1297838"/>
          </a:xfrm>
          <a:prstGeom prst="rect">
            <a:avLst/>
          </a:prstGeom>
          <a:ln>
            <a:noFill/>
          </a:ln>
        </p:spPr>
        <p:txBody>
          <a:bodyPr vert="horz" wrap="square" lIns="0" tIns="0" rIns="0" bIns="0" numCol="1" rtlCol="0" anchor="b" anchorCtr="0" compatLnSpc="1">
            <a:prstTxWarp prst="textNoShape">
              <a:avLst/>
            </a:prstTxWarp>
            <a:noAutofit/>
          </a:bodyPr>
          <a:lstStyle/>
          <a:p>
            <a:pPr lvl="0" fontAlgn="base">
              <a:spcAft>
                <a:spcPts val="600"/>
              </a:spcAft>
              <a:defRPr/>
            </a:pPr>
            <a:r>
              <a:rPr lang="en-IN" sz="1400" b="1" dirty="0" smtClean="0">
                <a:cs typeface="Times New Roman" panose="02020603050405020304" pitchFamily="18" charset="0"/>
              </a:rPr>
              <a:t>Information </a:t>
            </a:r>
            <a:r>
              <a:rPr lang="en-IN" sz="1400" b="1" dirty="0">
                <a:cs typeface="Times New Roman" panose="02020603050405020304" pitchFamily="18" charset="0"/>
              </a:rPr>
              <a:t>gathered in step 3 was </a:t>
            </a:r>
            <a:r>
              <a:rPr lang="en-IN" sz="1400" b="1" dirty="0" smtClean="0">
                <a:cs typeface="Times New Roman" panose="02020603050405020304" pitchFamily="18" charset="0"/>
              </a:rPr>
              <a:t>systematically done and </a:t>
            </a:r>
            <a:r>
              <a:rPr lang="en-IN" sz="1400" b="1" dirty="0">
                <a:cs typeface="Times New Roman" panose="02020603050405020304" pitchFamily="18" charset="0"/>
              </a:rPr>
              <a:t>elaborated by summarizing all the </a:t>
            </a:r>
            <a:r>
              <a:rPr lang="en-IN" sz="1400" b="1" dirty="0" smtClean="0">
                <a:cs typeface="Times New Roman" panose="02020603050405020304" pitchFamily="18" charset="0"/>
              </a:rPr>
              <a:t>findings.</a:t>
            </a:r>
            <a:endParaRPr lang="en-IN" sz="1400" b="1" dirty="0">
              <a:cs typeface="Times New Roman" panose="02020603050405020304" pitchFamily="18" charset="0"/>
            </a:endParaRPr>
          </a:p>
          <a:p>
            <a:pPr fontAlgn="base">
              <a:spcAft>
                <a:spcPts val="600"/>
              </a:spcAft>
              <a:defRPr/>
            </a:pPr>
            <a:endParaRPr lang="en-US" sz="1400" b="1" dirty="0">
              <a:solidFill>
                <a:srgbClr val="005587"/>
              </a:solidFill>
              <a:latin typeface="+mj-lt"/>
              <a:cs typeface="Arial" panose="020B0604020202020204" pitchFamily="34" charset="0"/>
            </a:endParaRPr>
          </a:p>
        </p:txBody>
      </p:sp>
      <p:sp>
        <p:nvSpPr>
          <p:cNvPr id="25" name="Oval 24">
            <a:extLst>
              <a:ext uri="{FF2B5EF4-FFF2-40B4-BE49-F238E27FC236}">
                <a16:creationId xmlns="" xmlns:a16="http://schemas.microsoft.com/office/drawing/2014/main" id="{8CCA6633-E1DC-4076-9C45-98A6F908B2A8}"/>
              </a:ext>
            </a:extLst>
          </p:cNvPr>
          <p:cNvSpPr/>
          <p:nvPr/>
        </p:nvSpPr>
        <p:spPr>
          <a:xfrm>
            <a:off x="4205880" y="3845295"/>
            <a:ext cx="786224" cy="786224"/>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rgbClr val="FFFFFF"/>
              </a:solidFill>
            </a:endParaRPr>
          </a:p>
        </p:txBody>
      </p:sp>
      <p:pic>
        <p:nvPicPr>
          <p:cNvPr id="40" name="Graphic 39">
            <a:extLst>
              <a:ext uri="{FF2B5EF4-FFF2-40B4-BE49-F238E27FC236}">
                <a16:creationId xmlns="" xmlns:a16="http://schemas.microsoft.com/office/drawing/2014/main" id="{5ED56322-7F02-460C-BF3E-851BEA1313B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03884" y="5093637"/>
            <a:ext cx="567583" cy="567583"/>
          </a:xfrm>
          <a:prstGeom prst="rect">
            <a:avLst/>
          </a:prstGeom>
        </p:spPr>
      </p:pic>
      <p:pic>
        <p:nvPicPr>
          <p:cNvPr id="41" name="Graphic 40">
            <a:extLst>
              <a:ext uri="{FF2B5EF4-FFF2-40B4-BE49-F238E27FC236}">
                <a16:creationId xmlns="" xmlns:a16="http://schemas.microsoft.com/office/drawing/2014/main" id="{5E179EC5-9878-4EA7-9253-C5DBCB634AD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326032" y="3916345"/>
            <a:ext cx="590210" cy="590210"/>
          </a:xfrm>
          <a:prstGeom prst="rect">
            <a:avLst/>
          </a:prstGeom>
        </p:spPr>
      </p:pic>
      <p:pic>
        <p:nvPicPr>
          <p:cNvPr id="42" name="Graphic 41">
            <a:extLst>
              <a:ext uri="{FF2B5EF4-FFF2-40B4-BE49-F238E27FC236}">
                <a16:creationId xmlns="" xmlns:a16="http://schemas.microsoft.com/office/drawing/2014/main" id="{4033C2E9-629B-4C9E-8795-FAA872B7589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272931" y="3093681"/>
            <a:ext cx="582161" cy="582161"/>
          </a:xfrm>
          <a:prstGeom prst="rect">
            <a:avLst/>
          </a:prstGeom>
        </p:spPr>
      </p:pic>
      <p:pic>
        <p:nvPicPr>
          <p:cNvPr id="43" name="Graphic 42">
            <a:extLst>
              <a:ext uri="{FF2B5EF4-FFF2-40B4-BE49-F238E27FC236}">
                <a16:creationId xmlns="" xmlns:a16="http://schemas.microsoft.com/office/drawing/2014/main" id="{6739A4E3-410C-4480-8D8C-7FA73E8C5E4D}"/>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393809" y="4108547"/>
            <a:ext cx="580055" cy="580055"/>
          </a:xfrm>
          <a:prstGeom prst="rect">
            <a:avLst/>
          </a:prstGeom>
        </p:spPr>
      </p:pic>
      <p:sp>
        <p:nvSpPr>
          <p:cNvPr id="14" name="Rectangle 13"/>
          <p:cNvSpPr/>
          <p:nvPr/>
        </p:nvSpPr>
        <p:spPr>
          <a:xfrm>
            <a:off x="9670178" y="6387858"/>
            <a:ext cx="2628502" cy="97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smtClean="0"/>
          </a:p>
        </p:txBody>
      </p:sp>
      <p:pic>
        <p:nvPicPr>
          <p:cNvPr id="3" name="Picture 2"/>
          <p:cNvPicPr>
            <a:picLocks noChangeAspect="1"/>
          </p:cNvPicPr>
          <p:nvPr/>
        </p:nvPicPr>
        <p:blipFill>
          <a:blip r:embed="rId10"/>
          <a:stretch>
            <a:fillRect/>
          </a:stretch>
        </p:blipFill>
        <p:spPr>
          <a:xfrm>
            <a:off x="10973864" y="138725"/>
            <a:ext cx="1207113" cy="603556"/>
          </a:xfrm>
          <a:prstGeom prst="rect">
            <a:avLst/>
          </a:prstGeom>
        </p:spPr>
      </p:pic>
    </p:spTree>
    <p:extLst>
      <p:ext uri="{BB962C8B-B14F-4D97-AF65-F5344CB8AC3E}">
        <p14:creationId xmlns:p14="http://schemas.microsoft.com/office/powerpoint/2010/main" val="4318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11.xml><?xml version="1.0" encoding="utf-8"?>
<a:theme xmlns:a="http://schemas.openxmlformats.org/drawingml/2006/main" name="9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12.xml><?xml version="1.0" encoding="utf-8"?>
<a:theme xmlns:a="http://schemas.openxmlformats.org/drawingml/2006/main" name="10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13.xml><?xml version="1.0" encoding="utf-8"?>
<a:theme xmlns:a="http://schemas.openxmlformats.org/drawingml/2006/main" name="11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14.xml><?xml version="1.0" encoding="utf-8"?>
<a:theme xmlns:a="http://schemas.openxmlformats.org/drawingml/2006/main" name="12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15.xml><?xml version="1.0" encoding="utf-8"?>
<a:theme xmlns:a="http://schemas.openxmlformats.org/drawingml/2006/main" name="13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3.xml><?xml version="1.0" encoding="utf-8"?>
<a:theme xmlns:a="http://schemas.openxmlformats.org/drawingml/2006/main" name="1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4.xml><?xml version="1.0" encoding="utf-8"?>
<a:theme xmlns:a="http://schemas.openxmlformats.org/drawingml/2006/main" name="2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5.xml><?xml version="1.0" encoding="utf-8"?>
<a:theme xmlns:a="http://schemas.openxmlformats.org/drawingml/2006/main" name="4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6.xml><?xml version="1.0" encoding="utf-8"?>
<a:theme xmlns:a="http://schemas.openxmlformats.org/drawingml/2006/main" name="3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7.xml><?xml version="1.0" encoding="utf-8"?>
<a:theme xmlns:a="http://schemas.openxmlformats.org/drawingml/2006/main" name="5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8.xml><?xml version="1.0" encoding="utf-8"?>
<a:theme xmlns:a="http://schemas.openxmlformats.org/drawingml/2006/main" name="6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9.xml><?xml version="1.0" encoding="utf-8"?>
<a:theme xmlns:a="http://schemas.openxmlformats.org/drawingml/2006/main" name="7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docProps/app.xml><?xml version="1.0" encoding="utf-8"?>
<Properties xmlns="http://schemas.openxmlformats.org/officeDocument/2006/extended-properties" xmlns:vt="http://schemas.openxmlformats.org/officeDocument/2006/docPropsVTypes">
  <TotalTime>1118</TotalTime>
  <Words>1835</Words>
  <Application>Microsoft Office PowerPoint</Application>
  <PresentationFormat>Widescreen</PresentationFormat>
  <Paragraphs>126</Paragraphs>
  <Slides>16</Slides>
  <Notes>2</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16</vt:i4>
      </vt:variant>
    </vt:vector>
  </HeadingPairs>
  <TitlesOfParts>
    <vt:vector size="40" baseType="lpstr">
      <vt:lpstr>Arial</vt:lpstr>
      <vt:lpstr>Arial Narrow</vt:lpstr>
      <vt:lpstr>Calibri</vt:lpstr>
      <vt:lpstr>Calibri Light</vt:lpstr>
      <vt:lpstr>Georgia</vt:lpstr>
      <vt:lpstr>Noto Sans</vt:lpstr>
      <vt:lpstr>System Font Regular</vt:lpstr>
      <vt:lpstr>Times New Roman</vt:lpstr>
      <vt:lpstr>Wingdings</vt:lpstr>
      <vt:lpstr>Office Theme</vt:lpstr>
      <vt:lpstr>IQVIA_V2.1.0</vt:lpstr>
      <vt:lpstr>1_IQVIA_V2.1.0</vt:lpstr>
      <vt:lpstr>2_IQVIA_V2.1.0</vt:lpstr>
      <vt:lpstr>4_IQVIA_V2.1.0</vt:lpstr>
      <vt:lpstr>3_IQVIA_V2.1.0</vt:lpstr>
      <vt:lpstr>5_IQVIA_V2.1.0</vt:lpstr>
      <vt:lpstr>6_IQVIA_V2.1.0</vt:lpstr>
      <vt:lpstr>7_IQVIA_V2.1.0</vt:lpstr>
      <vt:lpstr>8_IQVIA_V2.1.0</vt:lpstr>
      <vt:lpstr>9_IQVIA_V2.1.0</vt:lpstr>
      <vt:lpstr>10_IQVIA_V2.1.0</vt:lpstr>
      <vt:lpstr>11_IQVIA_V2.1.0</vt:lpstr>
      <vt:lpstr>12_IQVIA_V2.1.0</vt:lpstr>
      <vt:lpstr>13_IQVIA_V2.1.0</vt:lpstr>
      <vt:lpstr>Workforce Resistance in Hospital Information System Implementation: Identifying Causes and Proposing Effective Strategies for Mitigation</vt:lpstr>
      <vt:lpstr>Mentor Approval</vt:lpstr>
      <vt:lpstr>Introduction</vt:lpstr>
      <vt:lpstr>Importance of HIS </vt:lpstr>
      <vt:lpstr>OBJECTIVES </vt:lpstr>
      <vt:lpstr>PowerPoint Presentation</vt:lpstr>
      <vt:lpstr>NEED FOR STUDY  </vt:lpstr>
      <vt:lpstr>Methodology</vt:lpstr>
      <vt:lpstr>Process Model</vt:lpstr>
      <vt:lpstr>RESULTS</vt:lpstr>
      <vt:lpstr>    Reasons of Healthcare Workforce resistance in the implementation of HIS</vt:lpstr>
      <vt:lpstr>DISCUSSION</vt:lpstr>
      <vt:lpstr>DISCUSSION</vt:lpstr>
      <vt:lpstr>CONCLUSION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Microsoft account</cp:lastModifiedBy>
  <cp:revision>90</cp:revision>
  <dcterms:created xsi:type="dcterms:W3CDTF">2022-05-20T15:11:38Z</dcterms:created>
  <dcterms:modified xsi:type="dcterms:W3CDTF">2024-06-19T05:09:00Z</dcterms:modified>
</cp:coreProperties>
</file>