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74" r:id="rId4"/>
    <p:sldId id="275" r:id="rId5"/>
    <p:sldId id="260" r:id="rId6"/>
    <p:sldId id="259" r:id="rId7"/>
    <p:sldId id="261" r:id="rId8"/>
    <p:sldId id="262" r:id="rId9"/>
    <p:sldId id="277" r:id="rId10"/>
    <p:sldId id="263" r:id="rId11"/>
    <p:sldId id="264" r:id="rId12"/>
    <p:sldId id="265" r:id="rId13"/>
    <p:sldId id="266" r:id="rId14"/>
    <p:sldId id="267" r:id="rId15"/>
    <p:sldId id="278" r:id="rId16"/>
    <p:sldId id="273" r:id="rId17"/>
    <p:sldId id="276"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0B6642-7B4A-4E38-9AB6-4BD5F027455D}" v="306" dt="2023-06-15T07:19:44.36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390" autoAdjust="0"/>
    <p:restoredTop sz="86467" autoAdjust="0"/>
  </p:normalViewPr>
  <p:slideViewPr>
    <p:cSldViewPr snapToGrid="0">
      <p:cViewPr varScale="1">
        <p:scale>
          <a:sx n="64" d="100"/>
          <a:sy n="64" d="100"/>
        </p:scale>
        <p:origin x="1128"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handasri mishra" userId="4823a0c726140ad4" providerId="LiveId" clId="{AD0B6642-7B4A-4E38-9AB6-4BD5F027455D}"/>
    <pc:docChg chg="undo redo custSel addSld modSld sldOrd">
      <pc:chgData name="chhandasri mishra" userId="4823a0c726140ad4" providerId="LiveId" clId="{AD0B6642-7B4A-4E38-9AB6-4BD5F027455D}" dt="2023-06-15T07:39:54.280" v="2294" actId="1076"/>
      <pc:docMkLst>
        <pc:docMk/>
      </pc:docMkLst>
      <pc:sldChg chg="addSp delSp modSp mod">
        <pc:chgData name="chhandasri mishra" userId="4823a0c726140ad4" providerId="LiveId" clId="{AD0B6642-7B4A-4E38-9AB6-4BD5F027455D}" dt="2023-06-15T07:39:54.280" v="2294" actId="1076"/>
        <pc:sldMkLst>
          <pc:docMk/>
          <pc:sldMk cId="3199225478" sldId="256"/>
        </pc:sldMkLst>
        <pc:spChg chg="mod">
          <ac:chgData name="chhandasri mishra" userId="4823a0c726140ad4" providerId="LiveId" clId="{AD0B6642-7B4A-4E38-9AB6-4BD5F027455D}" dt="2023-06-15T07:39:48.325" v="2293" actId="20577"/>
          <ac:spMkLst>
            <pc:docMk/>
            <pc:sldMk cId="3199225478" sldId="256"/>
            <ac:spMk id="2" creationId="{6189BD04-9EFD-5298-48E0-BBFFD10429A7}"/>
          </ac:spMkLst>
        </pc:spChg>
        <pc:spChg chg="mod">
          <ac:chgData name="chhandasri mishra" userId="4823a0c726140ad4" providerId="LiveId" clId="{AD0B6642-7B4A-4E38-9AB6-4BD5F027455D}" dt="2023-06-15T07:39:54.280" v="2294" actId="1076"/>
          <ac:spMkLst>
            <pc:docMk/>
            <pc:sldMk cId="3199225478" sldId="256"/>
            <ac:spMk id="3" creationId="{7673AE62-677A-E7A9-D759-F10B648DEED4}"/>
          </ac:spMkLst>
        </pc:spChg>
        <pc:spChg chg="del">
          <ac:chgData name="chhandasri mishra" userId="4823a0c726140ad4" providerId="LiveId" clId="{AD0B6642-7B4A-4E38-9AB6-4BD5F027455D}" dt="2023-06-14T15:52:57.549" v="1298" actId="478"/>
          <ac:spMkLst>
            <pc:docMk/>
            <pc:sldMk cId="3199225478" sldId="256"/>
            <ac:spMk id="5" creationId="{D624A4A6-17A9-4392-BB4C-06FEF16CF7A3}"/>
          </ac:spMkLst>
        </pc:spChg>
        <pc:picChg chg="add del mod">
          <ac:chgData name="chhandasri mishra" userId="4823a0c726140ad4" providerId="LiveId" clId="{AD0B6642-7B4A-4E38-9AB6-4BD5F027455D}" dt="2023-06-15T06:10:00.237" v="2044" actId="478"/>
          <ac:picMkLst>
            <pc:docMk/>
            <pc:sldMk cId="3199225478" sldId="256"/>
            <ac:picMk id="1026" creationId="{65496A4F-551B-DAC6-7819-B5504F2B1A71}"/>
          </ac:picMkLst>
        </pc:picChg>
        <pc:picChg chg="add mod">
          <ac:chgData name="chhandasri mishra" userId="4823a0c726140ad4" providerId="LiveId" clId="{AD0B6642-7B4A-4E38-9AB6-4BD5F027455D}" dt="2023-06-15T06:11:04.432" v="2051" actId="14100"/>
          <ac:picMkLst>
            <pc:docMk/>
            <pc:sldMk cId="3199225478" sldId="256"/>
            <ac:picMk id="1028" creationId="{3143FAAE-F455-3C64-C83B-4E898167EC9C}"/>
          </ac:picMkLst>
        </pc:picChg>
      </pc:sldChg>
      <pc:sldChg chg="addSp delSp modSp mod">
        <pc:chgData name="chhandasri mishra" userId="4823a0c726140ad4" providerId="LiveId" clId="{AD0B6642-7B4A-4E38-9AB6-4BD5F027455D}" dt="2023-06-15T04:39:14.874" v="1900" actId="478"/>
        <pc:sldMkLst>
          <pc:docMk/>
          <pc:sldMk cId="2861094314" sldId="257"/>
        </pc:sldMkLst>
        <pc:spChg chg="mod">
          <ac:chgData name="chhandasri mishra" userId="4823a0c726140ad4" providerId="LiveId" clId="{AD0B6642-7B4A-4E38-9AB6-4BD5F027455D}" dt="2023-06-14T19:31:44.850" v="1855" actId="1076"/>
          <ac:spMkLst>
            <pc:docMk/>
            <pc:sldMk cId="2861094314" sldId="257"/>
            <ac:spMk id="2" creationId="{E2872094-D36A-007C-818C-6DC4FC39F74F}"/>
          </ac:spMkLst>
        </pc:spChg>
        <pc:spChg chg="del">
          <ac:chgData name="chhandasri mishra" userId="4823a0c726140ad4" providerId="LiveId" clId="{AD0B6642-7B4A-4E38-9AB6-4BD5F027455D}" dt="2023-06-14T19:31:38.152" v="1852" actId="478"/>
          <ac:spMkLst>
            <pc:docMk/>
            <pc:sldMk cId="2861094314" sldId="257"/>
            <ac:spMk id="3" creationId="{2DB44169-B653-8FCC-211C-27ABE8FE014A}"/>
          </ac:spMkLst>
        </pc:spChg>
        <pc:spChg chg="del">
          <ac:chgData name="chhandasri mishra" userId="4823a0c726140ad4" providerId="LiveId" clId="{AD0B6642-7B4A-4E38-9AB6-4BD5F027455D}" dt="2023-06-15T04:39:14.874" v="1900" actId="478"/>
          <ac:spMkLst>
            <pc:docMk/>
            <pc:sldMk cId="2861094314" sldId="257"/>
            <ac:spMk id="5" creationId="{F264D377-7310-FC9A-E728-3B686E1BEA5E}"/>
          </ac:spMkLst>
        </pc:spChg>
        <pc:picChg chg="add mod modCrop">
          <ac:chgData name="chhandasri mishra" userId="4823a0c726140ad4" providerId="LiveId" clId="{AD0B6642-7B4A-4E38-9AB6-4BD5F027455D}" dt="2023-06-14T19:31:43.523" v="1854" actId="14100"/>
          <ac:picMkLst>
            <pc:docMk/>
            <pc:sldMk cId="2861094314" sldId="257"/>
            <ac:picMk id="8" creationId="{EDBF063C-0F1A-B0ED-29E8-5FADDCAD84EE}"/>
          </ac:picMkLst>
        </pc:picChg>
      </pc:sldChg>
      <pc:sldChg chg="delSp modSp mod">
        <pc:chgData name="chhandasri mishra" userId="4823a0c726140ad4" providerId="LiveId" clId="{AD0B6642-7B4A-4E38-9AB6-4BD5F027455D}" dt="2023-06-15T06:02:21.119" v="1929" actId="27636"/>
        <pc:sldMkLst>
          <pc:docMk/>
          <pc:sldMk cId="459109267" sldId="259"/>
        </pc:sldMkLst>
        <pc:spChg chg="mod">
          <ac:chgData name="chhandasri mishra" userId="4823a0c726140ad4" providerId="LiveId" clId="{AD0B6642-7B4A-4E38-9AB6-4BD5F027455D}" dt="2023-06-14T19:32:18.772" v="1874" actId="20577"/>
          <ac:spMkLst>
            <pc:docMk/>
            <pc:sldMk cId="459109267" sldId="259"/>
            <ac:spMk id="2" creationId="{3096DAF6-311E-0255-B1ED-7410C0285961}"/>
          </ac:spMkLst>
        </pc:spChg>
        <pc:spChg chg="mod">
          <ac:chgData name="chhandasri mishra" userId="4823a0c726140ad4" providerId="LiveId" clId="{AD0B6642-7B4A-4E38-9AB6-4BD5F027455D}" dt="2023-06-15T06:02:21.119" v="1929" actId="27636"/>
          <ac:spMkLst>
            <pc:docMk/>
            <pc:sldMk cId="459109267" sldId="259"/>
            <ac:spMk id="3" creationId="{70665C76-273B-9A86-DBC1-54F437B85A44}"/>
          </ac:spMkLst>
        </pc:spChg>
        <pc:spChg chg="del">
          <ac:chgData name="chhandasri mishra" userId="4823a0c726140ad4" providerId="LiveId" clId="{AD0B6642-7B4A-4E38-9AB6-4BD5F027455D}" dt="2023-06-15T04:39:21.714" v="1901" actId="478"/>
          <ac:spMkLst>
            <pc:docMk/>
            <pc:sldMk cId="459109267" sldId="259"/>
            <ac:spMk id="5" creationId="{13826005-CE28-7D60-D38A-A20359BF8D20}"/>
          </ac:spMkLst>
        </pc:spChg>
      </pc:sldChg>
      <pc:sldChg chg="delSp modSp mod">
        <pc:chgData name="chhandasri mishra" userId="4823a0c726140ad4" providerId="LiveId" clId="{AD0B6642-7B4A-4E38-9AB6-4BD5F027455D}" dt="2023-06-15T06:02:01.086" v="1927" actId="113"/>
        <pc:sldMkLst>
          <pc:docMk/>
          <pc:sldMk cId="3544687849" sldId="260"/>
        </pc:sldMkLst>
        <pc:spChg chg="mod">
          <ac:chgData name="chhandasri mishra" userId="4823a0c726140ad4" providerId="LiveId" clId="{AD0B6642-7B4A-4E38-9AB6-4BD5F027455D}" dt="2023-06-14T19:32:11.329" v="1869" actId="20577"/>
          <ac:spMkLst>
            <pc:docMk/>
            <pc:sldMk cId="3544687849" sldId="260"/>
            <ac:spMk id="2" creationId="{EA4904D3-A247-E528-2115-156C18874265}"/>
          </ac:spMkLst>
        </pc:spChg>
        <pc:spChg chg="mod">
          <ac:chgData name="chhandasri mishra" userId="4823a0c726140ad4" providerId="LiveId" clId="{AD0B6642-7B4A-4E38-9AB6-4BD5F027455D}" dt="2023-06-15T06:02:01.086" v="1927" actId="113"/>
          <ac:spMkLst>
            <pc:docMk/>
            <pc:sldMk cId="3544687849" sldId="260"/>
            <ac:spMk id="3" creationId="{8C6D7DE2-7518-3B77-F975-509EE81FC92A}"/>
          </ac:spMkLst>
        </pc:spChg>
        <pc:spChg chg="del mod">
          <ac:chgData name="chhandasri mishra" userId="4823a0c726140ad4" providerId="LiveId" clId="{AD0B6642-7B4A-4E38-9AB6-4BD5F027455D}" dt="2023-06-14T14:51:51.222" v="360" actId="478"/>
          <ac:spMkLst>
            <pc:docMk/>
            <pc:sldMk cId="3544687849" sldId="260"/>
            <ac:spMk id="5" creationId="{8844328F-626B-70E2-D0C5-F16A1E592868}"/>
          </ac:spMkLst>
        </pc:spChg>
      </pc:sldChg>
      <pc:sldChg chg="addSp delSp modSp mod ord">
        <pc:chgData name="chhandasri mishra" userId="4823a0c726140ad4" providerId="LiveId" clId="{AD0B6642-7B4A-4E38-9AB6-4BD5F027455D}" dt="2023-06-15T06:03:24.646" v="2002" actId="1035"/>
        <pc:sldMkLst>
          <pc:docMk/>
          <pc:sldMk cId="1206244218" sldId="261"/>
        </pc:sldMkLst>
        <pc:spChg chg="mod">
          <ac:chgData name="chhandasri mishra" userId="4823a0c726140ad4" providerId="LiveId" clId="{AD0B6642-7B4A-4E38-9AB6-4BD5F027455D}" dt="2023-06-15T06:03:12.597" v="1967" actId="1076"/>
          <ac:spMkLst>
            <pc:docMk/>
            <pc:sldMk cId="1206244218" sldId="261"/>
            <ac:spMk id="2" creationId="{DA9672BA-4BE1-529E-07EC-8F4A53233F03}"/>
          </ac:spMkLst>
        </pc:spChg>
        <pc:spChg chg="del">
          <ac:chgData name="chhandasri mishra" userId="4823a0c726140ad4" providerId="LiveId" clId="{AD0B6642-7B4A-4E38-9AB6-4BD5F027455D}" dt="2023-06-14T14:55:26.368" v="459"/>
          <ac:spMkLst>
            <pc:docMk/>
            <pc:sldMk cId="1206244218" sldId="261"/>
            <ac:spMk id="3" creationId="{C69F77E6-6698-55B6-C98F-1338F8539D37}"/>
          </ac:spMkLst>
        </pc:spChg>
        <pc:spChg chg="del">
          <ac:chgData name="chhandasri mishra" userId="4823a0c726140ad4" providerId="LiveId" clId="{AD0B6642-7B4A-4E38-9AB6-4BD5F027455D}" dt="2023-06-15T04:39:26.916" v="1902" actId="478"/>
          <ac:spMkLst>
            <pc:docMk/>
            <pc:sldMk cId="1206244218" sldId="261"/>
            <ac:spMk id="5" creationId="{6F6DCD10-8A3E-7240-0E8B-DDE634E0B5E4}"/>
          </ac:spMkLst>
        </pc:spChg>
        <pc:picChg chg="mod">
          <ac:chgData name="chhandasri mishra" userId="4823a0c726140ad4" providerId="LiveId" clId="{AD0B6642-7B4A-4E38-9AB6-4BD5F027455D}" dt="2023-06-15T06:03:05.683" v="1966" actId="1035"/>
          <ac:picMkLst>
            <pc:docMk/>
            <pc:sldMk cId="1206244218" sldId="261"/>
            <ac:picMk id="6" creationId="{7CA07901-579C-BFCC-7D89-A24BBE44C4BD}"/>
          </ac:picMkLst>
        </pc:picChg>
        <pc:picChg chg="add mod">
          <ac:chgData name="chhandasri mishra" userId="4823a0c726140ad4" providerId="LiveId" clId="{AD0B6642-7B4A-4E38-9AB6-4BD5F027455D}" dt="2023-06-15T06:03:24.646" v="2002" actId="1035"/>
          <ac:picMkLst>
            <pc:docMk/>
            <pc:sldMk cId="1206244218" sldId="261"/>
            <ac:picMk id="7" creationId="{D288FFDA-C75E-1ECB-0BA9-337895E159F8}"/>
          </ac:picMkLst>
        </pc:picChg>
      </pc:sldChg>
      <pc:sldChg chg="addSp delSp modSp mod">
        <pc:chgData name="chhandasri mishra" userId="4823a0c726140ad4" providerId="LiveId" clId="{AD0B6642-7B4A-4E38-9AB6-4BD5F027455D}" dt="2023-06-14T19:32:32.683" v="1884" actId="20577"/>
        <pc:sldMkLst>
          <pc:docMk/>
          <pc:sldMk cId="1373306154" sldId="262"/>
        </pc:sldMkLst>
        <pc:spChg chg="mod">
          <ac:chgData name="chhandasri mishra" userId="4823a0c726140ad4" providerId="LiveId" clId="{AD0B6642-7B4A-4E38-9AB6-4BD5F027455D}" dt="2023-06-14T19:32:32.683" v="1884" actId="20577"/>
          <ac:spMkLst>
            <pc:docMk/>
            <pc:sldMk cId="1373306154" sldId="262"/>
            <ac:spMk id="2" creationId="{E63E1AFC-9CD1-08C8-0F87-3A71E5733E59}"/>
          </ac:spMkLst>
        </pc:spChg>
        <pc:spChg chg="del mod">
          <ac:chgData name="chhandasri mishra" userId="4823a0c726140ad4" providerId="LiveId" clId="{AD0B6642-7B4A-4E38-9AB6-4BD5F027455D}" dt="2023-06-14T16:52:14.826" v="1437" actId="478"/>
          <ac:spMkLst>
            <pc:docMk/>
            <pc:sldMk cId="1373306154" sldId="262"/>
            <ac:spMk id="3" creationId="{2DD0E2DC-1F64-6150-E936-2EFC08A56F0F}"/>
          </ac:spMkLst>
        </pc:spChg>
        <pc:spChg chg="add del">
          <ac:chgData name="chhandasri mishra" userId="4823a0c726140ad4" providerId="LiveId" clId="{AD0B6642-7B4A-4E38-9AB6-4BD5F027455D}" dt="2023-06-14T15:16:05.091" v="804" actId="478"/>
          <ac:spMkLst>
            <pc:docMk/>
            <pc:sldMk cId="1373306154" sldId="262"/>
            <ac:spMk id="5" creationId="{606B1AD0-3937-0010-0111-E6BE0A3744C4}"/>
          </ac:spMkLst>
        </pc:spChg>
        <pc:spChg chg="add del mod">
          <ac:chgData name="chhandasri mishra" userId="4823a0c726140ad4" providerId="LiveId" clId="{AD0B6642-7B4A-4E38-9AB6-4BD5F027455D}" dt="2023-06-14T15:14:10.874" v="780"/>
          <ac:spMkLst>
            <pc:docMk/>
            <pc:sldMk cId="1373306154" sldId="262"/>
            <ac:spMk id="7" creationId="{52890473-C31F-9300-E68C-77616FE475CA}"/>
          </ac:spMkLst>
        </pc:spChg>
        <pc:spChg chg="add del mod">
          <ac:chgData name="chhandasri mishra" userId="4823a0c726140ad4" providerId="LiveId" clId="{AD0B6642-7B4A-4E38-9AB6-4BD5F027455D}" dt="2023-06-14T16:53:06.214" v="1438"/>
          <ac:spMkLst>
            <pc:docMk/>
            <pc:sldMk cId="1373306154" sldId="262"/>
            <ac:spMk id="7" creationId="{C461B88E-A6A5-130D-E2F1-E53DE4E9D94E}"/>
          </ac:spMkLst>
        </pc:spChg>
        <pc:spChg chg="add del mod">
          <ac:chgData name="chhandasri mishra" userId="4823a0c726140ad4" providerId="LiveId" clId="{AD0B6642-7B4A-4E38-9AB6-4BD5F027455D}" dt="2023-06-14T16:52:11.875" v="1436" actId="478"/>
          <ac:spMkLst>
            <pc:docMk/>
            <pc:sldMk cId="1373306154" sldId="262"/>
            <ac:spMk id="8" creationId="{08F0C9D1-9337-6E5C-565E-21ECEC46DFB6}"/>
          </ac:spMkLst>
        </pc:spChg>
        <pc:spChg chg="add del mod">
          <ac:chgData name="chhandasri mishra" userId="4823a0c726140ad4" providerId="LiveId" clId="{AD0B6642-7B4A-4E38-9AB6-4BD5F027455D}" dt="2023-06-14T16:56:34.193" v="1535" actId="478"/>
          <ac:spMkLst>
            <pc:docMk/>
            <pc:sldMk cId="1373306154" sldId="262"/>
            <ac:spMk id="11" creationId="{C18BA0DD-354A-203B-7D47-172293B029F7}"/>
          </ac:spMkLst>
        </pc:spChg>
        <pc:graphicFrameChg chg="add del mod modGraphic">
          <ac:chgData name="chhandasri mishra" userId="4823a0c726140ad4" providerId="LiveId" clId="{AD0B6642-7B4A-4E38-9AB6-4BD5F027455D}" dt="2023-06-14T16:57:40.321" v="1541" actId="14100"/>
          <ac:graphicFrameMkLst>
            <pc:docMk/>
            <pc:sldMk cId="1373306154" sldId="262"/>
            <ac:graphicFrameMk id="9" creationId="{4FCA3FDA-7CB9-72FB-1340-94A33B442506}"/>
          </ac:graphicFrameMkLst>
        </pc:graphicFrameChg>
        <pc:picChg chg="mod">
          <ac:chgData name="chhandasri mishra" userId="4823a0c726140ad4" providerId="LiveId" clId="{AD0B6642-7B4A-4E38-9AB6-4BD5F027455D}" dt="2023-06-14T16:53:54.754" v="1459" actId="14100"/>
          <ac:picMkLst>
            <pc:docMk/>
            <pc:sldMk cId="1373306154" sldId="262"/>
            <ac:picMk id="6" creationId="{CC7E35C9-8D50-F7CA-E6F1-C10B29E0AEB2}"/>
          </ac:picMkLst>
        </pc:picChg>
      </pc:sldChg>
      <pc:sldChg chg="addSp delSp modSp mod">
        <pc:chgData name="chhandasri mishra" userId="4823a0c726140ad4" providerId="LiveId" clId="{AD0B6642-7B4A-4E38-9AB6-4BD5F027455D}" dt="2023-06-15T07:18:38.989" v="2233" actId="1076"/>
        <pc:sldMkLst>
          <pc:docMk/>
          <pc:sldMk cId="1911276768" sldId="263"/>
        </pc:sldMkLst>
        <pc:spChg chg="mod">
          <ac:chgData name="chhandasri mishra" userId="4823a0c726140ad4" providerId="LiveId" clId="{AD0B6642-7B4A-4E38-9AB6-4BD5F027455D}" dt="2023-06-14T19:32:56.114" v="1887" actId="20577"/>
          <ac:spMkLst>
            <pc:docMk/>
            <pc:sldMk cId="1911276768" sldId="263"/>
            <ac:spMk id="2" creationId="{E63E1AFC-9CD1-08C8-0F87-3A71E5733E59}"/>
          </ac:spMkLst>
        </pc:spChg>
        <pc:spChg chg="mod">
          <ac:chgData name="chhandasri mishra" userId="4823a0c726140ad4" providerId="LiveId" clId="{AD0B6642-7B4A-4E38-9AB6-4BD5F027455D}" dt="2023-06-15T07:18:26.749" v="2230" actId="20577"/>
          <ac:spMkLst>
            <pc:docMk/>
            <pc:sldMk cId="1911276768" sldId="263"/>
            <ac:spMk id="3" creationId="{2DD0E2DC-1F64-6150-E936-2EFC08A56F0F}"/>
          </ac:spMkLst>
        </pc:spChg>
        <pc:spChg chg="del">
          <ac:chgData name="chhandasri mishra" userId="4823a0c726140ad4" providerId="LiveId" clId="{AD0B6642-7B4A-4E38-9AB6-4BD5F027455D}" dt="2023-06-15T04:39:34.323" v="1903" actId="478"/>
          <ac:spMkLst>
            <pc:docMk/>
            <pc:sldMk cId="1911276768" sldId="263"/>
            <ac:spMk id="5" creationId="{8EF452A5-4A37-38F4-E86E-331DB996CC6B}"/>
          </ac:spMkLst>
        </pc:spChg>
        <pc:spChg chg="add mod">
          <ac:chgData name="chhandasri mishra" userId="4823a0c726140ad4" providerId="LiveId" clId="{AD0B6642-7B4A-4E38-9AB6-4BD5F027455D}" dt="2023-06-15T07:18:30.664" v="2231" actId="1076"/>
          <ac:spMkLst>
            <pc:docMk/>
            <pc:sldMk cId="1911276768" sldId="263"/>
            <ac:spMk id="7" creationId="{9A7751B1-BEB0-C69F-9C3C-60623C80F0B4}"/>
          </ac:spMkLst>
        </pc:spChg>
        <pc:spChg chg="add del mod">
          <ac:chgData name="chhandasri mishra" userId="4823a0c726140ad4" providerId="LiveId" clId="{AD0B6642-7B4A-4E38-9AB6-4BD5F027455D}" dt="2023-06-14T15:18:32.437" v="834"/>
          <ac:spMkLst>
            <pc:docMk/>
            <pc:sldMk cId="1911276768" sldId="263"/>
            <ac:spMk id="8" creationId="{79BCDB6C-3EA4-2312-D63B-7E15D6C99EEB}"/>
          </ac:spMkLst>
        </pc:spChg>
        <pc:spChg chg="add mod">
          <ac:chgData name="chhandasri mishra" userId="4823a0c726140ad4" providerId="LiveId" clId="{AD0B6642-7B4A-4E38-9AB6-4BD5F027455D}" dt="2023-06-15T07:18:33.629" v="2232" actId="1076"/>
          <ac:spMkLst>
            <pc:docMk/>
            <pc:sldMk cId="1911276768" sldId="263"/>
            <ac:spMk id="9" creationId="{483CAD7D-B909-4114-7B01-5D92ECA2A68B}"/>
          </ac:spMkLst>
        </pc:spChg>
        <pc:spChg chg="add del mod">
          <ac:chgData name="chhandasri mishra" userId="4823a0c726140ad4" providerId="LiveId" clId="{AD0B6642-7B4A-4E38-9AB6-4BD5F027455D}" dt="2023-06-14T15:18:32.438" v="836"/>
          <ac:spMkLst>
            <pc:docMk/>
            <pc:sldMk cId="1911276768" sldId="263"/>
            <ac:spMk id="10" creationId="{DFE9B76A-F74D-588B-2A4F-4A11261D5C02}"/>
          </ac:spMkLst>
        </pc:spChg>
        <pc:spChg chg="add mod">
          <ac:chgData name="chhandasri mishra" userId="4823a0c726140ad4" providerId="LiveId" clId="{AD0B6642-7B4A-4E38-9AB6-4BD5F027455D}" dt="2023-06-15T07:18:38.989" v="2233" actId="1076"/>
          <ac:spMkLst>
            <pc:docMk/>
            <pc:sldMk cId="1911276768" sldId="263"/>
            <ac:spMk id="11" creationId="{3CA0B071-29EA-8635-B72B-0E5A500B4847}"/>
          </ac:spMkLst>
        </pc:spChg>
        <pc:graphicFrameChg chg="add del mod modGraphic">
          <ac:chgData name="chhandasri mishra" userId="4823a0c726140ad4" providerId="LiveId" clId="{AD0B6642-7B4A-4E38-9AB6-4BD5F027455D}" dt="2023-06-15T07:06:15.916" v="2120" actId="478"/>
          <ac:graphicFrameMkLst>
            <pc:docMk/>
            <pc:sldMk cId="1911276768" sldId="263"/>
            <ac:graphicFrameMk id="5" creationId="{C5D95204-B4D9-68F3-C0A0-D1202FF4A322}"/>
          </ac:graphicFrameMkLst>
        </pc:graphicFrameChg>
        <pc:graphicFrameChg chg="add del mod modGraphic">
          <ac:chgData name="chhandasri mishra" userId="4823a0c726140ad4" providerId="LiveId" clId="{AD0B6642-7B4A-4E38-9AB6-4BD5F027455D}" dt="2023-06-15T07:14:51.643" v="2189" actId="478"/>
          <ac:graphicFrameMkLst>
            <pc:docMk/>
            <pc:sldMk cId="1911276768" sldId="263"/>
            <ac:graphicFrameMk id="8" creationId="{922D4208-A03F-4AF4-442D-C64A5634CC79}"/>
          </ac:graphicFrameMkLst>
        </pc:graphicFrameChg>
        <pc:graphicFrameChg chg="add mod modGraphic">
          <ac:chgData name="chhandasri mishra" userId="4823a0c726140ad4" providerId="LiveId" clId="{AD0B6642-7B4A-4E38-9AB6-4BD5F027455D}" dt="2023-06-15T07:18:21.683" v="2228" actId="207"/>
          <ac:graphicFrameMkLst>
            <pc:docMk/>
            <pc:sldMk cId="1911276768" sldId="263"/>
            <ac:graphicFrameMk id="10" creationId="{CE35DDFA-47A7-BF7C-D1A1-B2B7B9EFC289}"/>
          </ac:graphicFrameMkLst>
        </pc:graphicFrameChg>
      </pc:sldChg>
      <pc:sldChg chg="addSp delSp modSp mod">
        <pc:chgData name="chhandasri mishra" userId="4823a0c726140ad4" providerId="LiveId" clId="{AD0B6642-7B4A-4E38-9AB6-4BD5F027455D}" dt="2023-06-15T07:19:59.237" v="2260" actId="14100"/>
        <pc:sldMkLst>
          <pc:docMk/>
          <pc:sldMk cId="1498613200" sldId="264"/>
        </pc:sldMkLst>
        <pc:spChg chg="mod">
          <ac:chgData name="chhandasri mishra" userId="4823a0c726140ad4" providerId="LiveId" clId="{AD0B6642-7B4A-4E38-9AB6-4BD5F027455D}" dt="2023-06-14T19:33:02.559" v="1888" actId="20577"/>
          <ac:spMkLst>
            <pc:docMk/>
            <pc:sldMk cId="1498613200" sldId="264"/>
            <ac:spMk id="2" creationId="{E63E1AFC-9CD1-08C8-0F87-3A71E5733E59}"/>
          </ac:spMkLst>
        </pc:spChg>
        <pc:spChg chg="mod">
          <ac:chgData name="chhandasri mishra" userId="4823a0c726140ad4" providerId="LiveId" clId="{AD0B6642-7B4A-4E38-9AB6-4BD5F027455D}" dt="2023-06-15T07:05:17.080" v="2107" actId="21"/>
          <ac:spMkLst>
            <pc:docMk/>
            <pc:sldMk cId="1498613200" sldId="264"/>
            <ac:spMk id="3" creationId="{2DD0E2DC-1F64-6150-E936-2EFC08A56F0F}"/>
          </ac:spMkLst>
        </pc:spChg>
        <pc:spChg chg="del mod">
          <ac:chgData name="chhandasri mishra" userId="4823a0c726140ad4" providerId="LiveId" clId="{AD0B6642-7B4A-4E38-9AB6-4BD5F027455D}" dt="2023-06-15T04:39:47.135" v="1905" actId="478"/>
          <ac:spMkLst>
            <pc:docMk/>
            <pc:sldMk cId="1498613200" sldId="264"/>
            <ac:spMk id="5" creationId="{BC6C537E-F258-FF89-BDC8-88EC70E7BEAF}"/>
          </ac:spMkLst>
        </pc:spChg>
        <pc:graphicFrameChg chg="add del modGraphic">
          <ac:chgData name="chhandasri mishra" userId="4823a0c726140ad4" providerId="LiveId" clId="{AD0B6642-7B4A-4E38-9AB6-4BD5F027455D}" dt="2023-06-15T07:03:47.911" v="2097" actId="1032"/>
          <ac:graphicFrameMkLst>
            <pc:docMk/>
            <pc:sldMk cId="1498613200" sldId="264"/>
            <ac:graphicFrameMk id="5" creationId="{31A70C16-1E8B-E38F-3410-15D5EBD02D1A}"/>
          </ac:graphicFrameMkLst>
        </pc:graphicFrameChg>
        <pc:graphicFrameChg chg="add mod modGraphic">
          <ac:chgData name="chhandasri mishra" userId="4823a0c726140ad4" providerId="LiveId" clId="{AD0B6642-7B4A-4E38-9AB6-4BD5F027455D}" dt="2023-06-15T07:19:59.237" v="2260" actId="14100"/>
          <ac:graphicFrameMkLst>
            <pc:docMk/>
            <pc:sldMk cId="1498613200" sldId="264"/>
            <ac:graphicFrameMk id="7" creationId="{F16B4E13-8C7D-55EF-12CF-DBCD084E17CF}"/>
          </ac:graphicFrameMkLst>
        </pc:graphicFrameChg>
      </pc:sldChg>
      <pc:sldChg chg="delSp modSp mod">
        <pc:chgData name="chhandasri mishra" userId="4823a0c726140ad4" providerId="LiveId" clId="{AD0B6642-7B4A-4E38-9AB6-4BD5F027455D}" dt="2023-06-15T06:25:16.676" v="2095" actId="113"/>
        <pc:sldMkLst>
          <pc:docMk/>
          <pc:sldMk cId="2616270879" sldId="265"/>
        </pc:sldMkLst>
        <pc:spChg chg="mod">
          <ac:chgData name="chhandasri mishra" userId="4823a0c726140ad4" providerId="LiveId" clId="{AD0B6642-7B4A-4E38-9AB6-4BD5F027455D}" dt="2023-06-14T19:33:09.061" v="1893" actId="20577"/>
          <ac:spMkLst>
            <pc:docMk/>
            <pc:sldMk cId="2616270879" sldId="265"/>
            <ac:spMk id="2" creationId="{40D59676-68AE-B31D-2B17-777B3CE4CB84}"/>
          </ac:spMkLst>
        </pc:spChg>
        <pc:spChg chg="mod">
          <ac:chgData name="chhandasri mishra" userId="4823a0c726140ad4" providerId="LiveId" clId="{AD0B6642-7B4A-4E38-9AB6-4BD5F027455D}" dt="2023-06-15T06:25:16.676" v="2095" actId="113"/>
          <ac:spMkLst>
            <pc:docMk/>
            <pc:sldMk cId="2616270879" sldId="265"/>
            <ac:spMk id="3" creationId="{069AE405-828D-19A8-A3BF-17A9B1F9E370}"/>
          </ac:spMkLst>
        </pc:spChg>
        <pc:spChg chg="del mod">
          <ac:chgData name="chhandasri mishra" userId="4823a0c726140ad4" providerId="LiveId" clId="{AD0B6642-7B4A-4E38-9AB6-4BD5F027455D}" dt="2023-06-14T17:06:12.414" v="1702" actId="478"/>
          <ac:spMkLst>
            <pc:docMk/>
            <pc:sldMk cId="2616270879" sldId="265"/>
            <ac:spMk id="5" creationId="{DD6E8C70-D405-03BF-6CEE-48677636D9A7}"/>
          </ac:spMkLst>
        </pc:spChg>
      </pc:sldChg>
      <pc:sldChg chg="addSp delSp modSp mod">
        <pc:chgData name="chhandasri mishra" userId="4823a0c726140ad4" providerId="LiveId" clId="{AD0B6642-7B4A-4E38-9AB6-4BD5F027455D}" dt="2023-06-15T07:36:37.574" v="2273" actId="14100"/>
        <pc:sldMkLst>
          <pc:docMk/>
          <pc:sldMk cId="2388368187" sldId="266"/>
        </pc:sldMkLst>
        <pc:spChg chg="mod">
          <ac:chgData name="chhandasri mishra" userId="4823a0c726140ad4" providerId="LiveId" clId="{AD0B6642-7B4A-4E38-9AB6-4BD5F027455D}" dt="2023-06-15T07:36:34.670" v="2272" actId="1076"/>
          <ac:spMkLst>
            <pc:docMk/>
            <pc:sldMk cId="2388368187" sldId="266"/>
            <ac:spMk id="2" creationId="{40D59676-68AE-B31D-2B17-777B3CE4CB84}"/>
          </ac:spMkLst>
        </pc:spChg>
        <pc:spChg chg="mod">
          <ac:chgData name="chhandasri mishra" userId="4823a0c726140ad4" providerId="LiveId" clId="{AD0B6642-7B4A-4E38-9AB6-4BD5F027455D}" dt="2023-06-15T07:36:37.574" v="2273" actId="14100"/>
          <ac:spMkLst>
            <pc:docMk/>
            <pc:sldMk cId="2388368187" sldId="266"/>
            <ac:spMk id="3" creationId="{069AE405-828D-19A8-A3BF-17A9B1F9E370}"/>
          </ac:spMkLst>
        </pc:spChg>
        <pc:spChg chg="del mod">
          <ac:chgData name="chhandasri mishra" userId="4823a0c726140ad4" providerId="LiveId" clId="{AD0B6642-7B4A-4E38-9AB6-4BD5F027455D}" dt="2023-06-14T15:34:21.539" v="980" actId="478"/>
          <ac:spMkLst>
            <pc:docMk/>
            <pc:sldMk cId="2388368187" sldId="266"/>
            <ac:spMk id="5" creationId="{44604681-6BE2-30DB-6630-A78A118C216E}"/>
          </ac:spMkLst>
        </pc:spChg>
        <pc:picChg chg="mod">
          <ac:chgData name="chhandasri mishra" userId="4823a0c726140ad4" providerId="LiveId" clId="{AD0B6642-7B4A-4E38-9AB6-4BD5F027455D}" dt="2023-06-15T07:36:31.324" v="2271" actId="14100"/>
          <ac:picMkLst>
            <pc:docMk/>
            <pc:sldMk cId="2388368187" sldId="266"/>
            <ac:picMk id="6" creationId="{67E54A9D-4B6F-6671-1709-E2CF64355D4B}"/>
          </ac:picMkLst>
        </pc:picChg>
        <pc:picChg chg="add del">
          <ac:chgData name="chhandasri mishra" userId="4823a0c726140ad4" providerId="LiveId" clId="{AD0B6642-7B4A-4E38-9AB6-4BD5F027455D}" dt="2023-06-15T06:18:45.224" v="2058"/>
          <ac:picMkLst>
            <pc:docMk/>
            <pc:sldMk cId="2388368187" sldId="266"/>
            <ac:picMk id="2050" creationId="{CB9BC946-9A5D-63A6-A888-DF3F20469CEE}"/>
          </ac:picMkLst>
        </pc:picChg>
      </pc:sldChg>
      <pc:sldChg chg="delSp modSp mod">
        <pc:chgData name="chhandasri mishra" userId="4823a0c726140ad4" providerId="LiveId" clId="{AD0B6642-7B4A-4E38-9AB6-4BD5F027455D}" dt="2023-06-15T07:33:39.823" v="2265" actId="1076"/>
        <pc:sldMkLst>
          <pc:docMk/>
          <pc:sldMk cId="1644327927" sldId="267"/>
        </pc:sldMkLst>
        <pc:spChg chg="mod">
          <ac:chgData name="chhandasri mishra" userId="4823a0c726140ad4" providerId="LiveId" clId="{AD0B6642-7B4A-4E38-9AB6-4BD5F027455D}" dt="2023-06-15T07:33:39.823" v="2265" actId="1076"/>
          <ac:spMkLst>
            <pc:docMk/>
            <pc:sldMk cId="1644327927" sldId="267"/>
            <ac:spMk id="3" creationId="{C37621F9-57FC-03A7-2EE3-925A45765D10}"/>
          </ac:spMkLst>
        </pc:spChg>
        <pc:spChg chg="del mod">
          <ac:chgData name="chhandasri mishra" userId="4823a0c726140ad4" providerId="LiveId" clId="{AD0B6642-7B4A-4E38-9AB6-4BD5F027455D}" dt="2023-06-15T04:39:56.047" v="1907" actId="478"/>
          <ac:spMkLst>
            <pc:docMk/>
            <pc:sldMk cId="1644327927" sldId="267"/>
            <ac:spMk id="5" creationId="{48A4B806-E805-17DC-360E-E996C56D4D95}"/>
          </ac:spMkLst>
        </pc:spChg>
      </pc:sldChg>
      <pc:sldChg chg="delSp modSp mod">
        <pc:chgData name="chhandasri mishra" userId="4823a0c726140ad4" providerId="LiveId" clId="{AD0B6642-7B4A-4E38-9AB6-4BD5F027455D}" dt="2023-06-15T04:40:05.703" v="1909" actId="478"/>
        <pc:sldMkLst>
          <pc:docMk/>
          <pc:sldMk cId="3675246277" sldId="268"/>
        </pc:sldMkLst>
        <pc:spChg chg="del mod">
          <ac:chgData name="chhandasri mishra" userId="4823a0c726140ad4" providerId="LiveId" clId="{AD0B6642-7B4A-4E38-9AB6-4BD5F027455D}" dt="2023-06-15T04:40:05.703" v="1909" actId="478"/>
          <ac:spMkLst>
            <pc:docMk/>
            <pc:sldMk cId="3675246277" sldId="268"/>
            <ac:spMk id="5" creationId="{50FC9A4B-7D60-AC6E-3EFB-C49D8A77D0A3}"/>
          </ac:spMkLst>
        </pc:spChg>
      </pc:sldChg>
      <pc:sldChg chg="addSp delSp modSp mod">
        <pc:chgData name="chhandasri mishra" userId="4823a0c726140ad4" providerId="LiveId" clId="{AD0B6642-7B4A-4E38-9AB6-4BD5F027455D}" dt="2023-06-15T04:41:43.686" v="1915"/>
        <pc:sldMkLst>
          <pc:docMk/>
          <pc:sldMk cId="2333934579" sldId="270"/>
        </pc:sldMkLst>
        <pc:spChg chg="del">
          <ac:chgData name="chhandasri mishra" userId="4823a0c726140ad4" providerId="LiveId" clId="{AD0B6642-7B4A-4E38-9AB6-4BD5F027455D}" dt="2023-06-15T04:41:38.135" v="1914" actId="478"/>
          <ac:spMkLst>
            <pc:docMk/>
            <pc:sldMk cId="2333934579" sldId="270"/>
            <ac:spMk id="3" creationId="{6477814C-6B56-911D-71A3-5D4712507305}"/>
          </ac:spMkLst>
        </pc:spChg>
        <pc:spChg chg="del">
          <ac:chgData name="chhandasri mishra" userId="4823a0c726140ad4" providerId="LiveId" clId="{AD0B6642-7B4A-4E38-9AB6-4BD5F027455D}" dt="2023-06-15T04:40:12.138" v="1910" actId="478"/>
          <ac:spMkLst>
            <pc:docMk/>
            <pc:sldMk cId="2333934579" sldId="270"/>
            <ac:spMk id="5" creationId="{9B187AAF-6A0B-1393-C469-6E06803B7421}"/>
          </ac:spMkLst>
        </pc:spChg>
        <pc:spChg chg="add del mod">
          <ac:chgData name="chhandasri mishra" userId="4823a0c726140ad4" providerId="LiveId" clId="{AD0B6642-7B4A-4E38-9AB6-4BD5F027455D}" dt="2023-06-15T04:41:43.686" v="1915"/>
          <ac:spMkLst>
            <pc:docMk/>
            <pc:sldMk cId="2333934579" sldId="270"/>
            <ac:spMk id="7" creationId="{B8574385-B9FB-B1A4-936A-CB308D25E801}"/>
          </ac:spMkLst>
        </pc:spChg>
        <pc:picChg chg="add mod">
          <ac:chgData name="chhandasri mishra" userId="4823a0c726140ad4" providerId="LiveId" clId="{AD0B6642-7B4A-4E38-9AB6-4BD5F027455D}" dt="2023-06-15T04:41:43.686" v="1915"/>
          <ac:picMkLst>
            <pc:docMk/>
            <pc:sldMk cId="2333934579" sldId="270"/>
            <ac:picMk id="9" creationId="{04B5DDED-0406-7DA2-6CAD-65ABCD1AC646}"/>
          </ac:picMkLst>
        </pc:picChg>
      </pc:sldChg>
      <pc:sldChg chg="addSp delSp modSp mod">
        <pc:chgData name="chhandasri mishra" userId="4823a0c726140ad4" providerId="LiveId" clId="{AD0B6642-7B4A-4E38-9AB6-4BD5F027455D}" dt="2023-06-15T04:41:15.454" v="1913"/>
        <pc:sldMkLst>
          <pc:docMk/>
          <pc:sldMk cId="4112284290" sldId="271"/>
        </pc:sldMkLst>
        <pc:spChg chg="del">
          <ac:chgData name="chhandasri mishra" userId="4823a0c726140ad4" providerId="LiveId" clId="{AD0B6642-7B4A-4E38-9AB6-4BD5F027455D}" dt="2023-06-15T04:41:13.333" v="1912" actId="478"/>
          <ac:spMkLst>
            <pc:docMk/>
            <pc:sldMk cId="4112284290" sldId="271"/>
            <ac:spMk id="3" creationId="{6477814C-6B56-911D-71A3-5D4712507305}"/>
          </ac:spMkLst>
        </pc:spChg>
        <pc:spChg chg="del">
          <ac:chgData name="chhandasri mishra" userId="4823a0c726140ad4" providerId="LiveId" clId="{AD0B6642-7B4A-4E38-9AB6-4BD5F027455D}" dt="2023-06-15T04:40:16.647" v="1911" actId="478"/>
          <ac:spMkLst>
            <pc:docMk/>
            <pc:sldMk cId="4112284290" sldId="271"/>
            <ac:spMk id="5" creationId="{68ABA5A0-C039-E6BF-8014-4934B4E407B2}"/>
          </ac:spMkLst>
        </pc:spChg>
        <pc:spChg chg="add del mod">
          <ac:chgData name="chhandasri mishra" userId="4823a0c726140ad4" providerId="LiveId" clId="{AD0B6642-7B4A-4E38-9AB6-4BD5F027455D}" dt="2023-06-15T04:41:15.454" v="1913"/>
          <ac:spMkLst>
            <pc:docMk/>
            <pc:sldMk cId="4112284290" sldId="271"/>
            <ac:spMk id="7" creationId="{40F38068-1B9D-12CA-86B3-63920EC65884}"/>
          </ac:spMkLst>
        </pc:spChg>
        <pc:picChg chg="add mod">
          <ac:chgData name="chhandasri mishra" userId="4823a0c726140ad4" providerId="LiveId" clId="{AD0B6642-7B4A-4E38-9AB6-4BD5F027455D}" dt="2023-06-15T04:41:15.454" v="1913"/>
          <ac:picMkLst>
            <pc:docMk/>
            <pc:sldMk cId="4112284290" sldId="271"/>
            <ac:picMk id="9" creationId="{9FAC6998-5D85-BE0F-53AE-AB117B765D91}"/>
          </ac:picMkLst>
        </pc:picChg>
      </pc:sldChg>
      <pc:sldChg chg="delSp modSp mod">
        <pc:chgData name="chhandasri mishra" userId="4823a0c726140ad4" providerId="LiveId" clId="{AD0B6642-7B4A-4E38-9AB6-4BD5F027455D}" dt="2023-06-14T15:47:42.006" v="1178" actId="20577"/>
        <pc:sldMkLst>
          <pc:docMk/>
          <pc:sldMk cId="149243798" sldId="273"/>
        </pc:sldMkLst>
        <pc:spChg chg="mod">
          <ac:chgData name="chhandasri mishra" userId="4823a0c726140ad4" providerId="LiveId" clId="{AD0B6642-7B4A-4E38-9AB6-4BD5F027455D}" dt="2023-06-14T15:46:09.610" v="1115" actId="1076"/>
          <ac:spMkLst>
            <pc:docMk/>
            <pc:sldMk cId="149243798" sldId="273"/>
            <ac:spMk id="2" creationId="{51840CEC-B205-D614-ACFB-9620DEF0A59E}"/>
          </ac:spMkLst>
        </pc:spChg>
        <pc:spChg chg="mod">
          <ac:chgData name="chhandasri mishra" userId="4823a0c726140ad4" providerId="LiveId" clId="{AD0B6642-7B4A-4E38-9AB6-4BD5F027455D}" dt="2023-06-14T15:47:42.006" v="1178" actId="20577"/>
          <ac:spMkLst>
            <pc:docMk/>
            <pc:sldMk cId="149243798" sldId="273"/>
            <ac:spMk id="3" creationId="{3E6CD5A5-350C-07B1-88E3-70F677EEF1DB}"/>
          </ac:spMkLst>
        </pc:spChg>
        <pc:spChg chg="del">
          <ac:chgData name="chhandasri mishra" userId="4823a0c726140ad4" providerId="LiveId" clId="{AD0B6642-7B4A-4E38-9AB6-4BD5F027455D}" dt="2023-06-14T15:46:12.473" v="1116" actId="478"/>
          <ac:spMkLst>
            <pc:docMk/>
            <pc:sldMk cId="149243798" sldId="273"/>
            <ac:spMk id="4" creationId="{BA6BC351-F8F3-57C7-6516-D8352B33A9A1}"/>
          </ac:spMkLst>
        </pc:spChg>
      </pc:sldChg>
      <pc:sldChg chg="delSp modSp mod">
        <pc:chgData name="chhandasri mishra" userId="4823a0c726140ad4" providerId="LiveId" clId="{AD0B6642-7B4A-4E38-9AB6-4BD5F027455D}" dt="2023-06-15T06:00:51.865" v="1919" actId="113"/>
        <pc:sldMkLst>
          <pc:docMk/>
          <pc:sldMk cId="2935010475" sldId="274"/>
        </pc:sldMkLst>
        <pc:spChg chg="mod">
          <ac:chgData name="chhandasri mishra" userId="4823a0c726140ad4" providerId="LiveId" clId="{AD0B6642-7B4A-4E38-9AB6-4BD5F027455D}" dt="2023-06-14T19:32:01.137" v="1860" actId="20577"/>
          <ac:spMkLst>
            <pc:docMk/>
            <pc:sldMk cId="2935010475" sldId="274"/>
            <ac:spMk id="2" creationId="{E2872094-D36A-007C-818C-6DC4FC39F74F}"/>
          </ac:spMkLst>
        </pc:spChg>
        <pc:spChg chg="mod">
          <ac:chgData name="chhandasri mishra" userId="4823a0c726140ad4" providerId="LiveId" clId="{AD0B6642-7B4A-4E38-9AB6-4BD5F027455D}" dt="2023-06-15T06:00:51.865" v="1919" actId="113"/>
          <ac:spMkLst>
            <pc:docMk/>
            <pc:sldMk cId="2935010475" sldId="274"/>
            <ac:spMk id="3" creationId="{2DB44169-B653-8FCC-211C-27ABE8FE014A}"/>
          </ac:spMkLst>
        </pc:spChg>
        <pc:spChg chg="del mod">
          <ac:chgData name="chhandasri mishra" userId="4823a0c726140ad4" providerId="LiveId" clId="{AD0B6642-7B4A-4E38-9AB6-4BD5F027455D}" dt="2023-06-14T14:50:04.551" v="335" actId="478"/>
          <ac:spMkLst>
            <pc:docMk/>
            <pc:sldMk cId="2935010475" sldId="274"/>
            <ac:spMk id="5" creationId="{F264D377-7310-FC9A-E728-3B686E1BEA5E}"/>
          </ac:spMkLst>
        </pc:spChg>
      </pc:sldChg>
      <pc:sldChg chg="addSp delSp modSp new mod">
        <pc:chgData name="chhandasri mishra" userId="4823a0c726140ad4" providerId="LiveId" clId="{AD0B6642-7B4A-4E38-9AB6-4BD5F027455D}" dt="2023-06-15T06:01:46.083" v="1926" actId="113"/>
        <pc:sldMkLst>
          <pc:docMk/>
          <pc:sldMk cId="3000420176" sldId="275"/>
        </pc:sldMkLst>
        <pc:spChg chg="del">
          <ac:chgData name="chhandasri mishra" userId="4823a0c726140ad4" providerId="LiveId" clId="{AD0B6642-7B4A-4E38-9AB6-4BD5F027455D}" dt="2023-06-14T14:42:56.885" v="267" actId="478"/>
          <ac:spMkLst>
            <pc:docMk/>
            <pc:sldMk cId="3000420176" sldId="275"/>
            <ac:spMk id="2" creationId="{01C59698-8D0C-D602-B5AF-144A25D01400}"/>
          </ac:spMkLst>
        </pc:spChg>
        <pc:spChg chg="add del mod">
          <ac:chgData name="chhandasri mishra" userId="4823a0c726140ad4" providerId="LiveId" clId="{AD0B6642-7B4A-4E38-9AB6-4BD5F027455D}" dt="2023-06-15T06:01:46.083" v="1926" actId="113"/>
          <ac:spMkLst>
            <pc:docMk/>
            <pc:sldMk cId="3000420176" sldId="275"/>
            <ac:spMk id="3" creationId="{336E1BFA-2FBA-1BF8-EAFA-1DD20F34174E}"/>
          </ac:spMkLst>
        </pc:spChg>
        <pc:spChg chg="add del">
          <ac:chgData name="chhandasri mishra" userId="4823a0c726140ad4" providerId="LiveId" clId="{AD0B6642-7B4A-4E38-9AB6-4BD5F027455D}" dt="2023-06-14T14:47:23.307" v="329" actId="478"/>
          <ac:spMkLst>
            <pc:docMk/>
            <pc:sldMk cId="3000420176" sldId="275"/>
            <ac:spMk id="4" creationId="{08106434-17E8-50A3-751E-36C22D0724A9}"/>
          </ac:spMkLst>
        </pc:spChg>
        <pc:spChg chg="add del">
          <ac:chgData name="chhandasri mishra" userId="4823a0c726140ad4" providerId="LiveId" clId="{AD0B6642-7B4A-4E38-9AB6-4BD5F027455D}" dt="2023-06-14T14:47:20.171" v="328" actId="478"/>
          <ac:spMkLst>
            <pc:docMk/>
            <pc:sldMk cId="3000420176" sldId="275"/>
            <ac:spMk id="5" creationId="{72DAA9A8-2A61-5373-354A-0967732917D6}"/>
          </ac:spMkLst>
        </pc:spChg>
        <pc:spChg chg="add del mod">
          <ac:chgData name="chhandasri mishra" userId="4823a0c726140ad4" providerId="LiveId" clId="{AD0B6642-7B4A-4E38-9AB6-4BD5F027455D}" dt="2023-06-14T14:47:20.171" v="328" actId="478"/>
          <ac:spMkLst>
            <pc:docMk/>
            <pc:sldMk cId="3000420176" sldId="275"/>
            <ac:spMk id="7" creationId="{46FAE4F6-B0ED-0E02-9F17-9F85E0D8B43B}"/>
          </ac:spMkLst>
        </pc:spChg>
      </pc:sldChg>
      <pc:sldChg chg="addSp delSp modSp new mod">
        <pc:chgData name="chhandasri mishra" userId="4823a0c726140ad4" providerId="LiveId" clId="{AD0B6642-7B4A-4E38-9AB6-4BD5F027455D}" dt="2023-06-14T15:51:07.363" v="1217" actId="27636"/>
        <pc:sldMkLst>
          <pc:docMk/>
          <pc:sldMk cId="1059254943" sldId="276"/>
        </pc:sldMkLst>
        <pc:spChg chg="del mod">
          <ac:chgData name="chhandasri mishra" userId="4823a0c726140ad4" providerId="LiveId" clId="{AD0B6642-7B4A-4E38-9AB6-4BD5F027455D}" dt="2023-06-14T15:49:32.458" v="1194" actId="478"/>
          <ac:spMkLst>
            <pc:docMk/>
            <pc:sldMk cId="1059254943" sldId="276"/>
            <ac:spMk id="2" creationId="{357583D4-F4B1-4209-2DE0-A36335272C45}"/>
          </ac:spMkLst>
        </pc:spChg>
        <pc:spChg chg="add del mod">
          <ac:chgData name="chhandasri mishra" userId="4823a0c726140ad4" providerId="LiveId" clId="{AD0B6642-7B4A-4E38-9AB6-4BD5F027455D}" dt="2023-06-14T15:51:07.363" v="1217" actId="27636"/>
          <ac:spMkLst>
            <pc:docMk/>
            <pc:sldMk cId="1059254943" sldId="276"/>
            <ac:spMk id="3" creationId="{0D2BF5F4-7BF2-28D8-DC5C-9C21AF8B3BF2}"/>
          </ac:spMkLst>
        </pc:spChg>
        <pc:spChg chg="add del">
          <ac:chgData name="chhandasri mishra" userId="4823a0c726140ad4" providerId="LiveId" clId="{AD0B6642-7B4A-4E38-9AB6-4BD5F027455D}" dt="2023-06-14T15:50:03.434" v="1203" actId="478"/>
          <ac:spMkLst>
            <pc:docMk/>
            <pc:sldMk cId="1059254943" sldId="276"/>
            <ac:spMk id="4" creationId="{893E3576-6521-FF17-E7F3-A1808B52B5BF}"/>
          </ac:spMkLst>
        </pc:spChg>
        <pc:spChg chg="add del">
          <ac:chgData name="chhandasri mishra" userId="4823a0c726140ad4" providerId="LiveId" clId="{AD0B6642-7B4A-4E38-9AB6-4BD5F027455D}" dt="2023-06-14T15:49:58.194" v="1202" actId="478"/>
          <ac:spMkLst>
            <pc:docMk/>
            <pc:sldMk cId="1059254943" sldId="276"/>
            <ac:spMk id="5" creationId="{CBE859EB-0135-A127-2AB2-8D4245746B86}"/>
          </ac:spMkLst>
        </pc:spChg>
        <pc:spChg chg="add del">
          <ac:chgData name="chhandasri mishra" userId="4823a0c726140ad4" providerId="LiveId" clId="{AD0B6642-7B4A-4E38-9AB6-4BD5F027455D}" dt="2023-06-14T15:49:09.164" v="1183"/>
          <ac:spMkLst>
            <pc:docMk/>
            <pc:sldMk cId="1059254943" sldId="276"/>
            <ac:spMk id="6" creationId="{6699F659-4561-9F68-DB21-0E22CC35EDC5}"/>
          </ac:spMkLst>
        </pc:spChg>
        <pc:spChg chg="add del">
          <ac:chgData name="chhandasri mishra" userId="4823a0c726140ad4" providerId="LiveId" clId="{AD0B6642-7B4A-4E38-9AB6-4BD5F027455D}" dt="2023-06-14T15:49:17.144" v="1185"/>
          <ac:spMkLst>
            <pc:docMk/>
            <pc:sldMk cId="1059254943" sldId="276"/>
            <ac:spMk id="7" creationId="{36B4F28A-C877-AEE7-DD70-BDDA6596E16C}"/>
          </ac:spMkLst>
        </pc:spChg>
        <pc:spChg chg="add del">
          <ac:chgData name="chhandasri mishra" userId="4823a0c726140ad4" providerId="LiveId" clId="{AD0B6642-7B4A-4E38-9AB6-4BD5F027455D}" dt="2023-06-14T15:49:21.829" v="1187"/>
          <ac:spMkLst>
            <pc:docMk/>
            <pc:sldMk cId="1059254943" sldId="276"/>
            <ac:spMk id="8" creationId="{461CACB8-A1A6-E8A9-4554-0AD41E21FA13}"/>
          </ac:spMkLst>
        </pc:spChg>
        <pc:spChg chg="add del">
          <ac:chgData name="chhandasri mishra" userId="4823a0c726140ad4" providerId="LiveId" clId="{AD0B6642-7B4A-4E38-9AB6-4BD5F027455D}" dt="2023-06-14T15:49:26.859" v="1190"/>
          <ac:spMkLst>
            <pc:docMk/>
            <pc:sldMk cId="1059254943" sldId="276"/>
            <ac:spMk id="9" creationId="{276319D4-4ED6-0FCC-E28A-5D0841017B54}"/>
          </ac:spMkLst>
        </pc:spChg>
        <pc:spChg chg="add del">
          <ac:chgData name="chhandasri mishra" userId="4823a0c726140ad4" providerId="LiveId" clId="{AD0B6642-7B4A-4E38-9AB6-4BD5F027455D}" dt="2023-06-14T15:49:50.676" v="1199"/>
          <ac:spMkLst>
            <pc:docMk/>
            <pc:sldMk cId="1059254943" sldId="276"/>
            <ac:spMk id="10" creationId="{BF66EB5C-2913-018F-42F4-3B760BAC548A}"/>
          </ac:spMkLst>
        </pc:spChg>
        <pc:spChg chg="add del mod">
          <ac:chgData name="chhandasri mishra" userId="4823a0c726140ad4" providerId="LiveId" clId="{AD0B6642-7B4A-4E38-9AB6-4BD5F027455D}" dt="2023-06-14T15:49:58.194" v="1202" actId="478"/>
          <ac:spMkLst>
            <pc:docMk/>
            <pc:sldMk cId="1059254943" sldId="276"/>
            <ac:spMk id="12" creationId="{3D01EA7E-4AAF-957D-7CB3-6F42DF2B7557}"/>
          </ac:spMkLst>
        </pc:spChg>
      </pc:sldChg>
      <pc:sldChg chg="addSp delSp modSp mod ord">
        <pc:chgData name="chhandasri mishra" userId="4823a0c726140ad4" providerId="LiveId" clId="{AD0B6642-7B4A-4E38-9AB6-4BD5F027455D}" dt="2023-06-15T07:14:15.066" v="2182" actId="1076"/>
        <pc:sldMkLst>
          <pc:docMk/>
          <pc:sldMk cId="1963435874" sldId="277"/>
        </pc:sldMkLst>
        <pc:spChg chg="add mod">
          <ac:chgData name="chhandasri mishra" userId="4823a0c726140ad4" providerId="LiveId" clId="{AD0B6642-7B4A-4E38-9AB6-4BD5F027455D}" dt="2023-06-15T06:04:15.046" v="2040" actId="5793"/>
          <ac:spMkLst>
            <pc:docMk/>
            <pc:sldMk cId="1963435874" sldId="277"/>
            <ac:spMk id="2" creationId="{174F84D3-900D-CDCA-7433-0EDAA980878C}"/>
          </ac:spMkLst>
        </pc:spChg>
        <pc:spChg chg="del mod">
          <ac:chgData name="chhandasri mishra" userId="4823a0c726140ad4" providerId="LiveId" clId="{AD0B6642-7B4A-4E38-9AB6-4BD5F027455D}" dt="2023-06-14T19:32:43.580" v="1886" actId="478"/>
          <ac:spMkLst>
            <pc:docMk/>
            <pc:sldMk cId="1963435874" sldId="277"/>
            <ac:spMk id="2" creationId="{E63E1AFC-9CD1-08C8-0F87-3A71E5733E59}"/>
          </ac:spMkLst>
        </pc:spChg>
        <pc:spChg chg="mod">
          <ac:chgData name="chhandasri mishra" userId="4823a0c726140ad4" providerId="LiveId" clId="{AD0B6642-7B4A-4E38-9AB6-4BD5F027455D}" dt="2023-06-15T07:09:01.694" v="2128" actId="21"/>
          <ac:spMkLst>
            <pc:docMk/>
            <pc:sldMk cId="1963435874" sldId="277"/>
            <ac:spMk id="3" creationId="{2DD0E2DC-1F64-6150-E936-2EFC08A56F0F}"/>
          </ac:spMkLst>
        </pc:spChg>
        <pc:spChg chg="mod">
          <ac:chgData name="chhandasri mishra" userId="4823a0c726140ad4" providerId="LiveId" clId="{AD0B6642-7B4A-4E38-9AB6-4BD5F027455D}" dt="2023-06-15T07:14:10.968" v="2181" actId="1076"/>
          <ac:spMkLst>
            <pc:docMk/>
            <pc:sldMk cId="1963435874" sldId="277"/>
            <ac:spMk id="8" creationId="{08F0C9D1-9337-6E5C-565E-21ECEC46DFB6}"/>
          </ac:spMkLst>
        </pc:spChg>
        <pc:graphicFrameChg chg="add mod modGraphic">
          <ac:chgData name="chhandasri mishra" userId="4823a0c726140ad4" providerId="LiveId" clId="{AD0B6642-7B4A-4E38-9AB6-4BD5F027455D}" dt="2023-06-15T07:10:05.638" v="2140" actId="12269"/>
          <ac:graphicFrameMkLst>
            <pc:docMk/>
            <pc:sldMk cId="1963435874" sldId="277"/>
            <ac:graphicFrameMk id="5" creationId="{996C7893-9144-D764-1E57-3FD5C45105A3}"/>
          </ac:graphicFrameMkLst>
        </pc:graphicFrameChg>
        <pc:graphicFrameChg chg="add mod modGraphic">
          <ac:chgData name="chhandasri mishra" userId="4823a0c726140ad4" providerId="LiveId" clId="{AD0B6642-7B4A-4E38-9AB6-4BD5F027455D}" dt="2023-06-15T07:14:15.066" v="2182" actId="1076"/>
          <ac:graphicFrameMkLst>
            <pc:docMk/>
            <pc:sldMk cId="1963435874" sldId="277"/>
            <ac:graphicFrameMk id="7" creationId="{5008A68F-4B6B-DD8D-6039-241C744FA158}"/>
          </ac:graphicFrameMkLst>
        </pc:graphicFrameChg>
      </pc:sldChg>
      <pc:sldChg chg="delSp modSp new mod">
        <pc:chgData name="chhandasri mishra" userId="4823a0c726140ad4" providerId="LiveId" clId="{AD0B6642-7B4A-4E38-9AB6-4BD5F027455D}" dt="2023-06-15T07:35:31.630" v="2270" actId="478"/>
        <pc:sldMkLst>
          <pc:docMk/>
          <pc:sldMk cId="2072985776" sldId="278"/>
        </pc:sldMkLst>
        <pc:spChg chg="del">
          <ac:chgData name="chhandasri mishra" userId="4823a0c726140ad4" providerId="LiveId" clId="{AD0B6642-7B4A-4E38-9AB6-4BD5F027455D}" dt="2023-06-15T07:35:31.630" v="2270" actId="478"/>
          <ac:spMkLst>
            <pc:docMk/>
            <pc:sldMk cId="2072985776" sldId="278"/>
            <ac:spMk id="2" creationId="{F2B0D74F-F549-3945-C61D-7C20378D2572}"/>
          </ac:spMkLst>
        </pc:spChg>
        <pc:spChg chg="mod">
          <ac:chgData name="chhandasri mishra" userId="4823a0c726140ad4" providerId="LiveId" clId="{AD0B6642-7B4A-4E38-9AB6-4BD5F027455D}" dt="2023-06-15T07:34:28.367" v="2269" actId="5793"/>
          <ac:spMkLst>
            <pc:docMk/>
            <pc:sldMk cId="2072985776" sldId="278"/>
            <ac:spMk id="3" creationId="{82C10465-6723-09BA-022F-0F14CB32747E}"/>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05F630-AD2E-4983-92C9-431D08E400AF}" type="doc">
      <dgm:prSet loTypeId="urn:microsoft.com/office/officeart/2005/8/layout/default" loCatId="list" qsTypeId="urn:microsoft.com/office/officeart/2005/8/quickstyle/simple3" qsCatId="simple" csTypeId="urn:microsoft.com/office/officeart/2005/8/colors/accent1_2" csCatId="accent1" phldr="1"/>
      <dgm:spPr/>
      <dgm:t>
        <a:bodyPr/>
        <a:lstStyle/>
        <a:p>
          <a:endParaRPr lang="en-IN"/>
        </a:p>
      </dgm:t>
    </dgm:pt>
    <dgm:pt modelId="{D8011E3E-6F4D-448E-B26A-E72F4FC9D274}">
      <dgm:prSet phldrT="[Text]"/>
      <dgm:spPr/>
      <dgm:t>
        <a:bodyPr/>
        <a:lstStyle/>
        <a:p>
          <a:pPr>
            <a:buFont typeface="Wingdings" panose="05000000000000000000" pitchFamily="2" charset="2"/>
            <a:buChar char="§"/>
          </a:pPr>
          <a:r>
            <a:rPr lang="en-IN" dirty="0">
              <a:effectLst/>
              <a:latin typeface="Times New Roman" panose="02020603050405020304" pitchFamily="18" charset="0"/>
            </a:rPr>
            <a:t>Increase in Virtual Consultations</a:t>
          </a:r>
          <a:endParaRPr lang="en-IN" dirty="0"/>
        </a:p>
      </dgm:t>
    </dgm:pt>
    <dgm:pt modelId="{6BB9272A-2BED-4EBF-B41F-C53DEE51E174}" type="parTrans" cxnId="{23D3D8CF-9030-4001-B3DC-744C86665DBA}">
      <dgm:prSet/>
      <dgm:spPr/>
      <dgm:t>
        <a:bodyPr/>
        <a:lstStyle/>
        <a:p>
          <a:endParaRPr lang="en-IN"/>
        </a:p>
      </dgm:t>
    </dgm:pt>
    <dgm:pt modelId="{613A97AD-7CF0-479B-A87B-538BCE1C9697}" type="sibTrans" cxnId="{23D3D8CF-9030-4001-B3DC-744C86665DBA}">
      <dgm:prSet/>
      <dgm:spPr/>
      <dgm:t>
        <a:bodyPr/>
        <a:lstStyle/>
        <a:p>
          <a:endParaRPr lang="en-IN"/>
        </a:p>
      </dgm:t>
    </dgm:pt>
    <dgm:pt modelId="{60E67E2D-C3E0-4F11-A19E-68E25AA0031D}">
      <dgm:prSet phldrT="[Text]"/>
      <dgm:spPr/>
      <dgm:t>
        <a:bodyPr/>
        <a:lstStyle/>
        <a:p>
          <a:pPr>
            <a:buFont typeface="Wingdings" panose="05000000000000000000" pitchFamily="2" charset="2"/>
            <a:buChar char="§"/>
          </a:pPr>
          <a:r>
            <a:rPr lang="en-IN">
              <a:effectLst/>
              <a:latin typeface="Times New Roman" panose="02020603050405020304" pitchFamily="18" charset="0"/>
            </a:rPr>
            <a:t>Age and Gender Distribution</a:t>
          </a:r>
          <a:endParaRPr lang="en-IN" dirty="0"/>
        </a:p>
      </dgm:t>
    </dgm:pt>
    <dgm:pt modelId="{00A140C8-1894-4330-81D0-968EE5D0C618}" type="parTrans" cxnId="{5A80B9DF-D9CD-48C5-81B0-ABE932534F69}">
      <dgm:prSet/>
      <dgm:spPr/>
      <dgm:t>
        <a:bodyPr/>
        <a:lstStyle/>
        <a:p>
          <a:endParaRPr lang="en-IN"/>
        </a:p>
      </dgm:t>
    </dgm:pt>
    <dgm:pt modelId="{C4D699AF-9D1D-4243-9827-3D8F2F4EB9B7}" type="sibTrans" cxnId="{5A80B9DF-D9CD-48C5-81B0-ABE932534F69}">
      <dgm:prSet/>
      <dgm:spPr/>
      <dgm:t>
        <a:bodyPr/>
        <a:lstStyle/>
        <a:p>
          <a:endParaRPr lang="en-IN"/>
        </a:p>
      </dgm:t>
    </dgm:pt>
    <dgm:pt modelId="{4183FB8E-CFDE-4A32-9CC9-DE01271CF852}">
      <dgm:prSet/>
      <dgm:spPr/>
      <dgm:t>
        <a:bodyPr/>
        <a:lstStyle/>
        <a:p>
          <a:r>
            <a:rPr lang="en-IN">
              <a:latin typeface="Times New Roman" panose="02020603050405020304" pitchFamily="18" charset="0"/>
            </a:rPr>
            <a:t>Geographic variability</a:t>
          </a:r>
          <a:endParaRPr lang="en-IN"/>
        </a:p>
      </dgm:t>
    </dgm:pt>
    <dgm:pt modelId="{4C29A717-F1C5-40E0-94E4-E36342773A85}" type="parTrans" cxnId="{692E2023-57C8-4DA5-940D-D2AF36D2DF4D}">
      <dgm:prSet/>
      <dgm:spPr/>
      <dgm:t>
        <a:bodyPr/>
        <a:lstStyle/>
        <a:p>
          <a:endParaRPr lang="en-IN"/>
        </a:p>
      </dgm:t>
    </dgm:pt>
    <dgm:pt modelId="{EEBDC897-7B7B-4FAC-B13B-13943624BA04}" type="sibTrans" cxnId="{692E2023-57C8-4DA5-940D-D2AF36D2DF4D}">
      <dgm:prSet/>
      <dgm:spPr/>
      <dgm:t>
        <a:bodyPr/>
        <a:lstStyle/>
        <a:p>
          <a:endParaRPr lang="en-IN"/>
        </a:p>
      </dgm:t>
    </dgm:pt>
    <dgm:pt modelId="{AE5B7E00-A050-4367-B30C-511A551E50E4}">
      <dgm:prSet/>
      <dgm:spPr/>
      <dgm:t>
        <a:bodyPr/>
        <a:lstStyle/>
        <a:p>
          <a:r>
            <a:rPr lang="en-IN">
              <a:effectLst/>
              <a:latin typeface="Times New Roman" panose="02020603050405020304" pitchFamily="18" charset="0"/>
            </a:rPr>
            <a:t>Reduction in Travel Time and Costs</a:t>
          </a:r>
          <a:endParaRPr lang="en-IN" dirty="0">
            <a:effectLst/>
            <a:latin typeface="Calibri" panose="020F0502020204030204" pitchFamily="34" charset="0"/>
          </a:endParaRPr>
        </a:p>
      </dgm:t>
    </dgm:pt>
    <dgm:pt modelId="{A1401F8F-33CB-42C7-8504-9F11A819536A}" type="parTrans" cxnId="{E97A170A-1B27-4888-A0D6-8AC3389F49E3}">
      <dgm:prSet/>
      <dgm:spPr/>
      <dgm:t>
        <a:bodyPr/>
        <a:lstStyle/>
        <a:p>
          <a:endParaRPr lang="en-IN"/>
        </a:p>
      </dgm:t>
    </dgm:pt>
    <dgm:pt modelId="{9CAB600F-29D8-47AA-888A-51B65723FF8D}" type="sibTrans" cxnId="{E97A170A-1B27-4888-A0D6-8AC3389F49E3}">
      <dgm:prSet/>
      <dgm:spPr/>
      <dgm:t>
        <a:bodyPr/>
        <a:lstStyle/>
        <a:p>
          <a:endParaRPr lang="en-IN"/>
        </a:p>
      </dgm:t>
    </dgm:pt>
    <dgm:pt modelId="{F2D0A521-5711-42BD-BC81-BA379ACB8800}" type="pres">
      <dgm:prSet presAssocID="{2605F630-AD2E-4983-92C9-431D08E400AF}" presName="diagram" presStyleCnt="0">
        <dgm:presLayoutVars>
          <dgm:dir/>
          <dgm:resizeHandles val="exact"/>
        </dgm:presLayoutVars>
      </dgm:prSet>
      <dgm:spPr/>
      <dgm:t>
        <a:bodyPr/>
        <a:lstStyle/>
        <a:p>
          <a:endParaRPr lang="en-US"/>
        </a:p>
      </dgm:t>
    </dgm:pt>
    <dgm:pt modelId="{288710F8-BC5E-45B9-806A-65769BCA3B8A}" type="pres">
      <dgm:prSet presAssocID="{D8011E3E-6F4D-448E-B26A-E72F4FC9D274}" presName="node" presStyleLbl="node1" presStyleIdx="0" presStyleCnt="4">
        <dgm:presLayoutVars>
          <dgm:bulletEnabled val="1"/>
        </dgm:presLayoutVars>
      </dgm:prSet>
      <dgm:spPr/>
      <dgm:t>
        <a:bodyPr/>
        <a:lstStyle/>
        <a:p>
          <a:endParaRPr lang="en-US"/>
        </a:p>
      </dgm:t>
    </dgm:pt>
    <dgm:pt modelId="{F02C9503-247B-4B5E-9228-698A88561585}" type="pres">
      <dgm:prSet presAssocID="{613A97AD-7CF0-479B-A87B-538BCE1C9697}" presName="sibTrans" presStyleCnt="0"/>
      <dgm:spPr/>
    </dgm:pt>
    <dgm:pt modelId="{E0D6B685-CCBE-40A2-98EC-37612CFCA6FF}" type="pres">
      <dgm:prSet presAssocID="{60E67E2D-C3E0-4F11-A19E-68E25AA0031D}" presName="node" presStyleLbl="node1" presStyleIdx="1" presStyleCnt="4">
        <dgm:presLayoutVars>
          <dgm:bulletEnabled val="1"/>
        </dgm:presLayoutVars>
      </dgm:prSet>
      <dgm:spPr/>
      <dgm:t>
        <a:bodyPr/>
        <a:lstStyle/>
        <a:p>
          <a:endParaRPr lang="en-US"/>
        </a:p>
      </dgm:t>
    </dgm:pt>
    <dgm:pt modelId="{BB3C1051-0C2F-4074-BBAD-B31A65F91ADE}" type="pres">
      <dgm:prSet presAssocID="{C4D699AF-9D1D-4243-9827-3D8F2F4EB9B7}" presName="sibTrans" presStyleCnt="0"/>
      <dgm:spPr/>
    </dgm:pt>
    <dgm:pt modelId="{5BCF96BE-6BEA-4C78-A9AF-015181859488}" type="pres">
      <dgm:prSet presAssocID="{4183FB8E-CFDE-4A32-9CC9-DE01271CF852}" presName="node" presStyleLbl="node1" presStyleIdx="2" presStyleCnt="4">
        <dgm:presLayoutVars>
          <dgm:bulletEnabled val="1"/>
        </dgm:presLayoutVars>
      </dgm:prSet>
      <dgm:spPr/>
      <dgm:t>
        <a:bodyPr/>
        <a:lstStyle/>
        <a:p>
          <a:endParaRPr lang="en-US"/>
        </a:p>
      </dgm:t>
    </dgm:pt>
    <dgm:pt modelId="{F1E2D62D-9736-43F2-BAFE-15C4F5F74667}" type="pres">
      <dgm:prSet presAssocID="{EEBDC897-7B7B-4FAC-B13B-13943624BA04}" presName="sibTrans" presStyleCnt="0"/>
      <dgm:spPr/>
    </dgm:pt>
    <dgm:pt modelId="{F2D3BC7F-BECD-4137-8F2B-2CF81F74C5E6}" type="pres">
      <dgm:prSet presAssocID="{AE5B7E00-A050-4367-B30C-511A551E50E4}" presName="node" presStyleLbl="node1" presStyleIdx="3" presStyleCnt="4">
        <dgm:presLayoutVars>
          <dgm:bulletEnabled val="1"/>
        </dgm:presLayoutVars>
      </dgm:prSet>
      <dgm:spPr/>
      <dgm:t>
        <a:bodyPr/>
        <a:lstStyle/>
        <a:p>
          <a:endParaRPr lang="en-US"/>
        </a:p>
      </dgm:t>
    </dgm:pt>
  </dgm:ptLst>
  <dgm:cxnLst>
    <dgm:cxn modelId="{B1A48997-42D6-4D38-A246-682CE05DA46A}" type="presOf" srcId="{AE5B7E00-A050-4367-B30C-511A551E50E4}" destId="{F2D3BC7F-BECD-4137-8F2B-2CF81F74C5E6}" srcOrd="0" destOrd="0" presId="urn:microsoft.com/office/officeart/2005/8/layout/default"/>
    <dgm:cxn modelId="{52ACAE97-73D1-45F2-8BC8-6DD66F5D513D}" type="presOf" srcId="{2605F630-AD2E-4983-92C9-431D08E400AF}" destId="{F2D0A521-5711-42BD-BC81-BA379ACB8800}" srcOrd="0" destOrd="0" presId="urn:microsoft.com/office/officeart/2005/8/layout/default"/>
    <dgm:cxn modelId="{5A80B9DF-D9CD-48C5-81B0-ABE932534F69}" srcId="{2605F630-AD2E-4983-92C9-431D08E400AF}" destId="{60E67E2D-C3E0-4F11-A19E-68E25AA0031D}" srcOrd="1" destOrd="0" parTransId="{00A140C8-1894-4330-81D0-968EE5D0C618}" sibTransId="{C4D699AF-9D1D-4243-9827-3D8F2F4EB9B7}"/>
    <dgm:cxn modelId="{E97A170A-1B27-4888-A0D6-8AC3389F49E3}" srcId="{2605F630-AD2E-4983-92C9-431D08E400AF}" destId="{AE5B7E00-A050-4367-B30C-511A551E50E4}" srcOrd="3" destOrd="0" parTransId="{A1401F8F-33CB-42C7-8504-9F11A819536A}" sibTransId="{9CAB600F-29D8-47AA-888A-51B65723FF8D}"/>
    <dgm:cxn modelId="{C5A6680F-C13E-4D4F-AF75-C6214FC52207}" type="presOf" srcId="{60E67E2D-C3E0-4F11-A19E-68E25AA0031D}" destId="{E0D6B685-CCBE-40A2-98EC-37612CFCA6FF}" srcOrd="0" destOrd="0" presId="urn:microsoft.com/office/officeart/2005/8/layout/default"/>
    <dgm:cxn modelId="{FCBA1FE3-44EC-4030-8F49-95F47FF06BBD}" type="presOf" srcId="{4183FB8E-CFDE-4A32-9CC9-DE01271CF852}" destId="{5BCF96BE-6BEA-4C78-A9AF-015181859488}" srcOrd="0" destOrd="0" presId="urn:microsoft.com/office/officeart/2005/8/layout/default"/>
    <dgm:cxn modelId="{0FE82F81-33C3-4475-BA53-3D0CD067A890}" type="presOf" srcId="{D8011E3E-6F4D-448E-B26A-E72F4FC9D274}" destId="{288710F8-BC5E-45B9-806A-65769BCA3B8A}" srcOrd="0" destOrd="0" presId="urn:microsoft.com/office/officeart/2005/8/layout/default"/>
    <dgm:cxn modelId="{692E2023-57C8-4DA5-940D-D2AF36D2DF4D}" srcId="{2605F630-AD2E-4983-92C9-431D08E400AF}" destId="{4183FB8E-CFDE-4A32-9CC9-DE01271CF852}" srcOrd="2" destOrd="0" parTransId="{4C29A717-F1C5-40E0-94E4-E36342773A85}" sibTransId="{EEBDC897-7B7B-4FAC-B13B-13943624BA04}"/>
    <dgm:cxn modelId="{23D3D8CF-9030-4001-B3DC-744C86665DBA}" srcId="{2605F630-AD2E-4983-92C9-431D08E400AF}" destId="{D8011E3E-6F4D-448E-B26A-E72F4FC9D274}" srcOrd="0" destOrd="0" parTransId="{6BB9272A-2BED-4EBF-B41F-C53DEE51E174}" sibTransId="{613A97AD-7CF0-479B-A87B-538BCE1C9697}"/>
    <dgm:cxn modelId="{2F3D109C-9417-498A-A0FF-F00BB72BA837}" type="presParOf" srcId="{F2D0A521-5711-42BD-BC81-BA379ACB8800}" destId="{288710F8-BC5E-45B9-806A-65769BCA3B8A}" srcOrd="0" destOrd="0" presId="urn:microsoft.com/office/officeart/2005/8/layout/default"/>
    <dgm:cxn modelId="{2B08EDCD-4E55-46BD-AB9D-AC370228819F}" type="presParOf" srcId="{F2D0A521-5711-42BD-BC81-BA379ACB8800}" destId="{F02C9503-247B-4B5E-9228-698A88561585}" srcOrd="1" destOrd="0" presId="urn:microsoft.com/office/officeart/2005/8/layout/default"/>
    <dgm:cxn modelId="{F8D7A1DA-6CC7-46B4-8830-4C96C285A6AC}" type="presParOf" srcId="{F2D0A521-5711-42BD-BC81-BA379ACB8800}" destId="{E0D6B685-CCBE-40A2-98EC-37612CFCA6FF}" srcOrd="2" destOrd="0" presId="urn:microsoft.com/office/officeart/2005/8/layout/default"/>
    <dgm:cxn modelId="{957C766E-5A98-487C-B7CF-AF231D75598A}" type="presParOf" srcId="{F2D0A521-5711-42BD-BC81-BA379ACB8800}" destId="{BB3C1051-0C2F-4074-BBAD-B31A65F91ADE}" srcOrd="3" destOrd="0" presId="urn:microsoft.com/office/officeart/2005/8/layout/default"/>
    <dgm:cxn modelId="{4C74DDFF-DED8-4F7A-9B86-2029EC06F8AD}" type="presParOf" srcId="{F2D0A521-5711-42BD-BC81-BA379ACB8800}" destId="{5BCF96BE-6BEA-4C78-A9AF-015181859488}" srcOrd="4" destOrd="0" presId="urn:microsoft.com/office/officeart/2005/8/layout/default"/>
    <dgm:cxn modelId="{972600D0-60EF-4C13-869F-77877440EC9A}" type="presParOf" srcId="{F2D0A521-5711-42BD-BC81-BA379ACB8800}" destId="{F1E2D62D-9736-43F2-BAFE-15C4F5F74667}" srcOrd="5" destOrd="0" presId="urn:microsoft.com/office/officeart/2005/8/layout/default"/>
    <dgm:cxn modelId="{FE262BA3-878F-46C9-AF5A-747ACEF3FF74}" type="presParOf" srcId="{F2D0A521-5711-42BD-BC81-BA379ACB8800}" destId="{F2D3BC7F-BECD-4137-8F2B-2CF81F74C5E6}"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0D4AB0-D521-4006-A888-E11D0DBE09AA}"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IN"/>
        </a:p>
      </dgm:t>
    </dgm:pt>
    <dgm:pt modelId="{133B3564-A88B-41AF-8848-6CDD5D814F8B}">
      <dgm:prSet phldrT="[Text]"/>
      <dgm:spPr/>
      <dgm:t>
        <a:bodyPr/>
        <a:lstStyle/>
        <a:p>
          <a:r>
            <a:rPr lang="en-IN" dirty="0">
              <a:solidFill>
                <a:srgbClr val="000000"/>
              </a:solidFill>
              <a:effectLst/>
              <a:latin typeface="Times New Roman" panose="02020603050405020304" pitchFamily="18" charset="0"/>
              <a:ea typeface="Times New Roman" panose="02020603050405020304" pitchFamily="18" charset="0"/>
            </a:rPr>
            <a:t>Frequency and Duration of Remote Monitoring</a:t>
          </a:r>
          <a:endParaRPr lang="en-IN" dirty="0"/>
        </a:p>
      </dgm:t>
    </dgm:pt>
    <dgm:pt modelId="{84C0FAFA-942A-42A9-985E-2EA7569EF1E9}" type="parTrans" cxnId="{CF3C0B61-B203-4A08-AEA0-92D5F759AE88}">
      <dgm:prSet/>
      <dgm:spPr/>
      <dgm:t>
        <a:bodyPr/>
        <a:lstStyle/>
        <a:p>
          <a:endParaRPr lang="en-IN"/>
        </a:p>
      </dgm:t>
    </dgm:pt>
    <dgm:pt modelId="{6D86600E-3802-4BC6-A341-18C26C207B5C}" type="sibTrans" cxnId="{CF3C0B61-B203-4A08-AEA0-92D5F759AE88}">
      <dgm:prSet/>
      <dgm:spPr/>
      <dgm:t>
        <a:bodyPr/>
        <a:lstStyle/>
        <a:p>
          <a:endParaRPr lang="en-IN"/>
        </a:p>
      </dgm:t>
    </dgm:pt>
    <dgm:pt modelId="{6477D556-FB98-4B5F-AD0C-6BA8DF4E507D}">
      <dgm:prSet phldrT="[Text]"/>
      <dgm:spPr/>
      <dgm:t>
        <a:bodyPr/>
        <a:lstStyle/>
        <a:p>
          <a:pPr>
            <a:buFont typeface="Wingdings" panose="05000000000000000000" pitchFamily="2" charset="2"/>
            <a:buChar char="§"/>
          </a:pPr>
          <a:r>
            <a:rPr lang="en-IN" dirty="0">
              <a:solidFill>
                <a:srgbClr val="000000"/>
              </a:solidFill>
              <a:effectLst/>
              <a:latin typeface="Times New Roman" panose="02020603050405020304" pitchFamily="18" charset="0"/>
              <a:ea typeface="Times New Roman" panose="02020603050405020304" pitchFamily="18" charset="0"/>
            </a:rPr>
            <a:t>Vital Signs Monitoring</a:t>
          </a:r>
          <a:endParaRPr lang="en-IN" dirty="0"/>
        </a:p>
      </dgm:t>
    </dgm:pt>
    <dgm:pt modelId="{D5754526-D889-4683-A6C9-DE9DF99E3BA7}" type="parTrans" cxnId="{16278091-B1FC-44CA-958D-126196EA27CB}">
      <dgm:prSet/>
      <dgm:spPr/>
      <dgm:t>
        <a:bodyPr/>
        <a:lstStyle/>
        <a:p>
          <a:endParaRPr lang="en-IN"/>
        </a:p>
      </dgm:t>
    </dgm:pt>
    <dgm:pt modelId="{33AD1E46-5C6D-4565-AF14-65635B69B431}" type="sibTrans" cxnId="{16278091-B1FC-44CA-958D-126196EA27CB}">
      <dgm:prSet/>
      <dgm:spPr/>
      <dgm:t>
        <a:bodyPr/>
        <a:lstStyle/>
        <a:p>
          <a:endParaRPr lang="en-IN"/>
        </a:p>
      </dgm:t>
    </dgm:pt>
    <dgm:pt modelId="{E456862F-A92A-4CD3-A8BD-792C3DC4EF30}">
      <dgm:prSet phldrT="[Text]"/>
      <dgm:spPr/>
      <dgm:t>
        <a:bodyPr/>
        <a:lstStyle/>
        <a:p>
          <a:r>
            <a:rPr lang="en-IN" dirty="0">
              <a:solidFill>
                <a:srgbClr val="000000"/>
              </a:solidFill>
              <a:effectLst/>
              <a:latin typeface="Times New Roman" panose="02020603050405020304" pitchFamily="18" charset="0"/>
              <a:ea typeface="Times New Roman" panose="02020603050405020304" pitchFamily="18" charset="0"/>
            </a:rPr>
            <a:t>Health Status Alerts</a:t>
          </a:r>
          <a:endParaRPr lang="en-IN" dirty="0"/>
        </a:p>
      </dgm:t>
    </dgm:pt>
    <dgm:pt modelId="{898A8666-F36D-4D1D-93FA-005CD5AAA4D9}" type="parTrans" cxnId="{84B5CFA6-40EA-416A-A2AC-C321D68E20A8}">
      <dgm:prSet/>
      <dgm:spPr/>
      <dgm:t>
        <a:bodyPr/>
        <a:lstStyle/>
        <a:p>
          <a:endParaRPr lang="en-IN"/>
        </a:p>
      </dgm:t>
    </dgm:pt>
    <dgm:pt modelId="{3468C833-47A2-40BA-BCCC-ADBAC8168045}" type="sibTrans" cxnId="{84B5CFA6-40EA-416A-A2AC-C321D68E20A8}">
      <dgm:prSet/>
      <dgm:spPr/>
      <dgm:t>
        <a:bodyPr/>
        <a:lstStyle/>
        <a:p>
          <a:endParaRPr lang="en-IN"/>
        </a:p>
      </dgm:t>
    </dgm:pt>
    <dgm:pt modelId="{64D433EF-E431-41E0-B681-159259C6ACA7}">
      <dgm:prSet phldrT="[Text]"/>
      <dgm:spPr/>
      <dgm:t>
        <a:bodyPr/>
        <a:lstStyle/>
        <a:p>
          <a:r>
            <a:rPr lang="en-IN" dirty="0">
              <a:solidFill>
                <a:srgbClr val="000000"/>
              </a:solidFill>
              <a:effectLst/>
              <a:latin typeface="Times New Roman" panose="02020603050405020304" pitchFamily="18" charset="0"/>
              <a:ea typeface="Times New Roman" panose="02020603050405020304" pitchFamily="18" charset="0"/>
            </a:rPr>
            <a:t>Healthcare Provider Intervention</a:t>
          </a:r>
          <a:endParaRPr lang="en-IN" dirty="0"/>
        </a:p>
      </dgm:t>
    </dgm:pt>
    <dgm:pt modelId="{AD0717F0-0B0E-4871-B6C4-C3AEB1BB55A2}" type="parTrans" cxnId="{B387CCAC-7256-4245-BC22-9CC0F368EF28}">
      <dgm:prSet/>
      <dgm:spPr/>
      <dgm:t>
        <a:bodyPr/>
        <a:lstStyle/>
        <a:p>
          <a:endParaRPr lang="en-IN"/>
        </a:p>
      </dgm:t>
    </dgm:pt>
    <dgm:pt modelId="{33B91C85-B55F-4A90-9451-296789D7E188}" type="sibTrans" cxnId="{B387CCAC-7256-4245-BC22-9CC0F368EF28}">
      <dgm:prSet/>
      <dgm:spPr/>
      <dgm:t>
        <a:bodyPr/>
        <a:lstStyle/>
        <a:p>
          <a:endParaRPr lang="en-IN"/>
        </a:p>
      </dgm:t>
    </dgm:pt>
    <dgm:pt modelId="{5CE7BBA5-0B69-47B8-901F-E21B521C6C0B}">
      <dgm:prSet/>
      <dgm:spPr/>
      <dgm:t>
        <a:bodyPr/>
        <a:lstStyle/>
        <a:p>
          <a:r>
            <a:rPr lang="en-IN">
              <a:solidFill>
                <a:srgbClr val="000000"/>
              </a:solidFill>
              <a:effectLst/>
              <a:latin typeface="Times New Roman" panose="02020603050405020304" pitchFamily="18" charset="0"/>
              <a:ea typeface="Times New Roman" panose="02020603050405020304" pitchFamily="18" charset="0"/>
            </a:rPr>
            <a:t>Adoption of Remote Monitoring Technologies</a:t>
          </a:r>
          <a:endParaRPr lang="en-IN"/>
        </a:p>
      </dgm:t>
    </dgm:pt>
    <dgm:pt modelId="{E070D8C3-7DB9-4C30-BAE0-4AFCDCE76D87}" type="parTrans" cxnId="{696B3423-B0E4-4A20-8343-2D5E82D92D48}">
      <dgm:prSet/>
      <dgm:spPr/>
      <dgm:t>
        <a:bodyPr/>
        <a:lstStyle/>
        <a:p>
          <a:endParaRPr lang="en-IN"/>
        </a:p>
      </dgm:t>
    </dgm:pt>
    <dgm:pt modelId="{CB1CE765-EB53-40CD-98EA-1B74061DFB07}" type="sibTrans" cxnId="{696B3423-B0E4-4A20-8343-2D5E82D92D48}">
      <dgm:prSet/>
      <dgm:spPr/>
      <dgm:t>
        <a:bodyPr/>
        <a:lstStyle/>
        <a:p>
          <a:endParaRPr lang="en-IN"/>
        </a:p>
      </dgm:t>
    </dgm:pt>
    <dgm:pt modelId="{E6E616EC-CBD8-475E-B0B0-620EB6D780DE}">
      <dgm:prSet/>
      <dgm:spPr/>
      <dgm:t>
        <a:bodyPr/>
        <a:lstStyle/>
        <a:p>
          <a:r>
            <a:rPr lang="en-IN">
              <a:solidFill>
                <a:srgbClr val="000000"/>
              </a:solidFill>
              <a:effectLst/>
              <a:latin typeface="Times New Roman" panose="02020603050405020304" pitchFamily="18" charset="0"/>
              <a:ea typeface="Times New Roman" panose="02020603050405020304" pitchFamily="18" charset="0"/>
            </a:rPr>
            <a:t>Impact on Personalized Care</a:t>
          </a:r>
          <a:endParaRPr lang="en-IN"/>
        </a:p>
      </dgm:t>
    </dgm:pt>
    <dgm:pt modelId="{8E740B62-4F14-41B2-9469-22B47F31ADAA}" type="parTrans" cxnId="{ADA59CD7-7AA0-475B-B77D-A563103C4DDC}">
      <dgm:prSet/>
      <dgm:spPr/>
      <dgm:t>
        <a:bodyPr/>
        <a:lstStyle/>
        <a:p>
          <a:endParaRPr lang="en-IN"/>
        </a:p>
      </dgm:t>
    </dgm:pt>
    <dgm:pt modelId="{FBA9907B-A953-4FED-BE20-03856B1AC636}" type="sibTrans" cxnId="{ADA59CD7-7AA0-475B-B77D-A563103C4DDC}">
      <dgm:prSet/>
      <dgm:spPr/>
      <dgm:t>
        <a:bodyPr/>
        <a:lstStyle/>
        <a:p>
          <a:endParaRPr lang="en-IN"/>
        </a:p>
      </dgm:t>
    </dgm:pt>
    <dgm:pt modelId="{2FD01A67-5EFD-4395-99DB-9FD4B1B94B73}" type="pres">
      <dgm:prSet presAssocID="{220D4AB0-D521-4006-A888-E11D0DBE09AA}" presName="diagram" presStyleCnt="0">
        <dgm:presLayoutVars>
          <dgm:dir/>
          <dgm:resizeHandles val="exact"/>
        </dgm:presLayoutVars>
      </dgm:prSet>
      <dgm:spPr/>
      <dgm:t>
        <a:bodyPr/>
        <a:lstStyle/>
        <a:p>
          <a:endParaRPr lang="en-US"/>
        </a:p>
      </dgm:t>
    </dgm:pt>
    <dgm:pt modelId="{1053D91A-BBF6-4E26-B3B1-9E16A5D382A8}" type="pres">
      <dgm:prSet presAssocID="{133B3564-A88B-41AF-8848-6CDD5D814F8B}" presName="node" presStyleLbl="node1" presStyleIdx="0" presStyleCnt="6" custLinFactNeighborX="-4826" custLinFactNeighborY="1491">
        <dgm:presLayoutVars>
          <dgm:bulletEnabled val="1"/>
        </dgm:presLayoutVars>
      </dgm:prSet>
      <dgm:spPr/>
      <dgm:t>
        <a:bodyPr/>
        <a:lstStyle/>
        <a:p>
          <a:endParaRPr lang="en-US"/>
        </a:p>
      </dgm:t>
    </dgm:pt>
    <dgm:pt modelId="{93819325-78F4-4D49-A825-834DCFC12A53}" type="pres">
      <dgm:prSet presAssocID="{6D86600E-3802-4BC6-A341-18C26C207B5C}" presName="sibTrans" presStyleCnt="0"/>
      <dgm:spPr/>
    </dgm:pt>
    <dgm:pt modelId="{B866F89C-0ABB-4BDC-8B66-16708D443AD6}" type="pres">
      <dgm:prSet presAssocID="{5CE7BBA5-0B69-47B8-901F-E21B521C6C0B}" presName="node" presStyleLbl="node1" presStyleIdx="1" presStyleCnt="6">
        <dgm:presLayoutVars>
          <dgm:bulletEnabled val="1"/>
        </dgm:presLayoutVars>
      </dgm:prSet>
      <dgm:spPr/>
      <dgm:t>
        <a:bodyPr/>
        <a:lstStyle/>
        <a:p>
          <a:endParaRPr lang="en-US"/>
        </a:p>
      </dgm:t>
    </dgm:pt>
    <dgm:pt modelId="{EDC7610C-0BC3-4C41-AAD0-5946773EFBB7}" type="pres">
      <dgm:prSet presAssocID="{CB1CE765-EB53-40CD-98EA-1B74061DFB07}" presName="sibTrans" presStyleCnt="0"/>
      <dgm:spPr/>
    </dgm:pt>
    <dgm:pt modelId="{8C2B8A70-92BD-4678-A766-E4FE14654DBB}" type="pres">
      <dgm:prSet presAssocID="{6477D556-FB98-4B5F-AD0C-6BA8DF4E507D}" presName="node" presStyleLbl="node1" presStyleIdx="2" presStyleCnt="6" custLinFactNeighborX="-4865" custLinFactNeighborY="-1322">
        <dgm:presLayoutVars>
          <dgm:bulletEnabled val="1"/>
        </dgm:presLayoutVars>
      </dgm:prSet>
      <dgm:spPr/>
      <dgm:t>
        <a:bodyPr/>
        <a:lstStyle/>
        <a:p>
          <a:endParaRPr lang="en-US"/>
        </a:p>
      </dgm:t>
    </dgm:pt>
    <dgm:pt modelId="{9D073DEA-2DD2-4F32-8F0C-13FC17A9FAE1}" type="pres">
      <dgm:prSet presAssocID="{33AD1E46-5C6D-4565-AF14-65635B69B431}" presName="sibTrans" presStyleCnt="0"/>
      <dgm:spPr/>
    </dgm:pt>
    <dgm:pt modelId="{4F50E3D4-D277-4EC2-AF17-9960641C3F86}" type="pres">
      <dgm:prSet presAssocID="{E456862F-A92A-4CD3-A8BD-792C3DC4EF30}" presName="node" presStyleLbl="node1" presStyleIdx="3" presStyleCnt="6" custLinFactNeighborX="-345" custLinFactNeighborY="3159">
        <dgm:presLayoutVars>
          <dgm:bulletEnabled val="1"/>
        </dgm:presLayoutVars>
      </dgm:prSet>
      <dgm:spPr/>
      <dgm:t>
        <a:bodyPr/>
        <a:lstStyle/>
        <a:p>
          <a:endParaRPr lang="en-US"/>
        </a:p>
      </dgm:t>
    </dgm:pt>
    <dgm:pt modelId="{DADC0BC3-82E1-42F5-B1D8-3AA6C0FD5419}" type="pres">
      <dgm:prSet presAssocID="{3468C833-47A2-40BA-BCCC-ADBAC8168045}" presName="sibTrans" presStyleCnt="0"/>
      <dgm:spPr/>
    </dgm:pt>
    <dgm:pt modelId="{02C7BA42-D9AD-4445-8C8D-C440562B5452}" type="pres">
      <dgm:prSet presAssocID="{64D433EF-E431-41E0-B681-159259C6ACA7}" presName="node" presStyleLbl="node1" presStyleIdx="4" presStyleCnt="6" custLinFactNeighborX="-4865" custLinFactNeighborY="100">
        <dgm:presLayoutVars>
          <dgm:bulletEnabled val="1"/>
        </dgm:presLayoutVars>
      </dgm:prSet>
      <dgm:spPr/>
      <dgm:t>
        <a:bodyPr/>
        <a:lstStyle/>
        <a:p>
          <a:endParaRPr lang="en-US"/>
        </a:p>
      </dgm:t>
    </dgm:pt>
    <dgm:pt modelId="{8D385170-45D6-496E-BF1C-3CD1CD260178}" type="pres">
      <dgm:prSet presAssocID="{33B91C85-B55F-4A90-9451-296789D7E188}" presName="sibTrans" presStyleCnt="0"/>
      <dgm:spPr/>
    </dgm:pt>
    <dgm:pt modelId="{48066D5D-B227-43D0-B49C-F3940854D0E1}" type="pres">
      <dgm:prSet presAssocID="{E6E616EC-CBD8-475E-B0B0-620EB6D780DE}" presName="node" presStyleLbl="node1" presStyleIdx="5" presStyleCnt="6">
        <dgm:presLayoutVars>
          <dgm:bulletEnabled val="1"/>
        </dgm:presLayoutVars>
      </dgm:prSet>
      <dgm:spPr/>
      <dgm:t>
        <a:bodyPr/>
        <a:lstStyle/>
        <a:p>
          <a:endParaRPr lang="en-US"/>
        </a:p>
      </dgm:t>
    </dgm:pt>
  </dgm:ptLst>
  <dgm:cxnLst>
    <dgm:cxn modelId="{29F7F735-C566-4070-9018-8EA8BF54E3FA}" type="presOf" srcId="{E6E616EC-CBD8-475E-B0B0-620EB6D780DE}" destId="{48066D5D-B227-43D0-B49C-F3940854D0E1}" srcOrd="0" destOrd="0" presId="urn:microsoft.com/office/officeart/2005/8/layout/default"/>
    <dgm:cxn modelId="{0A8DDA35-7050-4F9D-A708-D68AB07B953D}" type="presOf" srcId="{133B3564-A88B-41AF-8848-6CDD5D814F8B}" destId="{1053D91A-BBF6-4E26-B3B1-9E16A5D382A8}" srcOrd="0" destOrd="0" presId="urn:microsoft.com/office/officeart/2005/8/layout/default"/>
    <dgm:cxn modelId="{84B5CFA6-40EA-416A-A2AC-C321D68E20A8}" srcId="{220D4AB0-D521-4006-A888-E11D0DBE09AA}" destId="{E456862F-A92A-4CD3-A8BD-792C3DC4EF30}" srcOrd="3" destOrd="0" parTransId="{898A8666-F36D-4D1D-93FA-005CD5AAA4D9}" sibTransId="{3468C833-47A2-40BA-BCCC-ADBAC8168045}"/>
    <dgm:cxn modelId="{286BED2D-483A-4AAC-80FD-65E5885B43AA}" type="presOf" srcId="{64D433EF-E431-41E0-B681-159259C6ACA7}" destId="{02C7BA42-D9AD-4445-8C8D-C440562B5452}" srcOrd="0" destOrd="0" presId="urn:microsoft.com/office/officeart/2005/8/layout/default"/>
    <dgm:cxn modelId="{C68815F5-54E1-425E-8BE1-B546857FC64F}" type="presOf" srcId="{6477D556-FB98-4B5F-AD0C-6BA8DF4E507D}" destId="{8C2B8A70-92BD-4678-A766-E4FE14654DBB}" srcOrd="0" destOrd="0" presId="urn:microsoft.com/office/officeart/2005/8/layout/default"/>
    <dgm:cxn modelId="{6A665755-2F10-4B28-A752-73005AC9506E}" type="presOf" srcId="{5CE7BBA5-0B69-47B8-901F-E21B521C6C0B}" destId="{B866F89C-0ABB-4BDC-8B66-16708D443AD6}" srcOrd="0" destOrd="0" presId="urn:microsoft.com/office/officeart/2005/8/layout/default"/>
    <dgm:cxn modelId="{AACD8ACC-958C-465A-B505-D0BDA3F57158}" type="presOf" srcId="{E456862F-A92A-4CD3-A8BD-792C3DC4EF30}" destId="{4F50E3D4-D277-4EC2-AF17-9960641C3F86}" srcOrd="0" destOrd="0" presId="urn:microsoft.com/office/officeart/2005/8/layout/default"/>
    <dgm:cxn modelId="{B387CCAC-7256-4245-BC22-9CC0F368EF28}" srcId="{220D4AB0-D521-4006-A888-E11D0DBE09AA}" destId="{64D433EF-E431-41E0-B681-159259C6ACA7}" srcOrd="4" destOrd="0" parTransId="{AD0717F0-0B0E-4871-B6C4-C3AEB1BB55A2}" sibTransId="{33B91C85-B55F-4A90-9451-296789D7E188}"/>
    <dgm:cxn modelId="{696B3423-B0E4-4A20-8343-2D5E82D92D48}" srcId="{220D4AB0-D521-4006-A888-E11D0DBE09AA}" destId="{5CE7BBA5-0B69-47B8-901F-E21B521C6C0B}" srcOrd="1" destOrd="0" parTransId="{E070D8C3-7DB9-4C30-BAE0-4AFCDCE76D87}" sibTransId="{CB1CE765-EB53-40CD-98EA-1B74061DFB07}"/>
    <dgm:cxn modelId="{CF3C0B61-B203-4A08-AEA0-92D5F759AE88}" srcId="{220D4AB0-D521-4006-A888-E11D0DBE09AA}" destId="{133B3564-A88B-41AF-8848-6CDD5D814F8B}" srcOrd="0" destOrd="0" parTransId="{84C0FAFA-942A-42A9-985E-2EA7569EF1E9}" sibTransId="{6D86600E-3802-4BC6-A341-18C26C207B5C}"/>
    <dgm:cxn modelId="{ADA59CD7-7AA0-475B-B77D-A563103C4DDC}" srcId="{220D4AB0-D521-4006-A888-E11D0DBE09AA}" destId="{E6E616EC-CBD8-475E-B0B0-620EB6D780DE}" srcOrd="5" destOrd="0" parTransId="{8E740B62-4F14-41B2-9469-22B47F31ADAA}" sibTransId="{FBA9907B-A953-4FED-BE20-03856B1AC636}"/>
    <dgm:cxn modelId="{03A5B7F3-8D45-4C9E-9E54-1B20B1BA0578}" type="presOf" srcId="{220D4AB0-D521-4006-A888-E11D0DBE09AA}" destId="{2FD01A67-5EFD-4395-99DB-9FD4B1B94B73}" srcOrd="0" destOrd="0" presId="urn:microsoft.com/office/officeart/2005/8/layout/default"/>
    <dgm:cxn modelId="{16278091-B1FC-44CA-958D-126196EA27CB}" srcId="{220D4AB0-D521-4006-A888-E11D0DBE09AA}" destId="{6477D556-FB98-4B5F-AD0C-6BA8DF4E507D}" srcOrd="2" destOrd="0" parTransId="{D5754526-D889-4683-A6C9-DE9DF99E3BA7}" sibTransId="{33AD1E46-5C6D-4565-AF14-65635B69B431}"/>
    <dgm:cxn modelId="{44D6A6E7-0A1A-48CA-9560-C283F0D55927}" type="presParOf" srcId="{2FD01A67-5EFD-4395-99DB-9FD4B1B94B73}" destId="{1053D91A-BBF6-4E26-B3B1-9E16A5D382A8}" srcOrd="0" destOrd="0" presId="urn:microsoft.com/office/officeart/2005/8/layout/default"/>
    <dgm:cxn modelId="{E4A25167-4FC0-4FA6-A614-03223CB964AA}" type="presParOf" srcId="{2FD01A67-5EFD-4395-99DB-9FD4B1B94B73}" destId="{93819325-78F4-4D49-A825-834DCFC12A53}" srcOrd="1" destOrd="0" presId="urn:microsoft.com/office/officeart/2005/8/layout/default"/>
    <dgm:cxn modelId="{30738E62-1E7C-4040-A960-B400CCF0C6D7}" type="presParOf" srcId="{2FD01A67-5EFD-4395-99DB-9FD4B1B94B73}" destId="{B866F89C-0ABB-4BDC-8B66-16708D443AD6}" srcOrd="2" destOrd="0" presId="urn:microsoft.com/office/officeart/2005/8/layout/default"/>
    <dgm:cxn modelId="{5E353A0D-0A29-4357-BB0E-CF443047031D}" type="presParOf" srcId="{2FD01A67-5EFD-4395-99DB-9FD4B1B94B73}" destId="{EDC7610C-0BC3-4C41-AAD0-5946773EFBB7}" srcOrd="3" destOrd="0" presId="urn:microsoft.com/office/officeart/2005/8/layout/default"/>
    <dgm:cxn modelId="{93371753-7F8C-405E-B633-0496D27B1DF0}" type="presParOf" srcId="{2FD01A67-5EFD-4395-99DB-9FD4B1B94B73}" destId="{8C2B8A70-92BD-4678-A766-E4FE14654DBB}" srcOrd="4" destOrd="0" presId="urn:microsoft.com/office/officeart/2005/8/layout/default"/>
    <dgm:cxn modelId="{7DBEB73C-24F1-48CB-B3A9-D55A250A8D15}" type="presParOf" srcId="{2FD01A67-5EFD-4395-99DB-9FD4B1B94B73}" destId="{9D073DEA-2DD2-4F32-8F0C-13FC17A9FAE1}" srcOrd="5" destOrd="0" presId="urn:microsoft.com/office/officeart/2005/8/layout/default"/>
    <dgm:cxn modelId="{549ED6D8-89AD-4F13-BC41-336D3AEB682B}" type="presParOf" srcId="{2FD01A67-5EFD-4395-99DB-9FD4B1B94B73}" destId="{4F50E3D4-D277-4EC2-AF17-9960641C3F86}" srcOrd="6" destOrd="0" presId="urn:microsoft.com/office/officeart/2005/8/layout/default"/>
    <dgm:cxn modelId="{2C6168EE-0B17-4093-8568-F653F3AFE38B}" type="presParOf" srcId="{2FD01A67-5EFD-4395-99DB-9FD4B1B94B73}" destId="{DADC0BC3-82E1-42F5-B1D8-3AA6C0FD5419}" srcOrd="7" destOrd="0" presId="urn:microsoft.com/office/officeart/2005/8/layout/default"/>
    <dgm:cxn modelId="{B1A7FD2B-A912-4D67-A63A-A83A5E88F745}" type="presParOf" srcId="{2FD01A67-5EFD-4395-99DB-9FD4B1B94B73}" destId="{02C7BA42-D9AD-4445-8C8D-C440562B5452}" srcOrd="8" destOrd="0" presId="urn:microsoft.com/office/officeart/2005/8/layout/default"/>
    <dgm:cxn modelId="{C730DB04-B56B-401C-B461-F884B64E1218}" type="presParOf" srcId="{2FD01A67-5EFD-4395-99DB-9FD4B1B94B73}" destId="{8D385170-45D6-496E-BF1C-3CD1CD260178}" srcOrd="9" destOrd="0" presId="urn:microsoft.com/office/officeart/2005/8/layout/default"/>
    <dgm:cxn modelId="{DF3E2E7F-D584-43BE-90AF-B5AD02830A3F}" type="presParOf" srcId="{2FD01A67-5EFD-4395-99DB-9FD4B1B94B73}" destId="{48066D5D-B227-43D0-B49C-F3940854D0E1}" srcOrd="10" destOrd="0" presId="urn:microsoft.com/office/officeart/2005/8/layout/defaul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A20806-A1F1-45D2-A43C-D9E60E41958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IN"/>
        </a:p>
      </dgm:t>
    </dgm:pt>
    <dgm:pt modelId="{6C1C9C3C-B4CD-4768-86FE-86A1C5E0668D}">
      <dgm:prSet phldrT="[Text]" custT="1"/>
      <dgm:spPr/>
      <dgm:t>
        <a:bodyPr/>
        <a:lstStyle/>
        <a:p>
          <a:pPr>
            <a:buFont typeface="Wingdings" panose="05000000000000000000" pitchFamily="2" charset="2"/>
            <a:buChar char="§"/>
          </a:pPr>
          <a:r>
            <a:rPr lang="en-IN"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Low Adoption of Healthcare </a:t>
          </a:r>
          <a:r>
            <a:rPr lang="en-IN" sz="1800"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advanced Technologies</a:t>
          </a:r>
          <a:endParaRPr lang="en-IN" sz="1800" dirty="0">
            <a:solidFill>
              <a:schemeClr val="bg1"/>
            </a:solidFill>
          </a:endParaRPr>
        </a:p>
      </dgm:t>
    </dgm:pt>
    <dgm:pt modelId="{348A2946-1990-44C0-A131-FB83D9DC8C65}" type="parTrans" cxnId="{0FBAAE0A-128F-40B1-8C1C-1C0BCE6CFA0D}">
      <dgm:prSet/>
      <dgm:spPr/>
      <dgm:t>
        <a:bodyPr/>
        <a:lstStyle/>
        <a:p>
          <a:endParaRPr lang="en-IN"/>
        </a:p>
      </dgm:t>
    </dgm:pt>
    <dgm:pt modelId="{7572B0D8-7A40-400A-8F95-E0380A5CF671}" type="sibTrans" cxnId="{0FBAAE0A-128F-40B1-8C1C-1C0BCE6CFA0D}">
      <dgm:prSet/>
      <dgm:spPr/>
      <dgm:t>
        <a:bodyPr/>
        <a:lstStyle/>
        <a:p>
          <a:endParaRPr lang="en-IN"/>
        </a:p>
      </dgm:t>
    </dgm:pt>
    <dgm:pt modelId="{FEC075BC-5EB2-4F0B-9FB1-BB0B445E83DC}">
      <dgm:prSet phldrT="[Text]" custT="1"/>
      <dgm:spPr/>
      <dgm:t>
        <a:bodyPr/>
        <a:lstStyle/>
        <a:p>
          <a:pPr>
            <a:buFont typeface="Wingdings" panose="05000000000000000000" pitchFamily="2" charset="2"/>
            <a:buChar char="§"/>
          </a:pPr>
          <a:r>
            <a:rPr lang="en-IN" sz="18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Barriers to Technological Access</a:t>
          </a:r>
          <a:endParaRPr lang="en-IN" sz="1800" baseline="0" dirty="0">
            <a:solidFill>
              <a:schemeClr val="bg1"/>
            </a:solidFill>
          </a:endParaRPr>
        </a:p>
      </dgm:t>
    </dgm:pt>
    <dgm:pt modelId="{C853A92F-EA57-46AE-A908-E7E4C29BAB1C}" type="parTrans" cxnId="{8BC8CE13-B3D7-4DCD-9A46-215CA00A58AA}">
      <dgm:prSet/>
      <dgm:spPr/>
      <dgm:t>
        <a:bodyPr/>
        <a:lstStyle/>
        <a:p>
          <a:endParaRPr lang="en-IN"/>
        </a:p>
      </dgm:t>
    </dgm:pt>
    <dgm:pt modelId="{BCB738DC-17B1-4E6D-8535-B6A48825153C}" type="sibTrans" cxnId="{8BC8CE13-B3D7-4DCD-9A46-215CA00A58AA}">
      <dgm:prSet/>
      <dgm:spPr/>
      <dgm:t>
        <a:bodyPr/>
        <a:lstStyle/>
        <a:p>
          <a:endParaRPr lang="en-IN"/>
        </a:p>
      </dgm:t>
    </dgm:pt>
    <dgm:pt modelId="{8280A644-16B2-4BF8-A560-14910DCB82BE}">
      <dgm:prSet phldrT="[Text]" custT="1"/>
      <dgm:spPr/>
      <dgm:t>
        <a:bodyPr/>
        <a:lstStyle/>
        <a:p>
          <a:r>
            <a:rPr lang="en-IN" sz="1800" baseline="0" dirty="0">
              <a:solidFill>
                <a:schemeClr val="bg1">
                  <a:lumMod val="85000"/>
                </a:schemeClr>
              </a:solidFill>
              <a:effectLst/>
              <a:latin typeface="Times New Roman" panose="02020603050405020304" pitchFamily="18" charset="0"/>
              <a:ea typeface="Calibri" panose="020F0502020204030204" pitchFamily="34" charset="0"/>
              <a:cs typeface="Times New Roman" panose="02020603050405020304" pitchFamily="18" charset="0"/>
            </a:rPr>
            <a:t>Limited Health Literacy</a:t>
          </a:r>
          <a:endParaRPr lang="en-IN" sz="1800" baseline="0" dirty="0">
            <a:solidFill>
              <a:schemeClr val="bg1">
                <a:lumMod val="85000"/>
              </a:schemeClr>
            </a:solidFill>
          </a:endParaRPr>
        </a:p>
      </dgm:t>
    </dgm:pt>
    <dgm:pt modelId="{99D6A243-39CD-441A-A80B-2F9EF144726D}" type="parTrans" cxnId="{8A6825E7-29AB-4C56-A32B-FCCD44803CC9}">
      <dgm:prSet/>
      <dgm:spPr/>
      <dgm:t>
        <a:bodyPr/>
        <a:lstStyle/>
        <a:p>
          <a:endParaRPr lang="en-IN"/>
        </a:p>
      </dgm:t>
    </dgm:pt>
    <dgm:pt modelId="{BBA44730-B440-4727-B66B-E0986D6FF62B}" type="sibTrans" cxnId="{8A6825E7-29AB-4C56-A32B-FCCD44803CC9}">
      <dgm:prSet/>
      <dgm:spPr/>
      <dgm:t>
        <a:bodyPr/>
        <a:lstStyle/>
        <a:p>
          <a:endParaRPr lang="en-IN"/>
        </a:p>
      </dgm:t>
    </dgm:pt>
    <dgm:pt modelId="{12CADA4B-2D27-4F21-AD30-B72B8209952E}">
      <dgm:prSet custT="1"/>
      <dgm:spPr/>
      <dgm:t>
        <a:bodyPr/>
        <a:lstStyle/>
        <a:p>
          <a:r>
            <a:rPr lang="en-IN" sz="1800" baseline="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Lack of Patient Education and Training</a:t>
          </a:r>
        </a:p>
      </dgm:t>
    </dgm:pt>
    <dgm:pt modelId="{7B9CF80F-E32B-40F3-BE9E-D4D042AFB451}" type="parTrans" cxnId="{C27637F3-6890-4461-ADD9-6B10D402F442}">
      <dgm:prSet/>
      <dgm:spPr/>
      <dgm:t>
        <a:bodyPr/>
        <a:lstStyle/>
        <a:p>
          <a:endParaRPr lang="en-IN"/>
        </a:p>
      </dgm:t>
    </dgm:pt>
    <dgm:pt modelId="{A87B3EF5-2945-4A02-873E-1B5E24236116}" type="sibTrans" cxnId="{C27637F3-6890-4461-ADD9-6B10D402F442}">
      <dgm:prSet/>
      <dgm:spPr/>
      <dgm:t>
        <a:bodyPr/>
        <a:lstStyle/>
        <a:p>
          <a:endParaRPr lang="en-IN"/>
        </a:p>
      </dgm:t>
    </dgm:pt>
    <dgm:pt modelId="{8EC608D7-9C23-40CB-8D76-DF3453CE7FF6}">
      <dgm:prSet custT="1"/>
      <dgm:spPr/>
      <dgm:t>
        <a:bodyPr/>
        <a:lstStyle/>
        <a:p>
          <a:r>
            <a:rPr lang="en-IN" sz="1800" baseline="0" dirty="0">
              <a:latin typeface="Times New Roman" panose="02020603050405020304" pitchFamily="18" charset="0"/>
              <a:cs typeface="Times New Roman" panose="02020603050405020304" pitchFamily="18" charset="0"/>
            </a:rPr>
            <a:t>Limited Patient-Provider Communication</a:t>
          </a:r>
        </a:p>
      </dgm:t>
    </dgm:pt>
    <dgm:pt modelId="{C5689C2C-0D75-42F6-A61B-AB543B23599F}" type="parTrans" cxnId="{F4185990-895D-4DAC-90F3-2998974E7690}">
      <dgm:prSet/>
      <dgm:spPr/>
      <dgm:t>
        <a:bodyPr/>
        <a:lstStyle/>
        <a:p>
          <a:endParaRPr lang="en-IN"/>
        </a:p>
      </dgm:t>
    </dgm:pt>
    <dgm:pt modelId="{1481F8EC-AB7C-43E9-A326-B94EE5C3A90E}" type="sibTrans" cxnId="{F4185990-895D-4DAC-90F3-2998974E7690}">
      <dgm:prSet/>
      <dgm:spPr/>
      <dgm:t>
        <a:bodyPr/>
        <a:lstStyle/>
        <a:p>
          <a:endParaRPr lang="en-IN"/>
        </a:p>
      </dgm:t>
    </dgm:pt>
    <dgm:pt modelId="{C72F5756-505B-4EB6-94EC-2D0CEA226E4B}" type="pres">
      <dgm:prSet presAssocID="{C3A20806-A1F1-45D2-A43C-D9E60E419584}" presName="diagram" presStyleCnt="0">
        <dgm:presLayoutVars>
          <dgm:dir/>
          <dgm:resizeHandles val="exact"/>
        </dgm:presLayoutVars>
      </dgm:prSet>
      <dgm:spPr/>
      <dgm:t>
        <a:bodyPr/>
        <a:lstStyle/>
        <a:p>
          <a:endParaRPr lang="en-US"/>
        </a:p>
      </dgm:t>
    </dgm:pt>
    <dgm:pt modelId="{F08583A5-0004-4D8A-BA5C-846CFF33BDFC}" type="pres">
      <dgm:prSet presAssocID="{6C1C9C3C-B4CD-4768-86FE-86A1C5E0668D}" presName="node" presStyleLbl="node1" presStyleIdx="0" presStyleCnt="5">
        <dgm:presLayoutVars>
          <dgm:bulletEnabled val="1"/>
        </dgm:presLayoutVars>
      </dgm:prSet>
      <dgm:spPr/>
      <dgm:t>
        <a:bodyPr/>
        <a:lstStyle/>
        <a:p>
          <a:endParaRPr lang="en-US"/>
        </a:p>
      </dgm:t>
    </dgm:pt>
    <dgm:pt modelId="{053BD92D-138A-48D1-AD94-7260D0394640}" type="pres">
      <dgm:prSet presAssocID="{7572B0D8-7A40-400A-8F95-E0380A5CF671}" presName="sibTrans" presStyleCnt="0"/>
      <dgm:spPr/>
    </dgm:pt>
    <dgm:pt modelId="{14ADCDDE-AF01-45A7-B30F-FEFCBD100B04}" type="pres">
      <dgm:prSet presAssocID="{FEC075BC-5EB2-4F0B-9FB1-BB0B445E83DC}" presName="node" presStyleLbl="node1" presStyleIdx="1" presStyleCnt="5">
        <dgm:presLayoutVars>
          <dgm:bulletEnabled val="1"/>
        </dgm:presLayoutVars>
      </dgm:prSet>
      <dgm:spPr/>
      <dgm:t>
        <a:bodyPr/>
        <a:lstStyle/>
        <a:p>
          <a:endParaRPr lang="en-US"/>
        </a:p>
      </dgm:t>
    </dgm:pt>
    <dgm:pt modelId="{58613D7C-A165-4531-A270-E2FA42D458BB}" type="pres">
      <dgm:prSet presAssocID="{BCB738DC-17B1-4E6D-8535-B6A48825153C}" presName="sibTrans" presStyleCnt="0"/>
      <dgm:spPr/>
    </dgm:pt>
    <dgm:pt modelId="{75489313-9E66-4269-9A8C-DAB9C2192BF9}" type="pres">
      <dgm:prSet presAssocID="{8280A644-16B2-4BF8-A560-14910DCB82BE}" presName="node" presStyleLbl="node1" presStyleIdx="2" presStyleCnt="5">
        <dgm:presLayoutVars>
          <dgm:bulletEnabled val="1"/>
        </dgm:presLayoutVars>
      </dgm:prSet>
      <dgm:spPr/>
      <dgm:t>
        <a:bodyPr/>
        <a:lstStyle/>
        <a:p>
          <a:endParaRPr lang="en-US"/>
        </a:p>
      </dgm:t>
    </dgm:pt>
    <dgm:pt modelId="{8D23E3EA-44AC-49AF-8F11-A0CD59373831}" type="pres">
      <dgm:prSet presAssocID="{BBA44730-B440-4727-B66B-E0986D6FF62B}" presName="sibTrans" presStyleCnt="0"/>
      <dgm:spPr/>
    </dgm:pt>
    <dgm:pt modelId="{37031777-381A-457A-BF5A-87CC0E33D18D}" type="pres">
      <dgm:prSet presAssocID="{8EC608D7-9C23-40CB-8D76-DF3453CE7FF6}" presName="node" presStyleLbl="node1" presStyleIdx="3" presStyleCnt="5">
        <dgm:presLayoutVars>
          <dgm:bulletEnabled val="1"/>
        </dgm:presLayoutVars>
      </dgm:prSet>
      <dgm:spPr/>
      <dgm:t>
        <a:bodyPr/>
        <a:lstStyle/>
        <a:p>
          <a:endParaRPr lang="en-US"/>
        </a:p>
      </dgm:t>
    </dgm:pt>
    <dgm:pt modelId="{A665C5F5-DD20-48CF-AA4C-A2B2367DB042}" type="pres">
      <dgm:prSet presAssocID="{1481F8EC-AB7C-43E9-A326-B94EE5C3A90E}" presName="sibTrans" presStyleCnt="0"/>
      <dgm:spPr/>
    </dgm:pt>
    <dgm:pt modelId="{CDB4E446-ED3E-4063-97FF-349C2C0BA813}" type="pres">
      <dgm:prSet presAssocID="{12CADA4B-2D27-4F21-AD30-B72B8209952E}" presName="node" presStyleLbl="node1" presStyleIdx="4" presStyleCnt="5">
        <dgm:presLayoutVars>
          <dgm:bulletEnabled val="1"/>
        </dgm:presLayoutVars>
      </dgm:prSet>
      <dgm:spPr/>
      <dgm:t>
        <a:bodyPr/>
        <a:lstStyle/>
        <a:p>
          <a:endParaRPr lang="en-US"/>
        </a:p>
      </dgm:t>
    </dgm:pt>
  </dgm:ptLst>
  <dgm:cxnLst>
    <dgm:cxn modelId="{0FBAAE0A-128F-40B1-8C1C-1C0BCE6CFA0D}" srcId="{C3A20806-A1F1-45D2-A43C-D9E60E419584}" destId="{6C1C9C3C-B4CD-4768-86FE-86A1C5E0668D}" srcOrd="0" destOrd="0" parTransId="{348A2946-1990-44C0-A131-FB83D9DC8C65}" sibTransId="{7572B0D8-7A40-400A-8F95-E0380A5CF671}"/>
    <dgm:cxn modelId="{743C7273-DB18-4B9B-ACE1-92AE3409CCD8}" type="presOf" srcId="{6C1C9C3C-B4CD-4768-86FE-86A1C5E0668D}" destId="{F08583A5-0004-4D8A-BA5C-846CFF33BDFC}" srcOrd="0" destOrd="0" presId="urn:microsoft.com/office/officeart/2005/8/layout/default"/>
    <dgm:cxn modelId="{D5228574-594A-4D70-A6A0-135ABD8484C1}" type="presOf" srcId="{FEC075BC-5EB2-4F0B-9FB1-BB0B445E83DC}" destId="{14ADCDDE-AF01-45A7-B30F-FEFCBD100B04}" srcOrd="0" destOrd="0" presId="urn:microsoft.com/office/officeart/2005/8/layout/default"/>
    <dgm:cxn modelId="{A488137B-B163-4836-B48E-2A1D32282A1A}" type="presOf" srcId="{8280A644-16B2-4BF8-A560-14910DCB82BE}" destId="{75489313-9E66-4269-9A8C-DAB9C2192BF9}" srcOrd="0" destOrd="0" presId="urn:microsoft.com/office/officeart/2005/8/layout/default"/>
    <dgm:cxn modelId="{8BC8CE13-B3D7-4DCD-9A46-215CA00A58AA}" srcId="{C3A20806-A1F1-45D2-A43C-D9E60E419584}" destId="{FEC075BC-5EB2-4F0B-9FB1-BB0B445E83DC}" srcOrd="1" destOrd="0" parTransId="{C853A92F-EA57-46AE-A908-E7E4C29BAB1C}" sibTransId="{BCB738DC-17B1-4E6D-8535-B6A48825153C}"/>
    <dgm:cxn modelId="{8A6825E7-29AB-4C56-A32B-FCCD44803CC9}" srcId="{C3A20806-A1F1-45D2-A43C-D9E60E419584}" destId="{8280A644-16B2-4BF8-A560-14910DCB82BE}" srcOrd="2" destOrd="0" parTransId="{99D6A243-39CD-441A-A80B-2F9EF144726D}" sibTransId="{BBA44730-B440-4727-B66B-E0986D6FF62B}"/>
    <dgm:cxn modelId="{C27637F3-6890-4461-ADD9-6B10D402F442}" srcId="{C3A20806-A1F1-45D2-A43C-D9E60E419584}" destId="{12CADA4B-2D27-4F21-AD30-B72B8209952E}" srcOrd="4" destOrd="0" parTransId="{7B9CF80F-E32B-40F3-BE9E-D4D042AFB451}" sibTransId="{A87B3EF5-2945-4A02-873E-1B5E24236116}"/>
    <dgm:cxn modelId="{477A2FD8-1E1A-47DB-ABE8-C622960BB555}" type="presOf" srcId="{12CADA4B-2D27-4F21-AD30-B72B8209952E}" destId="{CDB4E446-ED3E-4063-97FF-349C2C0BA813}" srcOrd="0" destOrd="0" presId="urn:microsoft.com/office/officeart/2005/8/layout/default"/>
    <dgm:cxn modelId="{74F65472-B282-4543-983E-3FB9887B332E}" type="presOf" srcId="{8EC608D7-9C23-40CB-8D76-DF3453CE7FF6}" destId="{37031777-381A-457A-BF5A-87CC0E33D18D}" srcOrd="0" destOrd="0" presId="urn:microsoft.com/office/officeart/2005/8/layout/default"/>
    <dgm:cxn modelId="{53C02A92-4FDA-421A-8069-68BE07133696}" type="presOf" srcId="{C3A20806-A1F1-45D2-A43C-D9E60E419584}" destId="{C72F5756-505B-4EB6-94EC-2D0CEA226E4B}" srcOrd="0" destOrd="0" presId="urn:microsoft.com/office/officeart/2005/8/layout/default"/>
    <dgm:cxn modelId="{F4185990-895D-4DAC-90F3-2998974E7690}" srcId="{C3A20806-A1F1-45D2-A43C-D9E60E419584}" destId="{8EC608D7-9C23-40CB-8D76-DF3453CE7FF6}" srcOrd="3" destOrd="0" parTransId="{C5689C2C-0D75-42F6-A61B-AB543B23599F}" sibTransId="{1481F8EC-AB7C-43E9-A326-B94EE5C3A90E}"/>
    <dgm:cxn modelId="{B486A2A3-DCCD-4983-AB4C-C67EF6186032}" type="presParOf" srcId="{C72F5756-505B-4EB6-94EC-2D0CEA226E4B}" destId="{F08583A5-0004-4D8A-BA5C-846CFF33BDFC}" srcOrd="0" destOrd="0" presId="urn:microsoft.com/office/officeart/2005/8/layout/default"/>
    <dgm:cxn modelId="{3E08BE2F-3920-4805-875D-F7DC3D2B2C5B}" type="presParOf" srcId="{C72F5756-505B-4EB6-94EC-2D0CEA226E4B}" destId="{053BD92D-138A-48D1-AD94-7260D0394640}" srcOrd="1" destOrd="0" presId="urn:microsoft.com/office/officeart/2005/8/layout/default"/>
    <dgm:cxn modelId="{6C77783D-C764-4A24-A639-97D37A84DB12}" type="presParOf" srcId="{C72F5756-505B-4EB6-94EC-2D0CEA226E4B}" destId="{14ADCDDE-AF01-45A7-B30F-FEFCBD100B04}" srcOrd="2" destOrd="0" presId="urn:microsoft.com/office/officeart/2005/8/layout/default"/>
    <dgm:cxn modelId="{1246D76D-4C13-4BB2-A516-B56D1E2268FC}" type="presParOf" srcId="{C72F5756-505B-4EB6-94EC-2D0CEA226E4B}" destId="{58613D7C-A165-4531-A270-E2FA42D458BB}" srcOrd="3" destOrd="0" presId="urn:microsoft.com/office/officeart/2005/8/layout/default"/>
    <dgm:cxn modelId="{508C05B3-F9E0-4674-84AB-47FA0AB0E2E3}" type="presParOf" srcId="{C72F5756-505B-4EB6-94EC-2D0CEA226E4B}" destId="{75489313-9E66-4269-9A8C-DAB9C2192BF9}" srcOrd="4" destOrd="0" presId="urn:microsoft.com/office/officeart/2005/8/layout/default"/>
    <dgm:cxn modelId="{845BBFA5-F41D-4B85-8D9B-7794DD590441}" type="presParOf" srcId="{C72F5756-505B-4EB6-94EC-2D0CEA226E4B}" destId="{8D23E3EA-44AC-49AF-8F11-A0CD59373831}" srcOrd="5" destOrd="0" presId="urn:microsoft.com/office/officeart/2005/8/layout/default"/>
    <dgm:cxn modelId="{54F939F5-C4E3-4832-9672-CCC786DC6AF0}" type="presParOf" srcId="{C72F5756-505B-4EB6-94EC-2D0CEA226E4B}" destId="{37031777-381A-457A-BF5A-87CC0E33D18D}" srcOrd="6" destOrd="0" presId="urn:microsoft.com/office/officeart/2005/8/layout/default"/>
    <dgm:cxn modelId="{CC46C759-428B-4ED7-9CD9-0EE330D25C39}" type="presParOf" srcId="{C72F5756-505B-4EB6-94EC-2D0CEA226E4B}" destId="{A665C5F5-DD20-48CF-AA4C-A2B2367DB042}" srcOrd="7" destOrd="0" presId="urn:microsoft.com/office/officeart/2005/8/layout/default"/>
    <dgm:cxn modelId="{05A5544D-35C7-4B56-8A55-6C435A96F3EE}" type="presParOf" srcId="{C72F5756-505B-4EB6-94EC-2D0CEA226E4B}" destId="{CDB4E446-ED3E-4063-97FF-349C2C0BA813}" srcOrd="8"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5ACD589-4AA6-4318-BEBB-66CD805E4815}"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en-IN"/>
        </a:p>
      </dgm:t>
    </dgm:pt>
    <dgm:pt modelId="{2B9DAAFA-4FA0-43C8-81E5-B22090277364}">
      <dgm:prSet phldrT="[Text]" custT="1"/>
      <dgm:spPr/>
      <dgm:t>
        <a:bodyPr/>
        <a:lstStyle/>
        <a:p>
          <a:pPr>
            <a:buFont typeface="Wingdings" panose="05000000000000000000" pitchFamily="2" charset="2"/>
            <a:buChar char="§"/>
          </a:pPr>
          <a:r>
            <a:rPr lang="en-IN" sz="2400" dirty="0">
              <a:latin typeface="Times New Roman" panose="02020603050405020304" pitchFamily="18" charset="0"/>
              <a:cs typeface="Times New Roman" panose="02020603050405020304" pitchFamily="18" charset="0"/>
            </a:rPr>
            <a:t>Reduction in Hospitalizations</a:t>
          </a:r>
          <a:endParaRPr lang="en-IN" sz="2400" dirty="0"/>
        </a:p>
      </dgm:t>
    </dgm:pt>
    <dgm:pt modelId="{8CE7EF80-160B-4FF9-A169-1C0FE3A4A3E6}" type="parTrans" cxnId="{9EC1A77E-557C-4960-A49B-7FDD3667E512}">
      <dgm:prSet/>
      <dgm:spPr/>
      <dgm:t>
        <a:bodyPr/>
        <a:lstStyle/>
        <a:p>
          <a:endParaRPr lang="en-IN"/>
        </a:p>
      </dgm:t>
    </dgm:pt>
    <dgm:pt modelId="{23E3AF49-5CCE-42F3-8CBA-15A45A2762B7}" type="sibTrans" cxnId="{9EC1A77E-557C-4960-A49B-7FDD3667E512}">
      <dgm:prSet/>
      <dgm:spPr/>
      <dgm:t>
        <a:bodyPr/>
        <a:lstStyle/>
        <a:p>
          <a:endParaRPr lang="en-IN"/>
        </a:p>
      </dgm:t>
    </dgm:pt>
    <dgm:pt modelId="{037D919D-E674-4266-8D56-7213EDC42BE5}">
      <dgm:prSet phldrT="[Text]" custT="1"/>
      <dgm:spPr/>
      <dgm:t>
        <a:bodyPr/>
        <a:lstStyle/>
        <a:p>
          <a:pPr>
            <a:buFont typeface="Wingdings" panose="05000000000000000000" pitchFamily="2" charset="2"/>
            <a:buChar char="§"/>
          </a:pPr>
          <a:r>
            <a:rPr lang="en-IN" sz="2400" dirty="0">
              <a:latin typeface="Times New Roman" panose="02020603050405020304" pitchFamily="18" charset="0"/>
              <a:cs typeface="Times New Roman" panose="02020603050405020304" pitchFamily="18" charset="0"/>
            </a:rPr>
            <a:t>Enhanced Efficiency in Care Delivery</a:t>
          </a:r>
          <a:endParaRPr lang="en-IN" sz="2400" dirty="0"/>
        </a:p>
      </dgm:t>
    </dgm:pt>
    <dgm:pt modelId="{67EAB133-53F8-4F3A-AEC6-B34BEE30DE92}" type="parTrans" cxnId="{1948FDF0-5348-426C-80B2-A297295A2C86}">
      <dgm:prSet/>
      <dgm:spPr/>
      <dgm:t>
        <a:bodyPr/>
        <a:lstStyle/>
        <a:p>
          <a:endParaRPr lang="en-IN"/>
        </a:p>
      </dgm:t>
    </dgm:pt>
    <dgm:pt modelId="{E6B11611-9ED7-4DC3-97F2-C160376C3F20}" type="sibTrans" cxnId="{1948FDF0-5348-426C-80B2-A297295A2C86}">
      <dgm:prSet/>
      <dgm:spPr/>
      <dgm:t>
        <a:bodyPr/>
        <a:lstStyle/>
        <a:p>
          <a:endParaRPr lang="en-IN"/>
        </a:p>
      </dgm:t>
    </dgm:pt>
    <dgm:pt modelId="{AF841373-824A-4F50-BA85-62112D6CEF39}">
      <dgm:prSet phldrT="[Text]" custT="1"/>
      <dgm:spPr/>
      <dgm:t>
        <a:bodyPr/>
        <a:lstStyle/>
        <a:p>
          <a:pPr>
            <a:buFont typeface="Wingdings" panose="05000000000000000000" pitchFamily="2" charset="2"/>
            <a:buChar char="§"/>
          </a:pPr>
          <a:r>
            <a:rPr lang="en-IN" sz="2400" dirty="0">
              <a:latin typeface="Times New Roman" panose="02020603050405020304" pitchFamily="18" charset="0"/>
              <a:cs typeface="Times New Roman" panose="02020603050405020304" pitchFamily="18" charset="0"/>
            </a:rPr>
            <a:t>Improved Patient Outcomes</a:t>
          </a:r>
          <a:endParaRPr lang="en-IN" sz="2400" dirty="0"/>
        </a:p>
      </dgm:t>
    </dgm:pt>
    <dgm:pt modelId="{C5C721C8-EA1F-4AC8-BC3B-0C06CD267BBD}" type="parTrans" cxnId="{52340A38-D8A8-49B9-9996-B2CBDE11BE6B}">
      <dgm:prSet/>
      <dgm:spPr/>
      <dgm:t>
        <a:bodyPr/>
        <a:lstStyle/>
        <a:p>
          <a:endParaRPr lang="en-IN"/>
        </a:p>
      </dgm:t>
    </dgm:pt>
    <dgm:pt modelId="{EE4B2539-2472-46B0-80A3-37C434F7CA2F}" type="sibTrans" cxnId="{52340A38-D8A8-49B9-9996-B2CBDE11BE6B}">
      <dgm:prSet/>
      <dgm:spPr/>
      <dgm:t>
        <a:bodyPr/>
        <a:lstStyle/>
        <a:p>
          <a:endParaRPr lang="en-IN"/>
        </a:p>
      </dgm:t>
    </dgm:pt>
    <dgm:pt modelId="{E2128371-9348-49AC-AE91-98E5FEE69501}">
      <dgm:prSet custT="1"/>
      <dgm:spPr/>
      <dgm:t>
        <a:bodyPr/>
        <a:lstStyle/>
        <a:p>
          <a:r>
            <a:rPr lang="en-IN" sz="2000" dirty="0">
              <a:latin typeface="Times New Roman" panose="02020603050405020304" pitchFamily="18" charset="0"/>
              <a:cs typeface="Times New Roman" panose="02020603050405020304" pitchFamily="18" charset="0"/>
            </a:rPr>
            <a:t>Decreased Healthcare Expenditure</a:t>
          </a:r>
          <a:endParaRPr lang="en-IN" sz="2000" dirty="0"/>
        </a:p>
      </dgm:t>
    </dgm:pt>
    <dgm:pt modelId="{32B7FE87-5743-4563-A073-6760843A3BFE}" type="parTrans" cxnId="{F53C47EF-2E9D-432F-845B-F25304A13503}">
      <dgm:prSet/>
      <dgm:spPr/>
      <dgm:t>
        <a:bodyPr/>
        <a:lstStyle/>
        <a:p>
          <a:endParaRPr lang="en-IN"/>
        </a:p>
      </dgm:t>
    </dgm:pt>
    <dgm:pt modelId="{16F860C4-0200-4AAA-AFFB-ACB11BF50D5C}" type="sibTrans" cxnId="{F53C47EF-2E9D-432F-845B-F25304A13503}">
      <dgm:prSet/>
      <dgm:spPr/>
      <dgm:t>
        <a:bodyPr/>
        <a:lstStyle/>
        <a:p>
          <a:endParaRPr lang="en-IN"/>
        </a:p>
      </dgm:t>
    </dgm:pt>
    <dgm:pt modelId="{84CC8B1B-B189-4F6C-954E-5D558EED0327}">
      <dgm:prSet custT="1"/>
      <dgm:spPr/>
      <dgm:t>
        <a:bodyPr/>
        <a:lstStyle/>
        <a:p>
          <a:r>
            <a:rPr lang="en-IN" sz="2400" dirty="0">
              <a:latin typeface="Times New Roman" panose="02020603050405020304" pitchFamily="18" charset="0"/>
              <a:cs typeface="Times New Roman" panose="02020603050405020304" pitchFamily="18" charset="0"/>
            </a:rPr>
            <a:t>Optimization of Healthcare Resources</a:t>
          </a:r>
        </a:p>
      </dgm:t>
    </dgm:pt>
    <dgm:pt modelId="{0BFDC64E-BA72-417B-9CF3-E18F49201B85}" type="parTrans" cxnId="{7FC99367-2C24-4DE5-985D-55971B1609FF}">
      <dgm:prSet/>
      <dgm:spPr/>
      <dgm:t>
        <a:bodyPr/>
        <a:lstStyle/>
        <a:p>
          <a:endParaRPr lang="en-IN"/>
        </a:p>
      </dgm:t>
    </dgm:pt>
    <dgm:pt modelId="{68CA68B2-4E5A-4C69-A353-0BCEA43C5C77}" type="sibTrans" cxnId="{7FC99367-2C24-4DE5-985D-55971B1609FF}">
      <dgm:prSet/>
      <dgm:spPr/>
      <dgm:t>
        <a:bodyPr/>
        <a:lstStyle/>
        <a:p>
          <a:endParaRPr lang="en-IN"/>
        </a:p>
      </dgm:t>
    </dgm:pt>
    <dgm:pt modelId="{7B8DF6FA-447B-4C04-A56E-0AFE8CC16C78}" type="pres">
      <dgm:prSet presAssocID="{B5ACD589-4AA6-4318-BEBB-66CD805E4815}" presName="linear" presStyleCnt="0">
        <dgm:presLayoutVars>
          <dgm:dir/>
          <dgm:animLvl val="lvl"/>
          <dgm:resizeHandles val="exact"/>
        </dgm:presLayoutVars>
      </dgm:prSet>
      <dgm:spPr/>
      <dgm:t>
        <a:bodyPr/>
        <a:lstStyle/>
        <a:p>
          <a:endParaRPr lang="en-US"/>
        </a:p>
      </dgm:t>
    </dgm:pt>
    <dgm:pt modelId="{FCD31BBB-CDCE-4500-8AC1-7BE210E799C1}" type="pres">
      <dgm:prSet presAssocID="{2B9DAAFA-4FA0-43C8-81E5-B22090277364}" presName="parentLin" presStyleCnt="0"/>
      <dgm:spPr/>
    </dgm:pt>
    <dgm:pt modelId="{4014E109-0D84-4348-876F-B5B02C139906}" type="pres">
      <dgm:prSet presAssocID="{2B9DAAFA-4FA0-43C8-81E5-B22090277364}" presName="parentLeftMargin" presStyleLbl="node1" presStyleIdx="0" presStyleCnt="5"/>
      <dgm:spPr/>
      <dgm:t>
        <a:bodyPr/>
        <a:lstStyle/>
        <a:p>
          <a:endParaRPr lang="en-US"/>
        </a:p>
      </dgm:t>
    </dgm:pt>
    <dgm:pt modelId="{17C5F08D-CB07-48D5-AD32-1A786243225D}" type="pres">
      <dgm:prSet presAssocID="{2B9DAAFA-4FA0-43C8-81E5-B22090277364}" presName="parentText" presStyleLbl="node1" presStyleIdx="0" presStyleCnt="5">
        <dgm:presLayoutVars>
          <dgm:chMax val="0"/>
          <dgm:bulletEnabled val="1"/>
        </dgm:presLayoutVars>
      </dgm:prSet>
      <dgm:spPr/>
      <dgm:t>
        <a:bodyPr/>
        <a:lstStyle/>
        <a:p>
          <a:endParaRPr lang="en-US"/>
        </a:p>
      </dgm:t>
    </dgm:pt>
    <dgm:pt modelId="{8F9A5CA6-ED90-43CE-9C35-593AEBF94BB4}" type="pres">
      <dgm:prSet presAssocID="{2B9DAAFA-4FA0-43C8-81E5-B22090277364}" presName="negativeSpace" presStyleCnt="0"/>
      <dgm:spPr/>
    </dgm:pt>
    <dgm:pt modelId="{95EB91DC-2495-4BDE-B29D-8E8C03A8EEAE}" type="pres">
      <dgm:prSet presAssocID="{2B9DAAFA-4FA0-43C8-81E5-B22090277364}" presName="childText" presStyleLbl="conFgAcc1" presStyleIdx="0" presStyleCnt="5">
        <dgm:presLayoutVars>
          <dgm:bulletEnabled val="1"/>
        </dgm:presLayoutVars>
      </dgm:prSet>
      <dgm:spPr/>
    </dgm:pt>
    <dgm:pt modelId="{BABE28C1-888A-4CBB-8332-2A0C027F8860}" type="pres">
      <dgm:prSet presAssocID="{23E3AF49-5CCE-42F3-8CBA-15A45A2762B7}" presName="spaceBetweenRectangles" presStyleCnt="0"/>
      <dgm:spPr/>
    </dgm:pt>
    <dgm:pt modelId="{E350C3D6-1746-466F-BC92-610B169EF623}" type="pres">
      <dgm:prSet presAssocID="{037D919D-E674-4266-8D56-7213EDC42BE5}" presName="parentLin" presStyleCnt="0"/>
      <dgm:spPr/>
    </dgm:pt>
    <dgm:pt modelId="{A68B412D-1E93-43D9-AF5F-FDFAA27C5F3A}" type="pres">
      <dgm:prSet presAssocID="{037D919D-E674-4266-8D56-7213EDC42BE5}" presName="parentLeftMargin" presStyleLbl="node1" presStyleIdx="0" presStyleCnt="5"/>
      <dgm:spPr/>
      <dgm:t>
        <a:bodyPr/>
        <a:lstStyle/>
        <a:p>
          <a:endParaRPr lang="en-US"/>
        </a:p>
      </dgm:t>
    </dgm:pt>
    <dgm:pt modelId="{B6105334-3FE1-4B69-B8B0-63D5BD0CE512}" type="pres">
      <dgm:prSet presAssocID="{037D919D-E674-4266-8D56-7213EDC42BE5}" presName="parentText" presStyleLbl="node1" presStyleIdx="1" presStyleCnt="5">
        <dgm:presLayoutVars>
          <dgm:chMax val="0"/>
          <dgm:bulletEnabled val="1"/>
        </dgm:presLayoutVars>
      </dgm:prSet>
      <dgm:spPr/>
      <dgm:t>
        <a:bodyPr/>
        <a:lstStyle/>
        <a:p>
          <a:endParaRPr lang="en-US"/>
        </a:p>
      </dgm:t>
    </dgm:pt>
    <dgm:pt modelId="{E93D13C5-FEB0-44C4-ADB8-0FBD10387C2C}" type="pres">
      <dgm:prSet presAssocID="{037D919D-E674-4266-8D56-7213EDC42BE5}" presName="negativeSpace" presStyleCnt="0"/>
      <dgm:spPr/>
    </dgm:pt>
    <dgm:pt modelId="{F174F09D-588F-4116-8154-CFA715FD6137}" type="pres">
      <dgm:prSet presAssocID="{037D919D-E674-4266-8D56-7213EDC42BE5}" presName="childText" presStyleLbl="conFgAcc1" presStyleIdx="1" presStyleCnt="5">
        <dgm:presLayoutVars>
          <dgm:bulletEnabled val="1"/>
        </dgm:presLayoutVars>
      </dgm:prSet>
      <dgm:spPr/>
    </dgm:pt>
    <dgm:pt modelId="{2C8FDE76-3C10-4C53-BAA1-AC7B67C19A49}" type="pres">
      <dgm:prSet presAssocID="{E6B11611-9ED7-4DC3-97F2-C160376C3F20}" presName="spaceBetweenRectangles" presStyleCnt="0"/>
      <dgm:spPr/>
    </dgm:pt>
    <dgm:pt modelId="{8EAA8481-2DD8-42B1-BE47-3383729CE2FB}" type="pres">
      <dgm:prSet presAssocID="{84CC8B1B-B189-4F6C-954E-5D558EED0327}" presName="parentLin" presStyleCnt="0"/>
      <dgm:spPr/>
    </dgm:pt>
    <dgm:pt modelId="{501BA616-56C4-4F43-91F6-8915D80EADAE}" type="pres">
      <dgm:prSet presAssocID="{84CC8B1B-B189-4F6C-954E-5D558EED0327}" presName="parentLeftMargin" presStyleLbl="node1" presStyleIdx="1" presStyleCnt="5"/>
      <dgm:spPr/>
      <dgm:t>
        <a:bodyPr/>
        <a:lstStyle/>
        <a:p>
          <a:endParaRPr lang="en-US"/>
        </a:p>
      </dgm:t>
    </dgm:pt>
    <dgm:pt modelId="{85350654-AA26-4704-BD03-C28F0A21B5F4}" type="pres">
      <dgm:prSet presAssocID="{84CC8B1B-B189-4F6C-954E-5D558EED0327}" presName="parentText" presStyleLbl="node1" presStyleIdx="2" presStyleCnt="5">
        <dgm:presLayoutVars>
          <dgm:chMax val="0"/>
          <dgm:bulletEnabled val="1"/>
        </dgm:presLayoutVars>
      </dgm:prSet>
      <dgm:spPr/>
      <dgm:t>
        <a:bodyPr/>
        <a:lstStyle/>
        <a:p>
          <a:endParaRPr lang="en-US"/>
        </a:p>
      </dgm:t>
    </dgm:pt>
    <dgm:pt modelId="{58B0A350-31C1-4B5E-88FC-CA0F97F5A2B5}" type="pres">
      <dgm:prSet presAssocID="{84CC8B1B-B189-4F6C-954E-5D558EED0327}" presName="negativeSpace" presStyleCnt="0"/>
      <dgm:spPr/>
    </dgm:pt>
    <dgm:pt modelId="{77C018EF-89FF-4CD5-8057-FF1904D4A721}" type="pres">
      <dgm:prSet presAssocID="{84CC8B1B-B189-4F6C-954E-5D558EED0327}" presName="childText" presStyleLbl="conFgAcc1" presStyleIdx="2" presStyleCnt="5">
        <dgm:presLayoutVars>
          <dgm:bulletEnabled val="1"/>
        </dgm:presLayoutVars>
      </dgm:prSet>
      <dgm:spPr/>
    </dgm:pt>
    <dgm:pt modelId="{B6F5B71C-504E-431A-A903-61659EC56098}" type="pres">
      <dgm:prSet presAssocID="{68CA68B2-4E5A-4C69-A353-0BCEA43C5C77}" presName="spaceBetweenRectangles" presStyleCnt="0"/>
      <dgm:spPr/>
    </dgm:pt>
    <dgm:pt modelId="{4E61EE26-59DD-4816-A3D9-00E949D3572B}" type="pres">
      <dgm:prSet presAssocID="{E2128371-9348-49AC-AE91-98E5FEE69501}" presName="parentLin" presStyleCnt="0"/>
      <dgm:spPr/>
    </dgm:pt>
    <dgm:pt modelId="{22D5925F-328C-4748-AFDF-8AF68D1D4E3F}" type="pres">
      <dgm:prSet presAssocID="{E2128371-9348-49AC-AE91-98E5FEE69501}" presName="parentLeftMargin" presStyleLbl="node1" presStyleIdx="2" presStyleCnt="5"/>
      <dgm:spPr/>
      <dgm:t>
        <a:bodyPr/>
        <a:lstStyle/>
        <a:p>
          <a:endParaRPr lang="en-US"/>
        </a:p>
      </dgm:t>
    </dgm:pt>
    <dgm:pt modelId="{86B10CA7-AC04-4EC9-8C5D-A5E24A5319D9}" type="pres">
      <dgm:prSet presAssocID="{E2128371-9348-49AC-AE91-98E5FEE69501}" presName="parentText" presStyleLbl="node1" presStyleIdx="3" presStyleCnt="5">
        <dgm:presLayoutVars>
          <dgm:chMax val="0"/>
          <dgm:bulletEnabled val="1"/>
        </dgm:presLayoutVars>
      </dgm:prSet>
      <dgm:spPr/>
      <dgm:t>
        <a:bodyPr/>
        <a:lstStyle/>
        <a:p>
          <a:endParaRPr lang="en-US"/>
        </a:p>
      </dgm:t>
    </dgm:pt>
    <dgm:pt modelId="{95BB88E3-DC21-4AE6-AF5C-39A70EFC8055}" type="pres">
      <dgm:prSet presAssocID="{E2128371-9348-49AC-AE91-98E5FEE69501}" presName="negativeSpace" presStyleCnt="0"/>
      <dgm:spPr/>
    </dgm:pt>
    <dgm:pt modelId="{C81C980F-1903-4191-9DDF-0BC359890729}" type="pres">
      <dgm:prSet presAssocID="{E2128371-9348-49AC-AE91-98E5FEE69501}" presName="childText" presStyleLbl="conFgAcc1" presStyleIdx="3" presStyleCnt="5">
        <dgm:presLayoutVars>
          <dgm:bulletEnabled val="1"/>
        </dgm:presLayoutVars>
      </dgm:prSet>
      <dgm:spPr/>
    </dgm:pt>
    <dgm:pt modelId="{AE49457F-BD3F-4B0A-9893-08D52FDB6E64}" type="pres">
      <dgm:prSet presAssocID="{16F860C4-0200-4AAA-AFFB-ACB11BF50D5C}" presName="spaceBetweenRectangles" presStyleCnt="0"/>
      <dgm:spPr/>
    </dgm:pt>
    <dgm:pt modelId="{DB48E5F6-49A3-472F-A853-5AFD1F31733E}" type="pres">
      <dgm:prSet presAssocID="{AF841373-824A-4F50-BA85-62112D6CEF39}" presName="parentLin" presStyleCnt="0"/>
      <dgm:spPr/>
    </dgm:pt>
    <dgm:pt modelId="{42D60806-1715-4395-B3D6-152306406A84}" type="pres">
      <dgm:prSet presAssocID="{AF841373-824A-4F50-BA85-62112D6CEF39}" presName="parentLeftMargin" presStyleLbl="node1" presStyleIdx="3" presStyleCnt="5"/>
      <dgm:spPr/>
      <dgm:t>
        <a:bodyPr/>
        <a:lstStyle/>
        <a:p>
          <a:endParaRPr lang="en-US"/>
        </a:p>
      </dgm:t>
    </dgm:pt>
    <dgm:pt modelId="{108B0A9E-3A1E-45B3-94BB-18B5755B82EC}" type="pres">
      <dgm:prSet presAssocID="{AF841373-824A-4F50-BA85-62112D6CEF39}" presName="parentText" presStyleLbl="node1" presStyleIdx="4" presStyleCnt="5">
        <dgm:presLayoutVars>
          <dgm:chMax val="0"/>
          <dgm:bulletEnabled val="1"/>
        </dgm:presLayoutVars>
      </dgm:prSet>
      <dgm:spPr/>
      <dgm:t>
        <a:bodyPr/>
        <a:lstStyle/>
        <a:p>
          <a:endParaRPr lang="en-US"/>
        </a:p>
      </dgm:t>
    </dgm:pt>
    <dgm:pt modelId="{E3D87175-151E-4F6B-8A8E-4908171DEB2B}" type="pres">
      <dgm:prSet presAssocID="{AF841373-824A-4F50-BA85-62112D6CEF39}" presName="negativeSpace" presStyleCnt="0"/>
      <dgm:spPr/>
    </dgm:pt>
    <dgm:pt modelId="{F6AAB988-4712-4E5B-A4E6-A59EF6DEF043}" type="pres">
      <dgm:prSet presAssocID="{AF841373-824A-4F50-BA85-62112D6CEF39}" presName="childText" presStyleLbl="conFgAcc1" presStyleIdx="4" presStyleCnt="5">
        <dgm:presLayoutVars>
          <dgm:bulletEnabled val="1"/>
        </dgm:presLayoutVars>
      </dgm:prSet>
      <dgm:spPr/>
    </dgm:pt>
  </dgm:ptLst>
  <dgm:cxnLst>
    <dgm:cxn modelId="{53E5363A-E0BD-40B5-BAD8-AD2DEE0079E0}" type="presOf" srcId="{AF841373-824A-4F50-BA85-62112D6CEF39}" destId="{108B0A9E-3A1E-45B3-94BB-18B5755B82EC}" srcOrd="1" destOrd="0" presId="urn:microsoft.com/office/officeart/2005/8/layout/list1"/>
    <dgm:cxn modelId="{52340A38-D8A8-49B9-9996-B2CBDE11BE6B}" srcId="{B5ACD589-4AA6-4318-BEBB-66CD805E4815}" destId="{AF841373-824A-4F50-BA85-62112D6CEF39}" srcOrd="4" destOrd="0" parTransId="{C5C721C8-EA1F-4AC8-BC3B-0C06CD267BBD}" sibTransId="{EE4B2539-2472-46B0-80A3-37C434F7CA2F}"/>
    <dgm:cxn modelId="{F53C47EF-2E9D-432F-845B-F25304A13503}" srcId="{B5ACD589-4AA6-4318-BEBB-66CD805E4815}" destId="{E2128371-9348-49AC-AE91-98E5FEE69501}" srcOrd="3" destOrd="0" parTransId="{32B7FE87-5743-4563-A073-6760843A3BFE}" sibTransId="{16F860C4-0200-4AAA-AFFB-ACB11BF50D5C}"/>
    <dgm:cxn modelId="{1948FDF0-5348-426C-80B2-A297295A2C86}" srcId="{B5ACD589-4AA6-4318-BEBB-66CD805E4815}" destId="{037D919D-E674-4266-8D56-7213EDC42BE5}" srcOrd="1" destOrd="0" parTransId="{67EAB133-53F8-4F3A-AEC6-B34BEE30DE92}" sibTransId="{E6B11611-9ED7-4DC3-97F2-C160376C3F20}"/>
    <dgm:cxn modelId="{9EC1A77E-557C-4960-A49B-7FDD3667E512}" srcId="{B5ACD589-4AA6-4318-BEBB-66CD805E4815}" destId="{2B9DAAFA-4FA0-43C8-81E5-B22090277364}" srcOrd="0" destOrd="0" parTransId="{8CE7EF80-160B-4FF9-A169-1C0FE3A4A3E6}" sibTransId="{23E3AF49-5CCE-42F3-8CBA-15A45A2762B7}"/>
    <dgm:cxn modelId="{642D6D44-2A52-4CBD-A344-CB76591E245A}" type="presOf" srcId="{037D919D-E674-4266-8D56-7213EDC42BE5}" destId="{B6105334-3FE1-4B69-B8B0-63D5BD0CE512}" srcOrd="1" destOrd="0" presId="urn:microsoft.com/office/officeart/2005/8/layout/list1"/>
    <dgm:cxn modelId="{7F409DE1-16F8-4A8D-B02A-209BC11FDD5B}" type="presOf" srcId="{AF841373-824A-4F50-BA85-62112D6CEF39}" destId="{42D60806-1715-4395-B3D6-152306406A84}" srcOrd="0" destOrd="0" presId="urn:microsoft.com/office/officeart/2005/8/layout/list1"/>
    <dgm:cxn modelId="{3E4F67A6-95BF-43D1-A8E4-175E61086925}" type="presOf" srcId="{84CC8B1B-B189-4F6C-954E-5D558EED0327}" destId="{85350654-AA26-4704-BD03-C28F0A21B5F4}" srcOrd="1" destOrd="0" presId="urn:microsoft.com/office/officeart/2005/8/layout/list1"/>
    <dgm:cxn modelId="{10F7AA11-9E51-4171-8162-E1B8FD3F2C18}" type="presOf" srcId="{B5ACD589-4AA6-4318-BEBB-66CD805E4815}" destId="{7B8DF6FA-447B-4C04-A56E-0AFE8CC16C78}" srcOrd="0" destOrd="0" presId="urn:microsoft.com/office/officeart/2005/8/layout/list1"/>
    <dgm:cxn modelId="{7FC99367-2C24-4DE5-985D-55971B1609FF}" srcId="{B5ACD589-4AA6-4318-BEBB-66CD805E4815}" destId="{84CC8B1B-B189-4F6C-954E-5D558EED0327}" srcOrd="2" destOrd="0" parTransId="{0BFDC64E-BA72-417B-9CF3-E18F49201B85}" sibTransId="{68CA68B2-4E5A-4C69-A353-0BCEA43C5C77}"/>
    <dgm:cxn modelId="{919691DF-DFB8-4754-BF8F-48F29BDBFFB4}" type="presOf" srcId="{2B9DAAFA-4FA0-43C8-81E5-B22090277364}" destId="{4014E109-0D84-4348-876F-B5B02C139906}" srcOrd="0" destOrd="0" presId="urn:microsoft.com/office/officeart/2005/8/layout/list1"/>
    <dgm:cxn modelId="{F5CF570C-151C-4671-876A-13A3FFA72BB3}" type="presOf" srcId="{E2128371-9348-49AC-AE91-98E5FEE69501}" destId="{22D5925F-328C-4748-AFDF-8AF68D1D4E3F}" srcOrd="0" destOrd="0" presId="urn:microsoft.com/office/officeart/2005/8/layout/list1"/>
    <dgm:cxn modelId="{0DD82A2E-6F90-482E-8D6A-7F80A2807776}" type="presOf" srcId="{2B9DAAFA-4FA0-43C8-81E5-B22090277364}" destId="{17C5F08D-CB07-48D5-AD32-1A786243225D}" srcOrd="1" destOrd="0" presId="urn:microsoft.com/office/officeart/2005/8/layout/list1"/>
    <dgm:cxn modelId="{05344B97-4586-4D30-A2CF-E5CD043CD9C7}" type="presOf" srcId="{037D919D-E674-4266-8D56-7213EDC42BE5}" destId="{A68B412D-1E93-43D9-AF5F-FDFAA27C5F3A}" srcOrd="0" destOrd="0" presId="urn:microsoft.com/office/officeart/2005/8/layout/list1"/>
    <dgm:cxn modelId="{0610F9B2-C532-427D-B672-BF9BC8AF690F}" type="presOf" srcId="{84CC8B1B-B189-4F6C-954E-5D558EED0327}" destId="{501BA616-56C4-4F43-91F6-8915D80EADAE}" srcOrd="0" destOrd="0" presId="urn:microsoft.com/office/officeart/2005/8/layout/list1"/>
    <dgm:cxn modelId="{B2E8014D-8463-40A6-8E29-CC50A6504356}" type="presOf" srcId="{E2128371-9348-49AC-AE91-98E5FEE69501}" destId="{86B10CA7-AC04-4EC9-8C5D-A5E24A5319D9}" srcOrd="1" destOrd="0" presId="urn:microsoft.com/office/officeart/2005/8/layout/list1"/>
    <dgm:cxn modelId="{3E488B94-D3B4-4B91-A45B-CD4C4A9B711F}" type="presParOf" srcId="{7B8DF6FA-447B-4C04-A56E-0AFE8CC16C78}" destId="{FCD31BBB-CDCE-4500-8AC1-7BE210E799C1}" srcOrd="0" destOrd="0" presId="urn:microsoft.com/office/officeart/2005/8/layout/list1"/>
    <dgm:cxn modelId="{587C1947-BC50-442B-8ABD-EC3DDA70F88A}" type="presParOf" srcId="{FCD31BBB-CDCE-4500-8AC1-7BE210E799C1}" destId="{4014E109-0D84-4348-876F-B5B02C139906}" srcOrd="0" destOrd="0" presId="urn:microsoft.com/office/officeart/2005/8/layout/list1"/>
    <dgm:cxn modelId="{704B8EB6-F1FF-4C29-BCD3-ADD7AF6F25A4}" type="presParOf" srcId="{FCD31BBB-CDCE-4500-8AC1-7BE210E799C1}" destId="{17C5F08D-CB07-48D5-AD32-1A786243225D}" srcOrd="1" destOrd="0" presId="urn:microsoft.com/office/officeart/2005/8/layout/list1"/>
    <dgm:cxn modelId="{E1A10077-F90C-4E1A-AF3A-0BEDB6E8803A}" type="presParOf" srcId="{7B8DF6FA-447B-4C04-A56E-0AFE8CC16C78}" destId="{8F9A5CA6-ED90-43CE-9C35-593AEBF94BB4}" srcOrd="1" destOrd="0" presId="urn:microsoft.com/office/officeart/2005/8/layout/list1"/>
    <dgm:cxn modelId="{38072A0F-1972-4B14-B9FE-646A204C91DB}" type="presParOf" srcId="{7B8DF6FA-447B-4C04-A56E-0AFE8CC16C78}" destId="{95EB91DC-2495-4BDE-B29D-8E8C03A8EEAE}" srcOrd="2" destOrd="0" presId="urn:microsoft.com/office/officeart/2005/8/layout/list1"/>
    <dgm:cxn modelId="{5E5D2FD4-8EC6-47FB-B86F-BFADBBD630E5}" type="presParOf" srcId="{7B8DF6FA-447B-4C04-A56E-0AFE8CC16C78}" destId="{BABE28C1-888A-4CBB-8332-2A0C027F8860}" srcOrd="3" destOrd="0" presId="urn:microsoft.com/office/officeart/2005/8/layout/list1"/>
    <dgm:cxn modelId="{262C5F6D-BE4A-441B-9831-C02FC50CCC71}" type="presParOf" srcId="{7B8DF6FA-447B-4C04-A56E-0AFE8CC16C78}" destId="{E350C3D6-1746-466F-BC92-610B169EF623}" srcOrd="4" destOrd="0" presId="urn:microsoft.com/office/officeart/2005/8/layout/list1"/>
    <dgm:cxn modelId="{DD36516B-528E-4ADF-A8DF-3C0EEF650A25}" type="presParOf" srcId="{E350C3D6-1746-466F-BC92-610B169EF623}" destId="{A68B412D-1E93-43D9-AF5F-FDFAA27C5F3A}" srcOrd="0" destOrd="0" presId="urn:microsoft.com/office/officeart/2005/8/layout/list1"/>
    <dgm:cxn modelId="{1EC6DB1E-7CAA-4289-A25C-2B981B416A1C}" type="presParOf" srcId="{E350C3D6-1746-466F-BC92-610B169EF623}" destId="{B6105334-3FE1-4B69-B8B0-63D5BD0CE512}" srcOrd="1" destOrd="0" presId="urn:microsoft.com/office/officeart/2005/8/layout/list1"/>
    <dgm:cxn modelId="{E4C7EC2C-0880-48C7-AE08-E2EF27FBD0A8}" type="presParOf" srcId="{7B8DF6FA-447B-4C04-A56E-0AFE8CC16C78}" destId="{E93D13C5-FEB0-44C4-ADB8-0FBD10387C2C}" srcOrd="5" destOrd="0" presId="urn:microsoft.com/office/officeart/2005/8/layout/list1"/>
    <dgm:cxn modelId="{201CCCCB-A7B8-40C3-9987-49D2B2FDA641}" type="presParOf" srcId="{7B8DF6FA-447B-4C04-A56E-0AFE8CC16C78}" destId="{F174F09D-588F-4116-8154-CFA715FD6137}" srcOrd="6" destOrd="0" presId="urn:microsoft.com/office/officeart/2005/8/layout/list1"/>
    <dgm:cxn modelId="{FE56157B-00A4-45CD-9008-5F190E077868}" type="presParOf" srcId="{7B8DF6FA-447B-4C04-A56E-0AFE8CC16C78}" destId="{2C8FDE76-3C10-4C53-BAA1-AC7B67C19A49}" srcOrd="7" destOrd="0" presId="urn:microsoft.com/office/officeart/2005/8/layout/list1"/>
    <dgm:cxn modelId="{350177A1-9DC3-4995-9590-9AFEEFF2198F}" type="presParOf" srcId="{7B8DF6FA-447B-4C04-A56E-0AFE8CC16C78}" destId="{8EAA8481-2DD8-42B1-BE47-3383729CE2FB}" srcOrd="8" destOrd="0" presId="urn:microsoft.com/office/officeart/2005/8/layout/list1"/>
    <dgm:cxn modelId="{91CE47ED-E10F-4499-9834-9D59996D0762}" type="presParOf" srcId="{8EAA8481-2DD8-42B1-BE47-3383729CE2FB}" destId="{501BA616-56C4-4F43-91F6-8915D80EADAE}" srcOrd="0" destOrd="0" presId="urn:microsoft.com/office/officeart/2005/8/layout/list1"/>
    <dgm:cxn modelId="{92FCEE24-0C21-4215-9A3F-35658430274B}" type="presParOf" srcId="{8EAA8481-2DD8-42B1-BE47-3383729CE2FB}" destId="{85350654-AA26-4704-BD03-C28F0A21B5F4}" srcOrd="1" destOrd="0" presId="urn:microsoft.com/office/officeart/2005/8/layout/list1"/>
    <dgm:cxn modelId="{A94651EB-71B5-4147-87BE-C979B925CDFD}" type="presParOf" srcId="{7B8DF6FA-447B-4C04-A56E-0AFE8CC16C78}" destId="{58B0A350-31C1-4B5E-88FC-CA0F97F5A2B5}" srcOrd="9" destOrd="0" presId="urn:microsoft.com/office/officeart/2005/8/layout/list1"/>
    <dgm:cxn modelId="{FEA05ECE-5A18-4285-AA3F-03C0B20E6A3F}" type="presParOf" srcId="{7B8DF6FA-447B-4C04-A56E-0AFE8CC16C78}" destId="{77C018EF-89FF-4CD5-8057-FF1904D4A721}" srcOrd="10" destOrd="0" presId="urn:microsoft.com/office/officeart/2005/8/layout/list1"/>
    <dgm:cxn modelId="{AB72846C-CB18-43E4-81D8-ADAE6D8EEA13}" type="presParOf" srcId="{7B8DF6FA-447B-4C04-A56E-0AFE8CC16C78}" destId="{B6F5B71C-504E-431A-A903-61659EC56098}" srcOrd="11" destOrd="0" presId="urn:microsoft.com/office/officeart/2005/8/layout/list1"/>
    <dgm:cxn modelId="{F420F78C-2718-41C1-AA49-9A391FC891DB}" type="presParOf" srcId="{7B8DF6FA-447B-4C04-A56E-0AFE8CC16C78}" destId="{4E61EE26-59DD-4816-A3D9-00E949D3572B}" srcOrd="12" destOrd="0" presId="urn:microsoft.com/office/officeart/2005/8/layout/list1"/>
    <dgm:cxn modelId="{6DD03B7A-907B-486C-839F-A2EA90F562C0}" type="presParOf" srcId="{4E61EE26-59DD-4816-A3D9-00E949D3572B}" destId="{22D5925F-328C-4748-AFDF-8AF68D1D4E3F}" srcOrd="0" destOrd="0" presId="urn:microsoft.com/office/officeart/2005/8/layout/list1"/>
    <dgm:cxn modelId="{9D970529-B5F7-40F6-A8A4-000C15F364D9}" type="presParOf" srcId="{4E61EE26-59DD-4816-A3D9-00E949D3572B}" destId="{86B10CA7-AC04-4EC9-8C5D-A5E24A5319D9}" srcOrd="1" destOrd="0" presId="urn:microsoft.com/office/officeart/2005/8/layout/list1"/>
    <dgm:cxn modelId="{3D45A423-DEE5-484A-A345-C8765DF6361F}" type="presParOf" srcId="{7B8DF6FA-447B-4C04-A56E-0AFE8CC16C78}" destId="{95BB88E3-DC21-4AE6-AF5C-39A70EFC8055}" srcOrd="13" destOrd="0" presId="urn:microsoft.com/office/officeart/2005/8/layout/list1"/>
    <dgm:cxn modelId="{F62BA4CE-1402-42B8-9FC1-1D056FD0CC38}" type="presParOf" srcId="{7B8DF6FA-447B-4C04-A56E-0AFE8CC16C78}" destId="{C81C980F-1903-4191-9DDF-0BC359890729}" srcOrd="14" destOrd="0" presId="urn:microsoft.com/office/officeart/2005/8/layout/list1"/>
    <dgm:cxn modelId="{CCA6ACC9-14FE-4D9D-BE02-01A334DCCFEF}" type="presParOf" srcId="{7B8DF6FA-447B-4C04-A56E-0AFE8CC16C78}" destId="{AE49457F-BD3F-4B0A-9893-08D52FDB6E64}" srcOrd="15" destOrd="0" presId="urn:microsoft.com/office/officeart/2005/8/layout/list1"/>
    <dgm:cxn modelId="{A98AB06C-1FBF-43DE-BF0C-A3F275C96AED}" type="presParOf" srcId="{7B8DF6FA-447B-4C04-A56E-0AFE8CC16C78}" destId="{DB48E5F6-49A3-472F-A853-5AFD1F31733E}" srcOrd="16" destOrd="0" presId="urn:microsoft.com/office/officeart/2005/8/layout/list1"/>
    <dgm:cxn modelId="{DF44FE05-D6B9-4E2C-BFE6-37E202CFA01F}" type="presParOf" srcId="{DB48E5F6-49A3-472F-A853-5AFD1F31733E}" destId="{42D60806-1715-4395-B3D6-152306406A84}" srcOrd="0" destOrd="0" presId="urn:microsoft.com/office/officeart/2005/8/layout/list1"/>
    <dgm:cxn modelId="{EB1E3533-86F8-4BE4-97CC-98C03C672E09}" type="presParOf" srcId="{DB48E5F6-49A3-472F-A853-5AFD1F31733E}" destId="{108B0A9E-3A1E-45B3-94BB-18B5755B82EC}" srcOrd="1" destOrd="0" presId="urn:microsoft.com/office/officeart/2005/8/layout/list1"/>
    <dgm:cxn modelId="{81BFDBD3-19F4-4816-B938-A5218D2D1C5F}" type="presParOf" srcId="{7B8DF6FA-447B-4C04-A56E-0AFE8CC16C78}" destId="{E3D87175-151E-4F6B-8A8E-4908171DEB2B}" srcOrd="17" destOrd="0" presId="urn:microsoft.com/office/officeart/2005/8/layout/list1"/>
    <dgm:cxn modelId="{6212B228-06AB-48C0-A2F2-997C0A435681}" type="presParOf" srcId="{7B8DF6FA-447B-4C04-A56E-0AFE8CC16C78}" destId="{F6AAB988-4712-4E5B-A4E6-A59EF6DEF043}"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23-07-2024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8</a:t>
            </a:fld>
            <a:endParaRPr lang="en-IN"/>
          </a:p>
        </p:txBody>
      </p:sp>
    </p:spTree>
    <p:extLst>
      <p:ext uri="{BB962C8B-B14F-4D97-AF65-F5344CB8AC3E}">
        <p14:creationId xmlns:p14="http://schemas.microsoft.com/office/powerpoint/2010/main" val="1213434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10</a:t>
            </a:fld>
            <a:endParaRPr lang="en-IN"/>
          </a:p>
        </p:txBody>
      </p:sp>
    </p:spTree>
    <p:extLst>
      <p:ext uri="{BB962C8B-B14F-4D97-AF65-F5344CB8AC3E}">
        <p14:creationId xmlns:p14="http://schemas.microsoft.com/office/powerpoint/2010/main" val="2276020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407BCBBF-3B14-49EE-839D-F9D0F54BECC4}" type="slidenum">
              <a:rPr lang="en-IN" smtClean="0"/>
              <a:t>13</a:t>
            </a:fld>
            <a:endParaRPr lang="en-IN"/>
          </a:p>
        </p:txBody>
      </p:sp>
    </p:spTree>
    <p:extLst>
      <p:ext uri="{BB962C8B-B14F-4D97-AF65-F5344CB8AC3E}">
        <p14:creationId xmlns:p14="http://schemas.microsoft.com/office/powerpoint/2010/main" val="31851138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51330B9F-6AC3-446B-BE5D-168B172F7D31}"/>
              </a:ext>
            </a:extLst>
          </p:cNvPr>
          <p:cNvSpPr>
            <a:spLocks noGrp="1"/>
          </p:cNvSpPr>
          <p:nvPr>
            <p:ph type="dt" sz="half" idx="10"/>
          </p:nvPr>
        </p:nvSpPr>
        <p:spPr/>
        <p:txBody>
          <a:bodyPr/>
          <a:lstStyle/>
          <a:p>
            <a:fld id="{1147C0E5-F472-4823-852C-D183FA2F2488}" type="datetime1">
              <a:rPr lang="en-IN" smtClean="0"/>
              <a:t>23-07-2024</a:t>
            </a:fld>
            <a:endParaRPr lang="en-IN"/>
          </a:p>
        </p:txBody>
      </p:sp>
      <p:sp>
        <p:nvSpPr>
          <p:cNvPr id="5" name="Footer Placeholder 4">
            <a:extLst>
              <a:ext uri="{FF2B5EF4-FFF2-40B4-BE49-F238E27FC236}">
                <a16:creationId xmlns:a16="http://schemas.microsoft.com/office/drawing/2014/main" xmlns=""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80754F30-EF25-E3E3-BB1C-47025CFDEE9B}"/>
              </a:ext>
            </a:extLst>
          </p:cNvPr>
          <p:cNvSpPr>
            <a:spLocks noGrp="1"/>
          </p:cNvSpPr>
          <p:nvPr>
            <p:ph type="dt" sz="half" idx="10"/>
          </p:nvPr>
        </p:nvSpPr>
        <p:spPr/>
        <p:txBody>
          <a:bodyPr/>
          <a:lstStyle/>
          <a:p>
            <a:fld id="{0E9DCF6C-BC1F-457E-8C73-045A403582E6}" type="datetime1">
              <a:rPr lang="en-IN" smtClean="0"/>
              <a:t>23-07-2024</a:t>
            </a:fld>
            <a:endParaRPr lang="en-IN"/>
          </a:p>
        </p:txBody>
      </p:sp>
      <p:sp>
        <p:nvSpPr>
          <p:cNvPr id="5" name="Footer Placeholder 4">
            <a:extLst>
              <a:ext uri="{FF2B5EF4-FFF2-40B4-BE49-F238E27FC236}">
                <a16:creationId xmlns:a16="http://schemas.microsoft.com/office/drawing/2014/main" xmlns=""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71CCAA96-007B-16EB-59B9-8466CF3A2B65}"/>
              </a:ext>
            </a:extLst>
          </p:cNvPr>
          <p:cNvSpPr>
            <a:spLocks noGrp="1"/>
          </p:cNvSpPr>
          <p:nvPr>
            <p:ph type="dt" sz="half" idx="10"/>
          </p:nvPr>
        </p:nvSpPr>
        <p:spPr/>
        <p:txBody>
          <a:bodyPr/>
          <a:lstStyle/>
          <a:p>
            <a:fld id="{FE1E070E-952C-41C9-9ABB-C56A7BE64D88}" type="datetime1">
              <a:rPr lang="en-IN" smtClean="0"/>
              <a:t>23-07-2024</a:t>
            </a:fld>
            <a:endParaRPr lang="en-IN"/>
          </a:p>
        </p:txBody>
      </p:sp>
      <p:sp>
        <p:nvSpPr>
          <p:cNvPr id="5" name="Footer Placeholder 4">
            <a:extLst>
              <a:ext uri="{FF2B5EF4-FFF2-40B4-BE49-F238E27FC236}">
                <a16:creationId xmlns:a16="http://schemas.microsoft.com/office/drawing/2014/main" xmlns=""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A95EF2B4-2DC2-6314-D99D-D61B5F64E224}"/>
              </a:ext>
            </a:extLst>
          </p:cNvPr>
          <p:cNvSpPr>
            <a:spLocks noGrp="1"/>
          </p:cNvSpPr>
          <p:nvPr>
            <p:ph type="dt" sz="half" idx="10"/>
          </p:nvPr>
        </p:nvSpPr>
        <p:spPr/>
        <p:txBody>
          <a:bodyPr/>
          <a:lstStyle/>
          <a:p>
            <a:fld id="{2CA2FBC0-878C-4FB7-8E1F-1D6F6FF7C223}" type="datetime1">
              <a:rPr lang="en-IN" smtClean="0"/>
              <a:t>23-07-2024</a:t>
            </a:fld>
            <a:endParaRPr lang="en-IN"/>
          </a:p>
        </p:txBody>
      </p:sp>
      <p:sp>
        <p:nvSpPr>
          <p:cNvPr id="5" name="Footer Placeholder 4">
            <a:extLst>
              <a:ext uri="{FF2B5EF4-FFF2-40B4-BE49-F238E27FC236}">
                <a16:creationId xmlns:a16="http://schemas.microsoft.com/office/drawing/2014/main" xmlns=""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82FE632E-3E25-D2A6-491C-E5592C333922}"/>
              </a:ext>
            </a:extLst>
          </p:cNvPr>
          <p:cNvSpPr>
            <a:spLocks noGrp="1"/>
          </p:cNvSpPr>
          <p:nvPr>
            <p:ph type="dt" sz="half" idx="10"/>
          </p:nvPr>
        </p:nvSpPr>
        <p:spPr/>
        <p:txBody>
          <a:bodyPr/>
          <a:lstStyle/>
          <a:p>
            <a:fld id="{CD685ADF-9D55-472F-A142-0A5A20BA4577}" type="datetime1">
              <a:rPr lang="en-IN" smtClean="0"/>
              <a:t>23-07-2024</a:t>
            </a:fld>
            <a:endParaRPr lang="en-IN"/>
          </a:p>
        </p:txBody>
      </p:sp>
      <p:sp>
        <p:nvSpPr>
          <p:cNvPr id="5" name="Footer Placeholder 4">
            <a:extLst>
              <a:ext uri="{FF2B5EF4-FFF2-40B4-BE49-F238E27FC236}">
                <a16:creationId xmlns:a16="http://schemas.microsoft.com/office/drawing/2014/main" xmlns=""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8C319AC5-0DE1-5E65-1A58-599D06B824D5}"/>
              </a:ext>
            </a:extLst>
          </p:cNvPr>
          <p:cNvSpPr>
            <a:spLocks noGrp="1"/>
          </p:cNvSpPr>
          <p:nvPr>
            <p:ph type="dt" sz="half" idx="10"/>
          </p:nvPr>
        </p:nvSpPr>
        <p:spPr/>
        <p:txBody>
          <a:bodyPr/>
          <a:lstStyle/>
          <a:p>
            <a:fld id="{19B6A866-57B6-4C39-8809-FBA78A30FCC9}" type="datetime1">
              <a:rPr lang="en-IN" smtClean="0"/>
              <a:t>23-07-2024</a:t>
            </a:fld>
            <a:endParaRPr lang="en-IN"/>
          </a:p>
        </p:txBody>
      </p:sp>
      <p:sp>
        <p:nvSpPr>
          <p:cNvPr id="6" name="Footer Placeholder 5">
            <a:extLst>
              <a:ext uri="{FF2B5EF4-FFF2-40B4-BE49-F238E27FC236}">
                <a16:creationId xmlns:a16="http://schemas.microsoft.com/office/drawing/2014/main" xmlns=""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xmlns=""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9AC9A91A-EBEF-9BB2-B813-F1A9FBC746F3}"/>
              </a:ext>
            </a:extLst>
          </p:cNvPr>
          <p:cNvSpPr>
            <a:spLocks noGrp="1"/>
          </p:cNvSpPr>
          <p:nvPr>
            <p:ph type="dt" sz="half" idx="10"/>
          </p:nvPr>
        </p:nvSpPr>
        <p:spPr/>
        <p:txBody>
          <a:bodyPr/>
          <a:lstStyle/>
          <a:p>
            <a:fld id="{52B34237-4DA9-498D-81CC-7DEBFDE0146A}" type="datetime1">
              <a:rPr lang="en-IN" smtClean="0"/>
              <a:t>23-07-2024</a:t>
            </a:fld>
            <a:endParaRPr lang="en-IN"/>
          </a:p>
        </p:txBody>
      </p:sp>
      <p:sp>
        <p:nvSpPr>
          <p:cNvPr id="8" name="Footer Placeholder 7">
            <a:extLst>
              <a:ext uri="{FF2B5EF4-FFF2-40B4-BE49-F238E27FC236}">
                <a16:creationId xmlns:a16="http://schemas.microsoft.com/office/drawing/2014/main" xmlns=""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xmlns=""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F0654D79-6E0A-9D35-0EBD-FB1ECA55D2D3}"/>
              </a:ext>
            </a:extLst>
          </p:cNvPr>
          <p:cNvSpPr>
            <a:spLocks noGrp="1"/>
          </p:cNvSpPr>
          <p:nvPr>
            <p:ph type="dt" sz="half" idx="10"/>
          </p:nvPr>
        </p:nvSpPr>
        <p:spPr/>
        <p:txBody>
          <a:bodyPr/>
          <a:lstStyle/>
          <a:p>
            <a:fld id="{03D29E31-0E2B-4B8B-A4CD-804F6A5D47A9}" type="datetime1">
              <a:rPr lang="en-IN" smtClean="0"/>
              <a:t>23-07-2024</a:t>
            </a:fld>
            <a:endParaRPr lang="en-IN"/>
          </a:p>
        </p:txBody>
      </p:sp>
      <p:sp>
        <p:nvSpPr>
          <p:cNvPr id="4" name="Footer Placeholder 3">
            <a:extLst>
              <a:ext uri="{FF2B5EF4-FFF2-40B4-BE49-F238E27FC236}">
                <a16:creationId xmlns:a16="http://schemas.microsoft.com/office/drawing/2014/main" xmlns=""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xmlns=""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4C6467BF-AB2E-3DEF-67BB-BD30CABBCE82}"/>
              </a:ext>
            </a:extLst>
          </p:cNvPr>
          <p:cNvSpPr>
            <a:spLocks noGrp="1"/>
          </p:cNvSpPr>
          <p:nvPr>
            <p:ph type="dt" sz="half" idx="10"/>
          </p:nvPr>
        </p:nvSpPr>
        <p:spPr/>
        <p:txBody>
          <a:bodyPr/>
          <a:lstStyle/>
          <a:p>
            <a:fld id="{731C5607-A4BB-4D67-95B9-C9085ECC35A9}" type="datetime1">
              <a:rPr lang="en-IN" smtClean="0"/>
              <a:t>23-07-2024</a:t>
            </a:fld>
            <a:endParaRPr lang="en-IN"/>
          </a:p>
        </p:txBody>
      </p:sp>
      <p:sp>
        <p:nvSpPr>
          <p:cNvPr id="3" name="Footer Placeholder 2">
            <a:extLst>
              <a:ext uri="{FF2B5EF4-FFF2-40B4-BE49-F238E27FC236}">
                <a16:creationId xmlns:a16="http://schemas.microsoft.com/office/drawing/2014/main" xmlns=""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xmlns=""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6B0979A-120B-82A8-026D-4BE0C2466700}"/>
              </a:ext>
            </a:extLst>
          </p:cNvPr>
          <p:cNvSpPr>
            <a:spLocks noGrp="1"/>
          </p:cNvSpPr>
          <p:nvPr>
            <p:ph type="dt" sz="half" idx="10"/>
          </p:nvPr>
        </p:nvSpPr>
        <p:spPr/>
        <p:txBody>
          <a:bodyPr/>
          <a:lstStyle/>
          <a:p>
            <a:fld id="{C1C99E65-501E-4E79-B301-EC94E1C8867E}" type="datetime1">
              <a:rPr lang="en-IN" smtClean="0"/>
              <a:t>23-07-2024</a:t>
            </a:fld>
            <a:endParaRPr lang="en-IN"/>
          </a:p>
        </p:txBody>
      </p:sp>
      <p:sp>
        <p:nvSpPr>
          <p:cNvPr id="6" name="Footer Placeholder 5">
            <a:extLst>
              <a:ext uri="{FF2B5EF4-FFF2-40B4-BE49-F238E27FC236}">
                <a16:creationId xmlns:a16="http://schemas.microsoft.com/office/drawing/2014/main" xmlns=""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xmlns=""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DC42FAAF-4A7B-5286-4106-E767F58BB2BC}"/>
              </a:ext>
            </a:extLst>
          </p:cNvPr>
          <p:cNvSpPr>
            <a:spLocks noGrp="1"/>
          </p:cNvSpPr>
          <p:nvPr>
            <p:ph type="dt" sz="half" idx="10"/>
          </p:nvPr>
        </p:nvSpPr>
        <p:spPr/>
        <p:txBody>
          <a:bodyPr/>
          <a:lstStyle/>
          <a:p>
            <a:fld id="{2751C047-BE12-4A43-A323-58AFB768CD35}" type="datetime1">
              <a:rPr lang="en-IN" smtClean="0"/>
              <a:t>23-07-2024</a:t>
            </a:fld>
            <a:endParaRPr lang="en-IN"/>
          </a:p>
        </p:txBody>
      </p:sp>
      <p:sp>
        <p:nvSpPr>
          <p:cNvPr id="6" name="Footer Placeholder 5">
            <a:extLst>
              <a:ext uri="{FF2B5EF4-FFF2-40B4-BE49-F238E27FC236}">
                <a16:creationId xmlns:a16="http://schemas.microsoft.com/office/drawing/2014/main" xmlns=""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xmlns=""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23-07-2024</a:t>
            </a:fld>
            <a:endParaRPr lang="en-IN"/>
          </a:p>
        </p:txBody>
      </p:sp>
      <p:sp>
        <p:nvSpPr>
          <p:cNvPr id="5" name="Footer Placeholder 4">
            <a:extLst>
              <a:ext uri="{FF2B5EF4-FFF2-40B4-BE49-F238E27FC236}">
                <a16:creationId xmlns:a16="http://schemas.microsoft.com/office/drawing/2014/main" xmlns=""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xmlns=""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png"/><Relationship Id="rId7" Type="http://schemas.openxmlformats.org/officeDocument/2006/relationships/diagramColors" Target="../diagrams/colors3.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jmir.org/2020/4/e16614"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89BD04-9EFD-5298-48E0-BBFFD10429A7}"/>
              </a:ext>
            </a:extLst>
          </p:cNvPr>
          <p:cNvSpPr>
            <a:spLocks noGrp="1"/>
          </p:cNvSpPr>
          <p:nvPr>
            <p:ph type="ctrTitle"/>
          </p:nvPr>
        </p:nvSpPr>
        <p:spPr>
          <a:xfrm>
            <a:off x="838200" y="2235200"/>
            <a:ext cx="10515600" cy="2387600"/>
          </a:xfrm>
        </p:spPr>
        <p:txBody>
          <a:bodyPr>
            <a:normAutofit fontScale="90000"/>
          </a:bodyPr>
          <a:lstStyle/>
          <a:p>
            <a:pPr>
              <a:lnSpc>
                <a:spcPct val="200000"/>
              </a:lnSpc>
              <a:spcAft>
                <a:spcPts val="800"/>
              </a:spcAft>
            </a:pPr>
            <a:r>
              <a:rPr lang="en-IN" sz="1800" b="1" dirty="0">
                <a:effectLst/>
                <a:latin typeface="Times New Roman" panose="02020603050405020304" pitchFamily="18" charset="0"/>
                <a:ea typeface="Times New Roman" panose="02020603050405020304" pitchFamily="18" charset="0"/>
              </a:rPr>
              <a:t> </a:t>
            </a:r>
            <a:r>
              <a:rPr lang="en-IN" sz="1800" dirty="0">
                <a:effectLst/>
                <a:latin typeface="Calibri" panose="020F0502020204030204" pitchFamily="34" charset="0"/>
                <a:ea typeface="Calibri" panose="020F0502020204030204" pitchFamily="34" charset="0"/>
              </a:rPr>
              <a:t/>
            </a:r>
            <a:br>
              <a:rPr lang="en-IN" sz="1800" dirty="0">
                <a:effectLst/>
                <a:latin typeface="Calibri" panose="020F0502020204030204" pitchFamily="34" charset="0"/>
                <a:ea typeface="Calibri" panose="020F0502020204030204" pitchFamily="34" charset="0"/>
              </a:rPr>
            </a:br>
            <a:r>
              <a:rPr lang="en-IN" sz="3600" b="1" dirty="0">
                <a:effectLst/>
                <a:latin typeface="Times New Roman" panose="02020603050405020304" pitchFamily="18" charset="0"/>
                <a:ea typeface="Times New Roman" panose="02020603050405020304" pitchFamily="18" charset="0"/>
                <a:cs typeface="Times New Roman" panose="02020603050405020304" pitchFamily="18" charset="0"/>
              </a:rPr>
              <a:t>Topic</a:t>
            </a:r>
            <a:r>
              <a:rPr lang="en-IN" sz="18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200" dirty="0">
                <a:latin typeface="+mn-lt"/>
              </a:rPr>
              <a:t>Digital Transformation and Automation in Home Healthcare: Improving Accessibility and Outcomes for Homebound Patients in </a:t>
            </a:r>
            <a:r>
              <a:rPr lang="en-US" sz="2200" dirty="0" smtClean="0">
                <a:latin typeface="+mn-lt"/>
              </a:rPr>
              <a:t>India- </a:t>
            </a:r>
            <a:r>
              <a:rPr lang="en-US" sz="2200" smtClean="0">
                <a:latin typeface="+mn-lt"/>
              </a:rPr>
              <a:t>A Literature Review</a:t>
            </a:r>
            <a:r>
              <a:rPr lang="en-US" sz="1200" dirty="0" smtClean="0"/>
              <a:t/>
            </a:r>
            <a:br>
              <a:rPr lang="en-US" sz="1200" dirty="0" smtClean="0"/>
            </a:br>
            <a:r>
              <a:rPr lang="en-IN" sz="4900" dirty="0" smtClean="0">
                <a:latin typeface="Times New Roman" panose="02020603050405020304" pitchFamily="18" charset="0"/>
                <a:cs typeface="Times New Roman" panose="02020603050405020304" pitchFamily="18" charset="0"/>
              </a:rPr>
              <a:t>Doctor </a:t>
            </a:r>
            <a:r>
              <a:rPr lang="en-IN" sz="4900" dirty="0">
                <a:latin typeface="Times New Roman" panose="02020603050405020304" pitchFamily="18" charset="0"/>
                <a:cs typeface="Times New Roman" panose="02020603050405020304" pitchFamily="18" charset="0"/>
              </a:rPr>
              <a:t>alliance </a:t>
            </a:r>
            <a:endParaRPr lang="en-IN" sz="27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xmlns="" id="{7673AE62-677A-E7A9-D759-F10B648DEED4}"/>
              </a:ext>
            </a:extLst>
          </p:cNvPr>
          <p:cNvSpPr>
            <a:spLocks noGrp="1"/>
          </p:cNvSpPr>
          <p:nvPr>
            <p:ph type="subTitle" idx="1"/>
          </p:nvPr>
        </p:nvSpPr>
        <p:spPr>
          <a:xfrm>
            <a:off x="1714005" y="4661694"/>
            <a:ext cx="9144000" cy="1655762"/>
          </a:xfrm>
        </p:spPr>
        <p:txBody>
          <a:bodyPr/>
          <a:lstStyle/>
          <a:p>
            <a:r>
              <a:rPr lang="en-IN" dirty="0"/>
              <a:t>Presented </a:t>
            </a:r>
            <a:r>
              <a:rPr lang="en-IN" dirty="0" smtClean="0"/>
              <a:t>by- </a:t>
            </a:r>
            <a:r>
              <a:rPr lang="en-IN" dirty="0" err="1" smtClean="0"/>
              <a:t>Richa</a:t>
            </a:r>
            <a:r>
              <a:rPr lang="en-IN" dirty="0" smtClean="0"/>
              <a:t> </a:t>
            </a:r>
            <a:r>
              <a:rPr lang="en-IN" dirty="0" err="1" smtClean="0"/>
              <a:t>Shamani</a:t>
            </a:r>
            <a:r>
              <a:rPr lang="en-IN" dirty="0" smtClean="0"/>
              <a:t> </a:t>
            </a:r>
            <a:r>
              <a:rPr lang="en-IN" dirty="0"/>
              <a:t>,</a:t>
            </a:r>
            <a:r>
              <a:rPr lang="en-IN" dirty="0" smtClean="0"/>
              <a:t>PG/022/092</a:t>
            </a:r>
            <a:endParaRPr lang="en-IN" dirty="0"/>
          </a:p>
          <a:p>
            <a:r>
              <a:rPr lang="en-IN" dirty="0"/>
              <a:t>Faculty Mentor- Dr </a:t>
            </a:r>
            <a:r>
              <a:rPr lang="en-IN" dirty="0" err="1" smtClean="0"/>
              <a:t>Preetha</a:t>
            </a:r>
            <a:r>
              <a:rPr lang="en-IN" dirty="0" smtClean="0"/>
              <a:t> G.S </a:t>
            </a:r>
            <a:endParaRPr lang="en-IN" dirty="0"/>
          </a:p>
          <a:p>
            <a:r>
              <a:rPr lang="en-IN" dirty="0"/>
              <a:t>IIHMR Delhi</a:t>
            </a:r>
          </a:p>
        </p:txBody>
      </p:sp>
      <p:sp>
        <p:nvSpPr>
          <p:cNvPr id="4" name="Slide Number Placeholder 3">
            <a:extLst>
              <a:ext uri="{FF2B5EF4-FFF2-40B4-BE49-F238E27FC236}">
                <a16:creationId xmlns:a16="http://schemas.microsoft.com/office/drawing/2014/main" xmlns=""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xmlns=""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1028" name="Picture 4" descr="Doctor Alliance | LinkedIn">
            <a:extLst>
              <a:ext uri="{FF2B5EF4-FFF2-40B4-BE49-F238E27FC236}">
                <a16:creationId xmlns:a16="http://schemas.microsoft.com/office/drawing/2014/main" xmlns="" id="{3143FAAE-F455-3C64-C83B-4E898167EC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36530" y="124651"/>
            <a:ext cx="1955470" cy="15796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3E1AFC-9CD1-08C8-0F87-3A71E5733E59}"/>
              </a:ext>
            </a:extLst>
          </p:cNvPr>
          <p:cNvSpPr>
            <a:spLocks noGrp="1"/>
          </p:cNvSpPr>
          <p:nvPr>
            <p:ph type="title"/>
          </p:nvPr>
        </p:nvSpPr>
        <p:spPr>
          <a:xfrm>
            <a:off x="838200" y="270122"/>
            <a:ext cx="10515600" cy="1325563"/>
          </a:xfrm>
        </p:spPr>
        <p:txBody>
          <a:bodyPr/>
          <a:lstStyle/>
          <a:p>
            <a:pPr algn="ctr"/>
            <a:r>
              <a:rPr lang="en-IN" b="1" dirty="0"/>
              <a:t>Results</a:t>
            </a:r>
          </a:p>
        </p:txBody>
      </p:sp>
      <p:sp>
        <p:nvSpPr>
          <p:cNvPr id="3" name="Content Placeholder 2">
            <a:extLst>
              <a:ext uri="{FF2B5EF4-FFF2-40B4-BE49-F238E27FC236}">
                <a16:creationId xmlns:a16="http://schemas.microsoft.com/office/drawing/2014/main" xmlns="" id="{2DD0E2DC-1F64-6150-E936-2EFC08A56F0F}"/>
              </a:ext>
            </a:extLst>
          </p:cNvPr>
          <p:cNvSpPr>
            <a:spLocks noGrp="1"/>
          </p:cNvSpPr>
          <p:nvPr>
            <p:ph idx="1"/>
          </p:nvPr>
        </p:nvSpPr>
        <p:spPr>
          <a:xfrm>
            <a:off x="726160" y="1650792"/>
            <a:ext cx="7628907" cy="4098681"/>
          </a:xfrm>
        </p:spPr>
        <p:txBody>
          <a:bodyPr>
            <a:noAutofit/>
          </a:bodyPr>
          <a:lstStyle/>
          <a:p>
            <a:r>
              <a:rPr lang="en-IN" sz="1800" b="1" dirty="0">
                <a:solidFill>
                  <a:srgbClr val="000000"/>
                </a:solidFill>
                <a:effectLst/>
                <a:latin typeface="Times New Roman" panose="02020603050405020304" pitchFamily="18" charset="0"/>
                <a:cs typeface="Times New Roman" panose="02020603050405020304" pitchFamily="18" charset="0"/>
              </a:rPr>
              <a:t>Theme 3: Patient Empowerment and Engagement [ 8,9,10]</a:t>
            </a:r>
            <a:endParaRPr lang="en-IN" sz="1800" b="1" dirty="0">
              <a:effectLst/>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en-IN"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en-IN"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endParaRPr lang="en-IN"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r>
              <a:rPr lang="en-IN" sz="1800" b="1" dirty="0">
                <a:latin typeface="Times New Roman" panose="02020603050405020304" pitchFamily="18" charset="0"/>
                <a:cs typeface="Times New Roman" panose="02020603050405020304" pitchFamily="18" charset="0"/>
              </a:rPr>
              <a:t>Theme 4: Technological Challenges and Adoption [11,12,13]</a:t>
            </a:r>
          </a:p>
          <a:p>
            <a:endParaRPr lang="en-IN" sz="12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152510F1-C90F-1644-E1E6-E6F7AEB43F1B}"/>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xmlns="" id="{FDE056D7-024E-A9C1-BBD7-5EE6669F64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7" name="TextBox 6">
            <a:extLst>
              <a:ext uri="{FF2B5EF4-FFF2-40B4-BE49-F238E27FC236}">
                <a16:creationId xmlns:a16="http://schemas.microsoft.com/office/drawing/2014/main" xmlns="" id="{9A7751B1-BEB0-C69F-9C3C-60623C80F0B4}"/>
              </a:ext>
            </a:extLst>
          </p:cNvPr>
          <p:cNvSpPr txBox="1"/>
          <p:nvPr/>
        </p:nvSpPr>
        <p:spPr>
          <a:xfrm>
            <a:off x="1032683" y="4330094"/>
            <a:ext cx="4068020" cy="1200329"/>
          </a:xfrm>
          <a:prstGeom prst="rect">
            <a:avLst/>
          </a:prstGeom>
          <a:noFill/>
        </p:spPr>
        <p:txBody>
          <a:bodyPr wrap="square" rtlCol="0">
            <a:spAutoFit/>
          </a:bodyPr>
          <a:lstStyle/>
          <a:p>
            <a:r>
              <a:rPr lang="en-IN" sz="1800" b="1" dirty="0">
                <a:latin typeface="Times New Roman" panose="02020603050405020304" pitchFamily="18" charset="0"/>
                <a:cs typeface="Times New Roman" panose="02020603050405020304" pitchFamily="18" charset="0"/>
              </a:rPr>
              <a:t>Challenges</a:t>
            </a:r>
          </a:p>
          <a:p>
            <a:pPr marL="342900" indent="-342900">
              <a:buFont typeface="+mj-lt"/>
              <a:buAutoNum type="alphaLcPeriod"/>
            </a:pPr>
            <a:r>
              <a:rPr lang="en-IN" sz="1800" dirty="0">
                <a:latin typeface="Times New Roman" panose="02020603050405020304" pitchFamily="18" charset="0"/>
                <a:cs typeface="Times New Roman" panose="02020603050405020304" pitchFamily="18" charset="0"/>
              </a:rPr>
              <a:t>Initial Difficulties </a:t>
            </a:r>
          </a:p>
          <a:p>
            <a:pPr marL="342900" indent="-342900">
              <a:buFont typeface="+mj-lt"/>
              <a:buAutoNum type="alphaLcPeriod"/>
            </a:pPr>
            <a:r>
              <a:rPr lang="en-IN" sz="1800" dirty="0">
                <a:latin typeface="Times New Roman" panose="02020603050405020304" pitchFamily="18" charset="0"/>
                <a:cs typeface="Times New Roman" panose="02020603050405020304" pitchFamily="18" charset="0"/>
              </a:rPr>
              <a:t>Connectivity Issues</a:t>
            </a:r>
          </a:p>
          <a:p>
            <a:pPr marL="342900" indent="-342900">
              <a:buFont typeface="+mj-lt"/>
              <a:buAutoNum type="alphaLcPeriod"/>
            </a:pPr>
            <a:r>
              <a:rPr lang="en-IN" sz="1800" dirty="0">
                <a:latin typeface="Times New Roman" panose="02020603050405020304" pitchFamily="18" charset="0"/>
                <a:cs typeface="Times New Roman" panose="02020603050405020304" pitchFamily="18" charset="0"/>
              </a:rPr>
              <a:t>Interoperability Challenges</a:t>
            </a:r>
            <a:endParaRPr lang="en-IN" dirty="0"/>
          </a:p>
        </p:txBody>
      </p:sp>
      <p:sp>
        <p:nvSpPr>
          <p:cNvPr id="9" name="TextBox 8">
            <a:extLst>
              <a:ext uri="{FF2B5EF4-FFF2-40B4-BE49-F238E27FC236}">
                <a16:creationId xmlns:a16="http://schemas.microsoft.com/office/drawing/2014/main" xmlns="" id="{483CAD7D-B909-4114-7B01-5D92ECA2A68B}"/>
              </a:ext>
            </a:extLst>
          </p:cNvPr>
          <p:cNvSpPr txBox="1"/>
          <p:nvPr/>
        </p:nvSpPr>
        <p:spPr>
          <a:xfrm>
            <a:off x="4655678" y="4330094"/>
            <a:ext cx="3699389" cy="1477328"/>
          </a:xfrm>
          <a:prstGeom prst="rect">
            <a:avLst/>
          </a:prstGeom>
          <a:noFill/>
        </p:spPr>
        <p:txBody>
          <a:bodyPr wrap="square" rtlCol="0">
            <a:spAutoFit/>
          </a:bodyPr>
          <a:lstStyle/>
          <a:p>
            <a:r>
              <a:rPr lang="en-IN" sz="1800" b="1" dirty="0">
                <a:latin typeface="Times New Roman" panose="02020603050405020304" pitchFamily="18" charset="0"/>
                <a:cs typeface="Times New Roman" panose="02020603050405020304" pitchFamily="18" charset="0"/>
              </a:rPr>
              <a:t>Adoption of </a:t>
            </a:r>
            <a:r>
              <a:rPr lang="en-IN" sz="1800" b="1">
                <a:latin typeface="Times New Roman" panose="02020603050405020304" pitchFamily="18" charset="0"/>
                <a:cs typeface="Times New Roman" panose="02020603050405020304" pitchFamily="18" charset="0"/>
              </a:rPr>
              <a:t>Healthcare </a:t>
            </a:r>
            <a:r>
              <a:rPr lang="en-IN" b="1" smtClean="0">
                <a:latin typeface="Times New Roman" panose="02020603050405020304" pitchFamily="18" charset="0"/>
                <a:cs typeface="Times New Roman" panose="02020603050405020304" pitchFamily="18" charset="0"/>
              </a:rPr>
              <a:t>technology</a:t>
            </a:r>
            <a:r>
              <a:rPr lang="en-IN" sz="1800" b="1" smtClean="0">
                <a:latin typeface="Times New Roman" panose="02020603050405020304" pitchFamily="18" charset="0"/>
                <a:cs typeface="Times New Roman" panose="02020603050405020304" pitchFamily="18" charset="0"/>
              </a:rPr>
              <a:t>:</a:t>
            </a:r>
            <a:endParaRPr lang="en-IN" sz="1800" b="1" dirty="0">
              <a:latin typeface="Times New Roman" panose="02020603050405020304" pitchFamily="18" charset="0"/>
              <a:cs typeface="Times New Roman" panose="02020603050405020304" pitchFamily="18" charset="0"/>
            </a:endParaRPr>
          </a:p>
          <a:p>
            <a:r>
              <a:rPr lang="en-IN" sz="1800" dirty="0">
                <a:latin typeface="Times New Roman" panose="02020603050405020304" pitchFamily="18" charset="0"/>
                <a:cs typeface="Times New Roman" panose="02020603050405020304" pitchFamily="18" charset="0"/>
              </a:rPr>
              <a:t>a. Healthcare Provider Engagement</a:t>
            </a:r>
          </a:p>
          <a:p>
            <a:r>
              <a:rPr lang="en-IN" sz="1800" dirty="0">
                <a:latin typeface="Times New Roman" panose="02020603050405020304" pitchFamily="18" charset="0"/>
                <a:cs typeface="Times New Roman" panose="02020603050405020304" pitchFamily="18" charset="0"/>
              </a:rPr>
              <a:t>b. Training and Education:</a:t>
            </a:r>
          </a:p>
          <a:p>
            <a:r>
              <a:rPr lang="en-IN" sz="1800" dirty="0">
                <a:latin typeface="Times New Roman" panose="02020603050405020304" pitchFamily="18" charset="0"/>
                <a:cs typeface="Times New Roman" panose="02020603050405020304" pitchFamily="18" charset="0"/>
              </a:rPr>
              <a:t>c. Integration into Routine Practices:  </a:t>
            </a:r>
          </a:p>
          <a:p>
            <a:endParaRPr lang="en-IN" dirty="0"/>
          </a:p>
        </p:txBody>
      </p:sp>
      <p:sp>
        <p:nvSpPr>
          <p:cNvPr id="11" name="TextBox 10">
            <a:extLst>
              <a:ext uri="{FF2B5EF4-FFF2-40B4-BE49-F238E27FC236}">
                <a16:creationId xmlns:a16="http://schemas.microsoft.com/office/drawing/2014/main" xmlns="" id="{3CA0B071-29EA-8635-B72B-0E5A500B4847}"/>
              </a:ext>
            </a:extLst>
          </p:cNvPr>
          <p:cNvSpPr txBox="1"/>
          <p:nvPr/>
        </p:nvSpPr>
        <p:spPr>
          <a:xfrm>
            <a:off x="8881326" y="4317863"/>
            <a:ext cx="2641270" cy="1200329"/>
          </a:xfrm>
          <a:prstGeom prst="rect">
            <a:avLst/>
          </a:prstGeom>
          <a:noFill/>
        </p:spPr>
        <p:txBody>
          <a:bodyPr wrap="square" rtlCol="0">
            <a:spAutoFit/>
          </a:bodyPr>
          <a:lstStyle/>
          <a:p>
            <a:r>
              <a:rPr lang="en-IN" sz="1800" b="1" dirty="0">
                <a:latin typeface="Times New Roman" panose="02020603050405020304" pitchFamily="18" charset="0"/>
                <a:cs typeface="Times New Roman" panose="02020603050405020304" pitchFamily="18" charset="0"/>
              </a:rPr>
              <a:t>Patient Acceptance:</a:t>
            </a:r>
          </a:p>
          <a:p>
            <a:r>
              <a:rPr lang="en-IN" sz="1800" dirty="0">
                <a:latin typeface="Times New Roman" panose="02020603050405020304" pitchFamily="18" charset="0"/>
                <a:cs typeface="Times New Roman" panose="02020603050405020304" pitchFamily="18" charset="0"/>
              </a:rPr>
              <a:t>a. Patient Utilization</a:t>
            </a:r>
          </a:p>
          <a:p>
            <a:r>
              <a:rPr lang="en-IN" sz="1800" dirty="0">
                <a:latin typeface="Times New Roman" panose="02020603050405020304" pitchFamily="18" charset="0"/>
                <a:cs typeface="Times New Roman" panose="02020603050405020304" pitchFamily="18" charset="0"/>
              </a:rPr>
              <a:t>b. Patient Satisfaction</a:t>
            </a:r>
          </a:p>
          <a:p>
            <a:endParaRPr lang="en-IN" dirty="0"/>
          </a:p>
        </p:txBody>
      </p:sp>
      <p:graphicFrame>
        <p:nvGraphicFramePr>
          <p:cNvPr id="10" name="Diagram 9">
            <a:extLst>
              <a:ext uri="{FF2B5EF4-FFF2-40B4-BE49-F238E27FC236}">
                <a16:creationId xmlns:a16="http://schemas.microsoft.com/office/drawing/2014/main" xmlns="" id="{CE35DDFA-47A7-BF7C-D1A1-B2B7B9EFC289}"/>
              </a:ext>
            </a:extLst>
          </p:cNvPr>
          <p:cNvGraphicFramePr/>
          <p:nvPr>
            <p:extLst>
              <p:ext uri="{D42A27DB-BD31-4B8C-83A1-F6EECF244321}">
                <p14:modId xmlns:p14="http://schemas.microsoft.com/office/powerpoint/2010/main" val="2645388321"/>
              </p:ext>
            </p:extLst>
          </p:nvPr>
        </p:nvGraphicFramePr>
        <p:xfrm>
          <a:off x="199901" y="2154142"/>
          <a:ext cx="11792198" cy="13255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911276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3E1AFC-9CD1-08C8-0F87-3A71E5733E59}"/>
              </a:ext>
            </a:extLst>
          </p:cNvPr>
          <p:cNvSpPr>
            <a:spLocks noGrp="1"/>
          </p:cNvSpPr>
          <p:nvPr>
            <p:ph type="title"/>
          </p:nvPr>
        </p:nvSpPr>
        <p:spPr/>
        <p:txBody>
          <a:bodyPr/>
          <a:lstStyle/>
          <a:p>
            <a:pPr algn="ctr"/>
            <a:r>
              <a:rPr lang="en-IN" b="1" dirty="0"/>
              <a:t>Results</a:t>
            </a:r>
          </a:p>
        </p:txBody>
      </p:sp>
      <p:sp>
        <p:nvSpPr>
          <p:cNvPr id="3" name="Content Placeholder 2">
            <a:extLst>
              <a:ext uri="{FF2B5EF4-FFF2-40B4-BE49-F238E27FC236}">
                <a16:creationId xmlns:a16="http://schemas.microsoft.com/office/drawing/2014/main" xmlns="" id="{2DD0E2DC-1F64-6150-E936-2EFC08A56F0F}"/>
              </a:ext>
            </a:extLst>
          </p:cNvPr>
          <p:cNvSpPr>
            <a:spLocks noGrp="1"/>
          </p:cNvSpPr>
          <p:nvPr>
            <p:ph idx="1"/>
          </p:nvPr>
        </p:nvSpPr>
        <p:spPr/>
        <p:txBody>
          <a:bodyPr>
            <a:normAutofit/>
          </a:bodyPr>
          <a:lstStyle/>
          <a:p>
            <a:r>
              <a:rPr lang="en-IN" sz="2400" b="1" dirty="0">
                <a:latin typeface="Times New Roman" panose="02020603050405020304" pitchFamily="18" charset="0"/>
                <a:cs typeface="Times New Roman" panose="02020603050405020304" pitchFamily="18" charset="0"/>
              </a:rPr>
              <a:t>Theme 5: Cost-Effectiveness [9, 14,15]</a:t>
            </a:r>
          </a:p>
          <a:p>
            <a:pPr>
              <a:buFont typeface="Wingdings" panose="05000000000000000000" pitchFamily="2" charset="2"/>
              <a:buChar char="§"/>
            </a:pPr>
            <a:endParaRPr lang="en-IN" sz="2400" dirty="0">
              <a:latin typeface="Times New Roman" panose="02020603050405020304" pitchFamily="18" charset="0"/>
              <a:cs typeface="Times New Roman" panose="02020603050405020304" pitchFamily="18" charset="0"/>
            </a:endParaRPr>
          </a:p>
          <a:p>
            <a:endParaRPr lang="en-IN" sz="24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252D75EE-F9AD-7ECC-099C-1DECD261DAA7}"/>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xmlns=""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graphicFrame>
        <p:nvGraphicFramePr>
          <p:cNvPr id="7" name="Diagram 6">
            <a:extLst>
              <a:ext uri="{FF2B5EF4-FFF2-40B4-BE49-F238E27FC236}">
                <a16:creationId xmlns:a16="http://schemas.microsoft.com/office/drawing/2014/main" xmlns="" id="{F16B4E13-8C7D-55EF-12CF-DBCD084E17CF}"/>
              </a:ext>
            </a:extLst>
          </p:cNvPr>
          <p:cNvGraphicFramePr/>
          <p:nvPr>
            <p:extLst>
              <p:ext uri="{D42A27DB-BD31-4B8C-83A1-F6EECF244321}">
                <p14:modId xmlns:p14="http://schemas.microsoft.com/office/powerpoint/2010/main" val="3832119688"/>
              </p:ext>
            </p:extLst>
          </p:nvPr>
        </p:nvGraphicFramePr>
        <p:xfrm>
          <a:off x="2174441" y="2351315"/>
          <a:ext cx="8976489" cy="36356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98613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D59676-68AE-B31D-2B17-777B3CE4CB84}"/>
              </a:ext>
            </a:extLst>
          </p:cNvPr>
          <p:cNvSpPr>
            <a:spLocks noGrp="1"/>
          </p:cNvSpPr>
          <p:nvPr>
            <p:ph type="title"/>
          </p:nvPr>
        </p:nvSpPr>
        <p:spPr/>
        <p:txBody>
          <a:bodyPr/>
          <a:lstStyle/>
          <a:p>
            <a:pPr algn="ctr"/>
            <a:r>
              <a:rPr lang="en-IN" b="1" dirty="0"/>
              <a:t>Discussion </a:t>
            </a:r>
          </a:p>
        </p:txBody>
      </p:sp>
      <p:sp>
        <p:nvSpPr>
          <p:cNvPr id="3" name="Content Placeholder 2">
            <a:extLst>
              <a:ext uri="{FF2B5EF4-FFF2-40B4-BE49-F238E27FC236}">
                <a16:creationId xmlns:a16="http://schemas.microsoft.com/office/drawing/2014/main" xmlns="" id="{069AE405-828D-19A8-A3BF-17A9B1F9E370}"/>
              </a:ext>
            </a:extLst>
          </p:cNvPr>
          <p:cNvSpPr>
            <a:spLocks noGrp="1"/>
          </p:cNvSpPr>
          <p:nvPr>
            <p:ph idx="1"/>
          </p:nvPr>
        </p:nvSpPr>
        <p:spPr>
          <a:xfrm>
            <a:off x="589313" y="1504992"/>
            <a:ext cx="11013374" cy="5465824"/>
          </a:xfrm>
        </p:spPr>
        <p:txBody>
          <a:bodyPr>
            <a:normAutofit/>
          </a:bodyPr>
          <a:lstStyle/>
          <a:p>
            <a:pPr algn="just"/>
            <a:r>
              <a:rPr lang="en-US" sz="2000" dirty="0">
                <a:latin typeface="Times New Roman" panose="02020603050405020304" pitchFamily="18" charset="0"/>
                <a:cs typeface="Times New Roman" panose="02020603050405020304" pitchFamily="18" charset="0"/>
              </a:rPr>
              <a:t>The review aimed to synthesize the available evidence and provide insights into the benefits, challenges, and future directions of Healthcare </a:t>
            </a:r>
            <a:r>
              <a:rPr lang="en-US" sz="2000" dirty="0" smtClean="0">
                <a:latin typeface="Times New Roman" panose="02020603050405020304" pitchFamily="18" charset="0"/>
                <a:cs typeface="Times New Roman" panose="02020603050405020304" pitchFamily="18" charset="0"/>
              </a:rPr>
              <a:t>advancements </a:t>
            </a:r>
            <a:r>
              <a:rPr lang="en-US" sz="2000" dirty="0">
                <a:latin typeface="Times New Roman" panose="02020603050405020304" pitchFamily="18" charset="0"/>
                <a:cs typeface="Times New Roman" panose="02020603050405020304" pitchFamily="18" charset="0"/>
              </a:rPr>
              <a:t>for homebound patients.</a:t>
            </a:r>
          </a:p>
          <a:p>
            <a:pPr marL="0" indent="0" algn="just">
              <a:buNone/>
            </a:pPr>
            <a:r>
              <a:rPr lang="en-US" sz="2000" dirty="0">
                <a:latin typeface="Times New Roman" panose="02020603050405020304" pitchFamily="18" charset="0"/>
                <a:cs typeface="Times New Roman" panose="02020603050405020304" pitchFamily="18" charset="0"/>
              </a:rPr>
              <a:t>The key findings of the reviews include </a:t>
            </a:r>
          </a:p>
          <a:p>
            <a:pPr algn="just"/>
            <a:r>
              <a:rPr lang="en-US" sz="2000" dirty="0">
                <a:latin typeface="Times New Roman" panose="02020603050405020304" pitchFamily="18" charset="0"/>
                <a:cs typeface="Times New Roman" panose="02020603050405020304" pitchFamily="18" charset="0"/>
              </a:rPr>
              <a:t>Improved Access to treatment</a:t>
            </a:r>
          </a:p>
          <a:p>
            <a:pPr algn="just"/>
            <a:r>
              <a:rPr lang="en-IN" sz="2000" i="0" dirty="0">
                <a:effectLst/>
                <a:latin typeface="Times New Roman" panose="02020603050405020304" pitchFamily="18" charset="0"/>
                <a:cs typeface="Times New Roman" panose="02020603050405020304" pitchFamily="18" charset="0"/>
              </a:rPr>
              <a:t>Enhanced Disease Management</a:t>
            </a:r>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Patient Empowerment and Engagement</a:t>
            </a:r>
          </a:p>
          <a:p>
            <a:r>
              <a:rPr lang="en-US" sz="2000" dirty="0">
                <a:latin typeface="Times New Roman" panose="02020603050405020304" pitchFamily="18" charset="0"/>
                <a:cs typeface="Times New Roman" panose="02020603050405020304" pitchFamily="18" charset="0"/>
              </a:rPr>
              <a:t>Quality of care and safety</a:t>
            </a:r>
          </a:p>
          <a:p>
            <a:r>
              <a:rPr lang="en-US" sz="2000" dirty="0">
                <a:latin typeface="Times New Roman" panose="02020603050405020304" pitchFamily="18" charset="0"/>
                <a:cs typeface="Times New Roman" panose="02020603050405020304" pitchFamily="18" charset="0"/>
              </a:rPr>
              <a:t>Challenges and Future Directions</a:t>
            </a:r>
            <a:endParaRPr lang="en-IN" sz="2000" dirty="0">
              <a:latin typeface="Times New Roman" panose="02020603050405020304" pitchFamily="18" charset="0"/>
              <a:cs typeface="Times New Roman" panose="02020603050405020304" pitchFamily="18" charset="0"/>
            </a:endParaRPr>
          </a:p>
          <a:p>
            <a:pPr marL="0" indent="0">
              <a:buNone/>
            </a:pPr>
            <a:r>
              <a:rPr lang="en-IN" sz="2000" dirty="0">
                <a:latin typeface="Times New Roman" panose="02020603050405020304" pitchFamily="18" charset="0"/>
                <a:cs typeface="Times New Roman" panose="02020603050405020304" pitchFamily="18" charset="0"/>
              </a:rPr>
              <a:t>Other drawbacks </a:t>
            </a:r>
          </a:p>
          <a:p>
            <a:pPr algn="l">
              <a:buFont typeface="Arial" panose="020B0604020202020204" pitchFamily="34" charset="0"/>
              <a:buChar char="•"/>
            </a:pPr>
            <a:r>
              <a:rPr lang="en-US" sz="2000" b="1" i="0" dirty="0">
                <a:solidFill>
                  <a:srgbClr val="374151"/>
                </a:solidFill>
                <a:effectLst/>
                <a:latin typeface="Times New Roman" panose="02020603050405020304" pitchFamily="18" charset="0"/>
                <a:cs typeface="Times New Roman" panose="02020603050405020304" pitchFamily="18" charset="0"/>
              </a:rPr>
              <a:t>Technological barriers </a:t>
            </a:r>
            <a:r>
              <a:rPr lang="en-US" sz="2000" b="0" i="0" dirty="0">
                <a:solidFill>
                  <a:srgbClr val="374151"/>
                </a:solidFill>
                <a:effectLst/>
                <a:latin typeface="Times New Roman" panose="02020603050405020304" pitchFamily="18" charset="0"/>
                <a:cs typeface="Times New Roman" panose="02020603050405020304" pitchFamily="18" charset="0"/>
              </a:rPr>
              <a:t>and limited adoption due to digital literacy and discomfort with technology</a:t>
            </a:r>
          </a:p>
          <a:p>
            <a:pPr algn="l">
              <a:buFont typeface="Arial" panose="020B0604020202020204" pitchFamily="34" charset="0"/>
              <a:buChar char="•"/>
            </a:pPr>
            <a:r>
              <a:rPr lang="en-US" sz="2000" b="1" i="0" dirty="0">
                <a:solidFill>
                  <a:srgbClr val="374151"/>
                </a:solidFill>
                <a:effectLst/>
                <a:latin typeface="Times New Roman" panose="02020603050405020304" pitchFamily="18" charset="0"/>
                <a:cs typeface="Times New Roman" panose="02020603050405020304" pitchFamily="18" charset="0"/>
              </a:rPr>
              <a:t>Privacy and security</a:t>
            </a:r>
            <a:r>
              <a:rPr lang="en-US" sz="2000" b="0" i="0" dirty="0">
                <a:solidFill>
                  <a:srgbClr val="374151"/>
                </a:solidFill>
                <a:effectLst/>
                <a:latin typeface="Times New Roman" panose="02020603050405020304" pitchFamily="18" charset="0"/>
                <a:cs typeface="Times New Roman" panose="02020603050405020304" pitchFamily="18" charset="0"/>
              </a:rPr>
              <a:t> concerns regarding patient data protection</a:t>
            </a:r>
          </a:p>
          <a:p>
            <a:pPr algn="l">
              <a:buFont typeface="Arial" panose="020B0604020202020204" pitchFamily="34" charset="0"/>
              <a:buChar char="•"/>
            </a:pPr>
            <a:r>
              <a:rPr lang="en-US" sz="2000" b="1" i="0" dirty="0">
                <a:solidFill>
                  <a:srgbClr val="374151"/>
                </a:solidFill>
                <a:effectLst/>
                <a:latin typeface="Times New Roman" panose="02020603050405020304" pitchFamily="18" charset="0"/>
                <a:cs typeface="Times New Roman" panose="02020603050405020304" pitchFamily="18" charset="0"/>
              </a:rPr>
              <a:t>Limited evidence</a:t>
            </a:r>
            <a:r>
              <a:rPr lang="en-US" sz="2000" b="0" i="0" dirty="0">
                <a:solidFill>
                  <a:srgbClr val="374151"/>
                </a:solidFill>
                <a:effectLst/>
                <a:latin typeface="Times New Roman" panose="02020603050405020304" pitchFamily="18" charset="0"/>
                <a:cs typeface="Times New Roman" panose="02020603050405020304" pitchFamily="18" charset="0"/>
              </a:rPr>
              <a:t> and rigorous studies to assess the efficacy and effectiveness of Healthcare </a:t>
            </a:r>
            <a:r>
              <a:rPr lang="en-US" sz="2000" dirty="0" smtClean="0">
                <a:solidFill>
                  <a:srgbClr val="374151"/>
                </a:solidFill>
                <a:latin typeface="Times New Roman" panose="02020603050405020304" pitchFamily="18" charset="0"/>
                <a:cs typeface="Times New Roman" panose="02020603050405020304" pitchFamily="18" charset="0"/>
              </a:rPr>
              <a:t>technology</a:t>
            </a:r>
            <a:endParaRPr lang="en-US" sz="2000" b="0" i="0" dirty="0">
              <a:solidFill>
                <a:srgbClr val="374151"/>
              </a:solidFill>
              <a:effectLst/>
              <a:latin typeface="Times New Roman" panose="02020603050405020304" pitchFamily="18" charset="0"/>
              <a:cs typeface="Times New Roman" panose="02020603050405020304" pitchFamily="18" charset="0"/>
            </a:endParaRPr>
          </a:p>
          <a:p>
            <a:pPr marL="0" indent="0" algn="l">
              <a:buNone/>
            </a:pPr>
            <a:r>
              <a:rPr lang="en-US" sz="1400" b="0" i="0" dirty="0">
                <a:solidFill>
                  <a:srgbClr val="374151"/>
                </a:solidFill>
                <a:effectLst/>
                <a:latin typeface="Söhne"/>
              </a:rPr>
              <a:t>[11,12,13,16,17,18,19]</a:t>
            </a:r>
          </a:p>
          <a:p>
            <a:endParaRPr lang="en-IN"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D1486BD3-7B28-3873-3378-A9DBB9E3B3DD}"/>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6" name="Picture 5">
            <a:extLst>
              <a:ext uri="{FF2B5EF4-FFF2-40B4-BE49-F238E27FC236}">
                <a16:creationId xmlns:a16="http://schemas.microsoft.com/office/drawing/2014/main" xmlns=""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6162708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0D59676-68AE-B31D-2B17-777B3CE4CB84}"/>
              </a:ext>
            </a:extLst>
          </p:cNvPr>
          <p:cNvSpPr>
            <a:spLocks noGrp="1"/>
          </p:cNvSpPr>
          <p:nvPr>
            <p:ph type="title"/>
          </p:nvPr>
        </p:nvSpPr>
        <p:spPr>
          <a:xfrm>
            <a:off x="838200" y="103755"/>
            <a:ext cx="10515600" cy="1325563"/>
          </a:xfrm>
        </p:spPr>
        <p:txBody>
          <a:bodyPr/>
          <a:lstStyle/>
          <a:p>
            <a:pPr algn="ctr"/>
            <a:r>
              <a:rPr lang="en-IN" b="1" dirty="0"/>
              <a:t>Discussion </a:t>
            </a:r>
          </a:p>
        </p:txBody>
      </p:sp>
      <p:sp>
        <p:nvSpPr>
          <p:cNvPr id="3" name="Content Placeholder 2">
            <a:extLst>
              <a:ext uri="{FF2B5EF4-FFF2-40B4-BE49-F238E27FC236}">
                <a16:creationId xmlns:a16="http://schemas.microsoft.com/office/drawing/2014/main" xmlns="" id="{069AE405-828D-19A8-A3BF-17A9B1F9E370}"/>
              </a:ext>
            </a:extLst>
          </p:cNvPr>
          <p:cNvSpPr>
            <a:spLocks noGrp="1"/>
          </p:cNvSpPr>
          <p:nvPr>
            <p:ph idx="1"/>
          </p:nvPr>
        </p:nvSpPr>
        <p:spPr>
          <a:xfrm>
            <a:off x="335973" y="1241972"/>
            <a:ext cx="11520054" cy="6195643"/>
          </a:xfrm>
        </p:spPr>
        <p:txBody>
          <a:bodyPr>
            <a:normAutofit/>
          </a:bodyPr>
          <a:lstStyle/>
          <a:p>
            <a:pPr marL="0" indent="0" algn="just">
              <a:buNone/>
            </a:pPr>
            <a:r>
              <a:rPr lang="en-US" sz="1800" b="0" i="0" dirty="0">
                <a:solidFill>
                  <a:srgbClr val="374151"/>
                </a:solidFill>
                <a:effectLst/>
                <a:latin typeface="Times New Roman" panose="02020603050405020304" pitchFamily="18" charset="0"/>
                <a:cs typeface="Times New Roman" panose="02020603050405020304" pitchFamily="18" charset="0"/>
              </a:rPr>
              <a:t>Comparative Analysis:</a:t>
            </a:r>
          </a:p>
          <a:p>
            <a:pPr algn="just">
              <a:buFont typeface="Arial" panose="020B0604020202020204" pitchFamily="34" charset="0"/>
              <a:buChar char="•"/>
            </a:pPr>
            <a:r>
              <a:rPr lang="en-US" sz="1800" b="0" i="0" dirty="0">
                <a:solidFill>
                  <a:srgbClr val="374151"/>
                </a:solidFill>
                <a:effectLst/>
                <a:latin typeface="Times New Roman" panose="02020603050405020304" pitchFamily="18" charset="0"/>
                <a:cs typeface="Times New Roman" panose="02020603050405020304" pitchFamily="18" charset="0"/>
              </a:rPr>
              <a:t>Traditional healthcare delivery for homebound patients often involves </a:t>
            </a:r>
            <a:r>
              <a:rPr lang="en-US" sz="1800" b="1" i="0" dirty="0">
                <a:solidFill>
                  <a:srgbClr val="374151"/>
                </a:solidFill>
                <a:effectLst/>
                <a:latin typeface="Times New Roman" panose="02020603050405020304" pitchFamily="18" charset="0"/>
                <a:cs typeface="Times New Roman" panose="02020603050405020304" pitchFamily="18" charset="0"/>
              </a:rPr>
              <a:t>limited access and fragmented care</a:t>
            </a:r>
            <a:r>
              <a:rPr lang="en-US" sz="1800" b="0" i="0" dirty="0">
                <a:solidFill>
                  <a:srgbClr val="374151"/>
                </a:solidFill>
                <a:effectLst/>
                <a:latin typeface="Times New Roman" panose="02020603050405020304" pitchFamily="18" charset="0"/>
                <a:cs typeface="Times New Roman" panose="02020603050405020304" pitchFamily="18" charset="0"/>
              </a:rPr>
              <a:t>, leading to suboptimal outcomes.</a:t>
            </a:r>
          </a:p>
          <a:p>
            <a:pPr algn="just">
              <a:buFont typeface="Arial" panose="020B0604020202020204" pitchFamily="34" charset="0"/>
              <a:buChar char="•"/>
            </a:pPr>
            <a:r>
              <a:rPr lang="en-US" sz="1800" b="0" i="0" dirty="0" smtClean="0">
                <a:solidFill>
                  <a:srgbClr val="374151"/>
                </a:solidFill>
                <a:effectLst/>
                <a:latin typeface="Times New Roman" panose="02020603050405020304" pitchFamily="18" charset="0"/>
                <a:cs typeface="Times New Roman" panose="02020603050405020304" pitchFamily="18" charset="0"/>
              </a:rPr>
              <a:t>Compared </a:t>
            </a:r>
            <a:r>
              <a:rPr lang="en-US" sz="1800" b="0" i="0" dirty="0">
                <a:solidFill>
                  <a:srgbClr val="374151"/>
                </a:solidFill>
                <a:effectLst/>
                <a:latin typeface="Times New Roman" panose="02020603050405020304" pitchFamily="18" charset="0"/>
                <a:cs typeface="Times New Roman" panose="02020603050405020304" pitchFamily="18" charset="0"/>
              </a:rPr>
              <a:t>to traditional approaches, </a:t>
            </a:r>
            <a:r>
              <a:rPr lang="en-US" sz="1800" b="0" i="0" dirty="0" smtClean="0">
                <a:solidFill>
                  <a:srgbClr val="374151"/>
                </a:solidFill>
                <a:effectLst/>
                <a:latin typeface="Times New Roman" panose="02020603050405020304" pitchFamily="18" charset="0"/>
                <a:cs typeface="Times New Roman" panose="02020603050405020304" pitchFamily="18" charset="0"/>
              </a:rPr>
              <a:t>Healthcare advancements </a:t>
            </a:r>
            <a:r>
              <a:rPr lang="en-US" sz="1800" b="0" i="0" dirty="0">
                <a:solidFill>
                  <a:srgbClr val="374151"/>
                </a:solidFill>
                <a:effectLst/>
                <a:latin typeface="Times New Roman" panose="02020603050405020304" pitchFamily="18" charset="0"/>
                <a:cs typeface="Times New Roman" panose="02020603050405020304" pitchFamily="18" charset="0"/>
              </a:rPr>
              <a:t>enables </a:t>
            </a:r>
            <a:r>
              <a:rPr lang="en-US" sz="1800" b="1" i="0" dirty="0">
                <a:solidFill>
                  <a:srgbClr val="374151"/>
                </a:solidFill>
                <a:effectLst/>
                <a:latin typeface="Times New Roman" panose="02020603050405020304" pitchFamily="18" charset="0"/>
                <a:cs typeface="Times New Roman" panose="02020603050405020304" pitchFamily="18" charset="0"/>
              </a:rPr>
              <a:t>remote consultations, continuous monitoring, and personalized care, improving access, convenience, and patient empowerment.</a:t>
            </a:r>
          </a:p>
          <a:p>
            <a:pPr algn="just">
              <a:buFont typeface="Arial" panose="020B0604020202020204" pitchFamily="34" charset="0"/>
              <a:buChar char="•"/>
            </a:pPr>
            <a:r>
              <a:rPr lang="en-US" sz="1800" b="0" i="0" dirty="0">
                <a:solidFill>
                  <a:srgbClr val="374151"/>
                </a:solidFill>
                <a:effectLst/>
                <a:latin typeface="Times New Roman" panose="02020603050405020304" pitchFamily="18" charset="0"/>
                <a:cs typeface="Times New Roman" panose="02020603050405020304" pitchFamily="18" charset="0"/>
              </a:rPr>
              <a:t>The integration of electronic health records and interoperable systems ensures </a:t>
            </a:r>
            <a:r>
              <a:rPr lang="en-US" sz="1800" b="1" i="0" dirty="0">
                <a:solidFill>
                  <a:srgbClr val="374151"/>
                </a:solidFill>
                <a:effectLst/>
                <a:latin typeface="Times New Roman" panose="02020603050405020304" pitchFamily="18" charset="0"/>
                <a:cs typeface="Times New Roman" panose="02020603050405020304" pitchFamily="18" charset="0"/>
              </a:rPr>
              <a:t>seamless data exchange, promoting care coordination and comprehensive management.</a:t>
            </a:r>
          </a:p>
          <a:p>
            <a:pPr algn="just">
              <a:buFont typeface="Arial" panose="020B0604020202020204" pitchFamily="34" charset="0"/>
              <a:buChar char="•"/>
            </a:pPr>
            <a:r>
              <a:rPr lang="en-US" sz="1800" b="0" i="0" dirty="0">
                <a:solidFill>
                  <a:srgbClr val="374151"/>
                </a:solidFill>
                <a:effectLst/>
                <a:latin typeface="Times New Roman" panose="02020603050405020304" pitchFamily="18" charset="0"/>
                <a:cs typeface="Times New Roman" panose="02020603050405020304" pitchFamily="18" charset="0"/>
              </a:rPr>
              <a:t>However, challenges such as </a:t>
            </a:r>
            <a:r>
              <a:rPr lang="en-US" sz="1800" b="1" i="0" dirty="0">
                <a:solidFill>
                  <a:srgbClr val="374151"/>
                </a:solidFill>
                <a:effectLst/>
                <a:latin typeface="Times New Roman" panose="02020603050405020304" pitchFamily="18" charset="0"/>
                <a:cs typeface="Times New Roman" panose="02020603050405020304" pitchFamily="18" charset="0"/>
              </a:rPr>
              <a:t>technological barriers and discrepancies in demand </a:t>
            </a:r>
            <a:r>
              <a:rPr lang="en-US" sz="1800" b="0" i="0" dirty="0">
                <a:solidFill>
                  <a:srgbClr val="374151"/>
                </a:solidFill>
                <a:effectLst/>
                <a:latin typeface="Times New Roman" panose="02020603050405020304" pitchFamily="18" charset="0"/>
                <a:cs typeface="Times New Roman" panose="02020603050405020304" pitchFamily="18" charset="0"/>
              </a:rPr>
              <a:t>require attention for successful implementation of Healthcare </a:t>
            </a:r>
            <a:r>
              <a:rPr lang="en-US" sz="1800" dirty="0" smtClean="0">
                <a:solidFill>
                  <a:srgbClr val="374151"/>
                </a:solidFill>
                <a:latin typeface="Times New Roman" panose="02020603050405020304" pitchFamily="18" charset="0"/>
                <a:cs typeface="Times New Roman" panose="02020603050405020304" pitchFamily="18" charset="0"/>
              </a:rPr>
              <a:t>technology</a:t>
            </a:r>
            <a:endParaRPr lang="en-US" sz="1800" b="0" i="0" dirty="0">
              <a:solidFill>
                <a:srgbClr val="374151"/>
              </a:solidFill>
              <a:effectLst/>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sz="1800" b="0" i="0" dirty="0">
                <a:solidFill>
                  <a:srgbClr val="374151"/>
                </a:solidFill>
                <a:effectLst/>
                <a:latin typeface="Times New Roman" panose="02020603050405020304" pitchFamily="18" charset="0"/>
                <a:cs typeface="Times New Roman" panose="02020603050405020304" pitchFamily="18" charset="0"/>
              </a:rPr>
              <a:t>Future research should focus </a:t>
            </a:r>
            <a:r>
              <a:rPr lang="en-US" sz="1800" b="1" i="0" dirty="0">
                <a:solidFill>
                  <a:srgbClr val="374151"/>
                </a:solidFill>
                <a:effectLst/>
                <a:latin typeface="Times New Roman" panose="02020603050405020304" pitchFamily="18" charset="0"/>
                <a:cs typeface="Times New Roman" panose="02020603050405020304" pitchFamily="18" charset="0"/>
              </a:rPr>
              <a:t>on addressing these challenges and optimizing the integration of AI, IoT, and data analytics to further enhance care delivery </a:t>
            </a:r>
            <a:r>
              <a:rPr lang="en-US" sz="1800" b="0" i="0" dirty="0">
                <a:solidFill>
                  <a:srgbClr val="374151"/>
                </a:solidFill>
                <a:effectLst/>
                <a:latin typeface="Times New Roman" panose="02020603050405020304" pitchFamily="18" charset="0"/>
                <a:cs typeface="Times New Roman" panose="02020603050405020304" pitchFamily="18" charset="0"/>
              </a:rPr>
              <a:t>for homebound patients.</a:t>
            </a:r>
          </a:p>
          <a:p>
            <a:pPr algn="just">
              <a:buFont typeface="Arial" panose="020B0604020202020204" pitchFamily="34" charset="0"/>
              <a:buChar char="•"/>
            </a:pPr>
            <a:r>
              <a:rPr lang="en-US" sz="1800" b="0" i="0" dirty="0">
                <a:solidFill>
                  <a:srgbClr val="374151"/>
                </a:solidFill>
                <a:effectLst/>
                <a:latin typeface="Times New Roman" panose="02020603050405020304" pitchFamily="18" charset="0"/>
                <a:cs typeface="Times New Roman" panose="02020603050405020304" pitchFamily="18" charset="0"/>
              </a:rPr>
              <a:t>Healthcare </a:t>
            </a:r>
            <a:r>
              <a:rPr lang="en-US" sz="1800" dirty="0" smtClean="0">
                <a:solidFill>
                  <a:srgbClr val="374151"/>
                </a:solidFill>
                <a:latin typeface="Times New Roman" panose="02020603050405020304" pitchFamily="18" charset="0"/>
                <a:cs typeface="Times New Roman" panose="02020603050405020304" pitchFamily="18" charset="0"/>
              </a:rPr>
              <a:t>advancements</a:t>
            </a:r>
            <a:r>
              <a:rPr lang="en-US" sz="1800" b="0" i="0" dirty="0" smtClean="0">
                <a:solidFill>
                  <a:srgbClr val="374151"/>
                </a:solidFill>
                <a:effectLst/>
                <a:latin typeface="Times New Roman" panose="02020603050405020304" pitchFamily="18" charset="0"/>
                <a:cs typeface="Times New Roman" panose="02020603050405020304" pitchFamily="18" charset="0"/>
              </a:rPr>
              <a:t> </a:t>
            </a:r>
            <a:r>
              <a:rPr lang="en-US" sz="1800" b="0" i="0" dirty="0">
                <a:solidFill>
                  <a:srgbClr val="374151"/>
                </a:solidFill>
                <a:effectLst/>
                <a:latin typeface="Times New Roman" panose="02020603050405020304" pitchFamily="18" charset="0"/>
                <a:cs typeface="Times New Roman" panose="02020603050405020304" pitchFamily="18" charset="0"/>
              </a:rPr>
              <a:t>shows potential for improving healthcare delivery for homebound patients, but challenges such as </a:t>
            </a:r>
            <a:r>
              <a:rPr lang="en-US" sz="1800" b="1" i="0" dirty="0">
                <a:solidFill>
                  <a:srgbClr val="374151"/>
                </a:solidFill>
                <a:effectLst/>
                <a:latin typeface="Times New Roman" panose="02020603050405020304" pitchFamily="18" charset="0"/>
                <a:cs typeface="Times New Roman" panose="02020603050405020304" pitchFamily="18" charset="0"/>
              </a:rPr>
              <a:t>technology adoption and data privacy </a:t>
            </a:r>
            <a:r>
              <a:rPr lang="en-US" sz="1800" b="0" i="0" dirty="0">
                <a:solidFill>
                  <a:srgbClr val="374151"/>
                </a:solidFill>
                <a:effectLst/>
                <a:latin typeface="Times New Roman" panose="02020603050405020304" pitchFamily="18" charset="0"/>
                <a:cs typeface="Times New Roman" panose="02020603050405020304" pitchFamily="18" charset="0"/>
              </a:rPr>
              <a:t>need to be </a:t>
            </a:r>
            <a:r>
              <a:rPr lang="en-US" sz="1800" b="0" i="0" dirty="0" smtClean="0">
                <a:solidFill>
                  <a:srgbClr val="374151"/>
                </a:solidFill>
                <a:effectLst/>
                <a:latin typeface="Times New Roman" panose="02020603050405020304" pitchFamily="18" charset="0"/>
                <a:cs typeface="Times New Roman" panose="02020603050405020304" pitchFamily="18" charset="0"/>
              </a:rPr>
              <a:t>addressed</a:t>
            </a:r>
            <a:endParaRPr lang="en-US" sz="1800" b="0" i="0" dirty="0">
              <a:solidFill>
                <a:srgbClr val="374151"/>
              </a:solidFill>
              <a:effectLst/>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A55A2AEE-BCF7-2356-2A0D-334825D425B5}"/>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xmlns="" id="{67E54A9D-4B6F-6671-1709-E2CF64355D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3"/>
            <a:ext cx="2695903" cy="1104343"/>
          </a:xfrm>
          <a:prstGeom prst="rect">
            <a:avLst/>
          </a:prstGeom>
        </p:spPr>
      </p:pic>
    </p:spTree>
    <p:extLst>
      <p:ext uri="{BB962C8B-B14F-4D97-AF65-F5344CB8AC3E}">
        <p14:creationId xmlns:p14="http://schemas.microsoft.com/office/powerpoint/2010/main" val="2388368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865BDE-C1E4-2068-7ED7-1D9DDC4B3A10}"/>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xmlns="" id="{C37621F9-57FC-03A7-2EE3-925A45765D10}"/>
              </a:ext>
            </a:extLst>
          </p:cNvPr>
          <p:cNvSpPr>
            <a:spLocks noGrp="1"/>
          </p:cNvSpPr>
          <p:nvPr>
            <p:ph idx="1"/>
          </p:nvPr>
        </p:nvSpPr>
        <p:spPr>
          <a:xfrm>
            <a:off x="838200" y="1776577"/>
            <a:ext cx="10515600" cy="4716298"/>
          </a:xfrm>
        </p:spPr>
        <p:txBody>
          <a:bodyPr>
            <a:noAutofit/>
          </a:bodyPr>
          <a:lstStyle/>
          <a:p>
            <a:pPr algn="just">
              <a:buFont typeface="Arial" panose="020B0604020202020204" pitchFamily="34" charset="0"/>
              <a:buChar char="•"/>
            </a:pPr>
            <a:r>
              <a:rPr lang="en-US" sz="2400" b="0" i="0" dirty="0">
                <a:solidFill>
                  <a:srgbClr val="374151"/>
                </a:solidFill>
                <a:effectLst/>
                <a:latin typeface="Times New Roman" panose="02020603050405020304" pitchFamily="18" charset="0"/>
                <a:cs typeface="Times New Roman" panose="02020603050405020304" pitchFamily="18" charset="0"/>
              </a:rPr>
              <a:t>Healthcare </a:t>
            </a:r>
            <a:r>
              <a:rPr lang="en-US" sz="2400" dirty="0" smtClean="0">
                <a:solidFill>
                  <a:srgbClr val="374151"/>
                </a:solidFill>
                <a:latin typeface="Times New Roman" panose="02020603050405020304" pitchFamily="18" charset="0"/>
                <a:cs typeface="Times New Roman" panose="02020603050405020304" pitchFamily="18" charset="0"/>
              </a:rPr>
              <a:t>advanced</a:t>
            </a:r>
            <a:r>
              <a:rPr lang="en-US" sz="2400" b="0" i="0" dirty="0" smtClean="0">
                <a:solidFill>
                  <a:srgbClr val="374151"/>
                </a:solidFill>
                <a:effectLst/>
                <a:latin typeface="Times New Roman" panose="02020603050405020304" pitchFamily="18" charset="0"/>
                <a:cs typeface="Times New Roman" panose="02020603050405020304" pitchFamily="18" charset="0"/>
              </a:rPr>
              <a:t> </a:t>
            </a:r>
            <a:r>
              <a:rPr lang="en-US" sz="2400" b="0" i="0" dirty="0">
                <a:solidFill>
                  <a:srgbClr val="374151"/>
                </a:solidFill>
                <a:effectLst/>
                <a:latin typeface="Times New Roman" panose="02020603050405020304" pitchFamily="18" charset="0"/>
                <a:cs typeface="Times New Roman" panose="02020603050405020304" pitchFamily="18" charset="0"/>
              </a:rPr>
              <a:t>technologies have shown great potential in improving healthcare outcomes for homebound patients.</a:t>
            </a:r>
          </a:p>
          <a:p>
            <a:pPr algn="just">
              <a:buFont typeface="Arial" panose="020B0604020202020204" pitchFamily="34" charset="0"/>
              <a:buChar char="•"/>
            </a:pPr>
            <a:r>
              <a:rPr lang="en-US" sz="2400" b="0" i="0" dirty="0">
                <a:solidFill>
                  <a:srgbClr val="374151"/>
                </a:solidFill>
                <a:effectLst/>
                <a:latin typeface="Times New Roman" panose="02020603050405020304" pitchFamily="18" charset="0"/>
                <a:cs typeface="Times New Roman" panose="02020603050405020304" pitchFamily="18" charset="0"/>
              </a:rPr>
              <a:t>The use of telemedicine, remote monitoring, wearable devices, and other Healthcare </a:t>
            </a:r>
            <a:r>
              <a:rPr lang="en-US" sz="2400" dirty="0" smtClean="0">
                <a:solidFill>
                  <a:srgbClr val="374151"/>
                </a:solidFill>
                <a:latin typeface="Times New Roman" panose="02020603050405020304" pitchFamily="18" charset="0"/>
                <a:cs typeface="Times New Roman" panose="02020603050405020304" pitchFamily="18" charset="0"/>
              </a:rPr>
              <a:t>advanced</a:t>
            </a:r>
            <a:r>
              <a:rPr lang="en-US" sz="2400" b="0" i="0" dirty="0" smtClean="0">
                <a:solidFill>
                  <a:srgbClr val="374151"/>
                </a:solidFill>
                <a:effectLst/>
                <a:latin typeface="Times New Roman" panose="02020603050405020304" pitchFamily="18" charset="0"/>
                <a:cs typeface="Times New Roman" panose="02020603050405020304" pitchFamily="18" charset="0"/>
              </a:rPr>
              <a:t> </a:t>
            </a:r>
            <a:r>
              <a:rPr lang="en-US" sz="2400" b="0" i="0" dirty="0">
                <a:solidFill>
                  <a:srgbClr val="374151"/>
                </a:solidFill>
                <a:effectLst/>
                <a:latin typeface="Times New Roman" panose="02020603050405020304" pitchFamily="18" charset="0"/>
                <a:cs typeface="Times New Roman" panose="02020603050405020304" pitchFamily="18" charset="0"/>
              </a:rPr>
              <a:t>tools has enhanced access to care, disease management, patient empowerment, and the quality and safety of care.</a:t>
            </a:r>
          </a:p>
          <a:p>
            <a:pPr algn="just">
              <a:buFont typeface="Arial" panose="020B0604020202020204" pitchFamily="34" charset="0"/>
              <a:buChar char="•"/>
            </a:pPr>
            <a:r>
              <a:rPr lang="en-US" sz="2400" b="0" i="0" dirty="0">
                <a:solidFill>
                  <a:srgbClr val="374151"/>
                </a:solidFill>
                <a:effectLst/>
                <a:latin typeface="Times New Roman" panose="02020603050405020304" pitchFamily="18" charset="0"/>
                <a:cs typeface="Times New Roman" panose="02020603050405020304" pitchFamily="18" charset="0"/>
              </a:rPr>
              <a:t>Homebound patients have benefited from reduced physical visits, timely access to healthcare professionals, improved self-care behaviors, and personalized treatment plans.</a:t>
            </a:r>
          </a:p>
          <a:p>
            <a:pPr algn="just">
              <a:buFont typeface="Arial" panose="020B0604020202020204" pitchFamily="34" charset="0"/>
              <a:buChar char="•"/>
            </a:pPr>
            <a:r>
              <a:rPr lang="en-US" sz="2400" b="0" i="0" dirty="0">
                <a:solidFill>
                  <a:srgbClr val="374151"/>
                </a:solidFill>
                <a:effectLst/>
                <a:latin typeface="Times New Roman" panose="02020603050405020304" pitchFamily="18" charset="0"/>
                <a:cs typeface="Times New Roman" panose="02020603050405020304" pitchFamily="18" charset="0"/>
              </a:rPr>
              <a:t>Despite the promising results, challenges such as technological barriers, privacy concerns, and the need for tailored interventions remain.</a:t>
            </a:r>
          </a:p>
          <a:p>
            <a:pPr marL="0" indent="0" algn="just">
              <a:buNone/>
            </a:pPr>
            <a:endParaRPr lang="en-IN"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520413FC-7659-4BBD-06AF-798C6C1C0116}"/>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xmlns=""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2C10465-6723-09BA-022F-0F14CB32747E}"/>
              </a:ext>
            </a:extLst>
          </p:cNvPr>
          <p:cNvSpPr>
            <a:spLocks noGrp="1"/>
          </p:cNvSpPr>
          <p:nvPr>
            <p:ph idx="1"/>
          </p:nvPr>
        </p:nvSpPr>
        <p:spPr/>
        <p:txBody>
          <a:bodyPr/>
          <a:lstStyle/>
          <a:p>
            <a:pPr algn="just">
              <a:buFont typeface="Arial" panose="020B0604020202020204" pitchFamily="34" charset="0"/>
              <a:buChar char="•"/>
            </a:pPr>
            <a:r>
              <a:rPr lang="en-US" b="0" i="0" dirty="0">
                <a:solidFill>
                  <a:srgbClr val="374151"/>
                </a:solidFill>
                <a:effectLst/>
                <a:latin typeface="Times New Roman" panose="02020603050405020304" pitchFamily="18" charset="0"/>
                <a:cs typeface="Times New Roman" panose="02020603050405020304" pitchFamily="18" charset="0"/>
              </a:rPr>
              <a:t>Future directions include addressing these challenges, establishing guidelines and standards for the use of Healthcare </a:t>
            </a:r>
            <a:r>
              <a:rPr lang="en-US" dirty="0" smtClean="0">
                <a:solidFill>
                  <a:srgbClr val="374151"/>
                </a:solidFill>
                <a:latin typeface="Times New Roman" panose="02020603050405020304" pitchFamily="18" charset="0"/>
                <a:cs typeface="Times New Roman" panose="02020603050405020304" pitchFamily="18" charset="0"/>
              </a:rPr>
              <a:t>advanced technology </a:t>
            </a:r>
            <a:r>
              <a:rPr lang="en-US" b="0" i="0" dirty="0" smtClean="0">
                <a:solidFill>
                  <a:srgbClr val="374151"/>
                </a:solidFill>
                <a:effectLst/>
                <a:latin typeface="Times New Roman" panose="02020603050405020304" pitchFamily="18" charset="0"/>
                <a:cs typeface="Times New Roman" panose="02020603050405020304" pitchFamily="18" charset="0"/>
              </a:rPr>
              <a:t>in </a:t>
            </a:r>
            <a:r>
              <a:rPr lang="en-US" b="0" i="0" dirty="0">
                <a:solidFill>
                  <a:srgbClr val="374151"/>
                </a:solidFill>
                <a:effectLst/>
                <a:latin typeface="Times New Roman" panose="02020603050405020304" pitchFamily="18" charset="0"/>
                <a:cs typeface="Times New Roman" panose="02020603050405020304" pitchFamily="18" charset="0"/>
              </a:rPr>
              <a:t>home healthcare, and exploring the integration of emerging technologies like AI and robotics.</a:t>
            </a:r>
          </a:p>
          <a:p>
            <a:pPr marL="0" indent="0" algn="just">
              <a:buNone/>
            </a:pPr>
            <a:endParaRPr lang="en-US" b="0" i="0" dirty="0">
              <a:solidFill>
                <a:srgbClr val="374151"/>
              </a:solidFill>
              <a:effectLst/>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b="0" i="0" dirty="0">
                <a:solidFill>
                  <a:srgbClr val="374151"/>
                </a:solidFill>
                <a:effectLst/>
                <a:latin typeface="Times New Roman" panose="02020603050405020304" pitchFamily="18" charset="0"/>
                <a:cs typeface="Times New Roman" panose="02020603050405020304" pitchFamily="18" charset="0"/>
              </a:rPr>
              <a:t>The findings of this review highlight the importance of continued research, collaboration between healthcare providers and technology developers, and policy support to fully leverage the potential of Healthcare </a:t>
            </a:r>
            <a:r>
              <a:rPr lang="en-US" dirty="0" smtClean="0">
                <a:solidFill>
                  <a:srgbClr val="374151"/>
                </a:solidFill>
                <a:latin typeface="Times New Roman" panose="02020603050405020304" pitchFamily="18" charset="0"/>
                <a:cs typeface="Times New Roman" panose="02020603050405020304" pitchFamily="18" charset="0"/>
              </a:rPr>
              <a:t>advanced technology</a:t>
            </a:r>
            <a:r>
              <a:rPr lang="en-US" b="0" i="0" dirty="0" smtClean="0">
                <a:solidFill>
                  <a:srgbClr val="374151"/>
                </a:solidFill>
                <a:effectLst/>
                <a:latin typeface="Times New Roman" panose="02020603050405020304" pitchFamily="18" charset="0"/>
                <a:cs typeface="Times New Roman" panose="02020603050405020304" pitchFamily="18" charset="0"/>
              </a:rPr>
              <a:t> </a:t>
            </a:r>
            <a:r>
              <a:rPr lang="en-US" b="0" i="0" dirty="0">
                <a:solidFill>
                  <a:srgbClr val="374151"/>
                </a:solidFill>
                <a:effectLst/>
                <a:latin typeface="Times New Roman" panose="02020603050405020304" pitchFamily="18" charset="0"/>
                <a:cs typeface="Times New Roman" panose="02020603050405020304" pitchFamily="18" charset="0"/>
              </a:rPr>
              <a:t>for homebound patients.</a:t>
            </a:r>
          </a:p>
          <a:p>
            <a:endParaRPr lang="en-IN" dirty="0"/>
          </a:p>
        </p:txBody>
      </p:sp>
      <p:sp>
        <p:nvSpPr>
          <p:cNvPr id="4" name="Footer Placeholder 3">
            <a:extLst>
              <a:ext uri="{FF2B5EF4-FFF2-40B4-BE49-F238E27FC236}">
                <a16:creationId xmlns:a16="http://schemas.microsoft.com/office/drawing/2014/main" xmlns="" id="{21DE2610-6970-A3B7-84E3-373911386D15}"/>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xmlns="" id="{BAA89F06-D44A-A323-8AA8-5331CD7BD357}"/>
              </a:ext>
            </a:extLst>
          </p:cNvPr>
          <p:cNvSpPr>
            <a:spLocks noGrp="1"/>
          </p:cNvSpPr>
          <p:nvPr>
            <p:ph type="sldNum" sz="quarter" idx="12"/>
          </p:nvPr>
        </p:nvSpPr>
        <p:spPr/>
        <p:txBody>
          <a:bodyPr/>
          <a:lstStyle/>
          <a:p>
            <a:fld id="{26AD20E6-394B-4DF0-96A5-9647FF39C943}" type="slidenum">
              <a:rPr lang="en-IN" smtClean="0"/>
              <a:t>15</a:t>
            </a:fld>
            <a:endParaRPr lang="en-IN"/>
          </a:p>
        </p:txBody>
      </p:sp>
    </p:spTree>
    <p:extLst>
      <p:ext uri="{BB962C8B-B14F-4D97-AF65-F5344CB8AC3E}">
        <p14:creationId xmlns:p14="http://schemas.microsoft.com/office/powerpoint/2010/main" val="2072985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840CEC-B205-D614-ACFB-9620DEF0A59E}"/>
              </a:ext>
            </a:extLst>
          </p:cNvPr>
          <p:cNvSpPr>
            <a:spLocks noGrp="1"/>
          </p:cNvSpPr>
          <p:nvPr>
            <p:ph type="title"/>
          </p:nvPr>
        </p:nvSpPr>
        <p:spPr>
          <a:xfrm>
            <a:off x="838200" y="118734"/>
            <a:ext cx="10515600" cy="679904"/>
          </a:xfrm>
        </p:spPr>
        <p:txBody>
          <a:bodyPr>
            <a:normAutofit fontScale="90000"/>
          </a:bodyPr>
          <a:lstStyle/>
          <a:p>
            <a:pPr algn="ctr"/>
            <a:r>
              <a:rPr lang="en-IN" b="1" dirty="0"/>
              <a:t>References</a:t>
            </a:r>
          </a:p>
        </p:txBody>
      </p:sp>
      <p:sp>
        <p:nvSpPr>
          <p:cNvPr id="3" name="Content Placeholder 2">
            <a:extLst>
              <a:ext uri="{FF2B5EF4-FFF2-40B4-BE49-F238E27FC236}">
                <a16:creationId xmlns:a16="http://schemas.microsoft.com/office/drawing/2014/main" xmlns="" id="{3E6CD5A5-350C-07B1-88E3-70F677EEF1DB}"/>
              </a:ext>
            </a:extLst>
          </p:cNvPr>
          <p:cNvSpPr>
            <a:spLocks noGrp="1"/>
          </p:cNvSpPr>
          <p:nvPr>
            <p:ph idx="1"/>
          </p:nvPr>
        </p:nvSpPr>
        <p:spPr>
          <a:xfrm>
            <a:off x="755073" y="902465"/>
            <a:ext cx="10515600" cy="6602741"/>
          </a:xfrm>
        </p:spPr>
        <p:txBody>
          <a:bodyPr>
            <a:normAutofit fontScale="55000" lnSpcReduction="20000"/>
          </a:bodyPr>
          <a:lstStyle/>
          <a:p>
            <a:pPr algn="l">
              <a:buFont typeface="+mj-lt"/>
              <a:buAutoNum type="arabicPeriod"/>
            </a:pPr>
            <a:r>
              <a:rPr lang="en-IN" b="0" i="0" dirty="0" err="1">
                <a:solidFill>
                  <a:srgbClr val="374151"/>
                </a:solidFill>
                <a:effectLst/>
                <a:latin typeface="Söhne"/>
              </a:rPr>
              <a:t>Megalingam</a:t>
            </a:r>
            <a:r>
              <a:rPr lang="en-IN" b="0" i="0" dirty="0">
                <a:solidFill>
                  <a:srgbClr val="374151"/>
                </a:solidFill>
                <a:effectLst/>
                <a:latin typeface="Söhne"/>
              </a:rPr>
              <a:t> RK, </a:t>
            </a:r>
            <a:r>
              <a:rPr lang="en-IN" b="0" i="0" dirty="0" err="1">
                <a:solidFill>
                  <a:srgbClr val="374151"/>
                </a:solidFill>
                <a:effectLst/>
                <a:latin typeface="Söhne"/>
              </a:rPr>
              <a:t>Pocklassery</a:t>
            </a:r>
            <a:r>
              <a:rPr lang="en-IN" b="0" i="0" dirty="0">
                <a:solidFill>
                  <a:srgbClr val="374151"/>
                </a:solidFill>
                <a:effectLst/>
                <a:latin typeface="Söhne"/>
              </a:rPr>
              <a:t> G, </a:t>
            </a:r>
            <a:r>
              <a:rPr lang="en-IN" b="0" i="0" dirty="0" err="1">
                <a:solidFill>
                  <a:srgbClr val="374151"/>
                </a:solidFill>
                <a:effectLst/>
                <a:latin typeface="Söhne"/>
              </a:rPr>
              <a:t>Vazhoth</a:t>
            </a:r>
            <a:r>
              <a:rPr lang="en-IN" b="0" i="0" dirty="0">
                <a:solidFill>
                  <a:srgbClr val="374151"/>
                </a:solidFill>
                <a:effectLst/>
                <a:latin typeface="Söhne"/>
              </a:rPr>
              <a:t> </a:t>
            </a:r>
            <a:r>
              <a:rPr lang="en-IN" b="0" i="0" dirty="0" err="1">
                <a:solidFill>
                  <a:srgbClr val="374151"/>
                </a:solidFill>
                <a:effectLst/>
                <a:latin typeface="Söhne"/>
              </a:rPr>
              <a:t>Kanhiroth</a:t>
            </a:r>
            <a:r>
              <a:rPr lang="en-IN" b="0" i="0" dirty="0">
                <a:solidFill>
                  <a:srgbClr val="374151"/>
                </a:solidFill>
                <a:effectLst/>
                <a:latin typeface="Söhne"/>
              </a:rPr>
              <a:t> VJ, </a:t>
            </a:r>
            <a:r>
              <a:rPr lang="en-IN" b="0" i="0" dirty="0" err="1">
                <a:solidFill>
                  <a:srgbClr val="374151"/>
                </a:solidFill>
                <a:effectLst/>
                <a:latin typeface="Söhne"/>
              </a:rPr>
              <a:t>Mourya</a:t>
            </a:r>
            <a:r>
              <a:rPr lang="en-IN" b="0" i="0" dirty="0">
                <a:solidFill>
                  <a:srgbClr val="374151"/>
                </a:solidFill>
                <a:effectLst/>
                <a:latin typeface="Söhne"/>
              </a:rPr>
              <a:t> G, </a:t>
            </a:r>
            <a:r>
              <a:rPr lang="en-IN" b="0" i="0" dirty="0" err="1">
                <a:solidFill>
                  <a:srgbClr val="374151"/>
                </a:solidFill>
                <a:effectLst/>
                <a:latin typeface="Söhne"/>
              </a:rPr>
              <a:t>Asokan</a:t>
            </a:r>
            <a:r>
              <a:rPr lang="en-IN" b="0" i="0" dirty="0">
                <a:solidFill>
                  <a:srgbClr val="374151"/>
                </a:solidFill>
                <a:effectLst/>
                <a:latin typeface="Söhne"/>
              </a:rPr>
              <a:t> </a:t>
            </a:r>
            <a:r>
              <a:rPr lang="en-IN" b="0" i="0" dirty="0" err="1">
                <a:solidFill>
                  <a:srgbClr val="374151"/>
                </a:solidFill>
                <a:effectLst/>
                <a:latin typeface="Söhne"/>
              </a:rPr>
              <a:t>Thulasi</a:t>
            </a:r>
            <a:r>
              <a:rPr lang="en-IN" b="0" i="0" dirty="0">
                <a:solidFill>
                  <a:srgbClr val="374151"/>
                </a:solidFill>
                <a:effectLst/>
                <a:latin typeface="Söhne"/>
              </a:rPr>
              <a:t> A. Smartphone based continuous monitoring system for home-bound elders and patients. In: International Conference on Communication and Signal Processing, ICCSP 2014 - Proceedings; 2014. p. 1173-1177. </a:t>
            </a:r>
            <a:r>
              <a:rPr lang="en-IN" b="0" i="0" dirty="0" err="1">
                <a:solidFill>
                  <a:srgbClr val="374151"/>
                </a:solidFill>
                <a:effectLst/>
                <a:latin typeface="Söhne"/>
              </a:rPr>
              <a:t>doi</a:t>
            </a:r>
            <a:r>
              <a:rPr lang="en-IN" b="0" i="0" dirty="0">
                <a:solidFill>
                  <a:srgbClr val="374151"/>
                </a:solidFill>
                <a:effectLst/>
                <a:latin typeface="Söhne"/>
              </a:rPr>
              <a:t>: 10.1109/ICCSP.2014.6950039.</a:t>
            </a:r>
          </a:p>
          <a:p>
            <a:pPr algn="l">
              <a:buFont typeface="+mj-lt"/>
              <a:buAutoNum type="arabicPeriod"/>
            </a:pPr>
            <a:r>
              <a:rPr lang="en-IN" b="0" i="0" dirty="0">
                <a:solidFill>
                  <a:srgbClr val="374151"/>
                </a:solidFill>
                <a:effectLst/>
                <a:latin typeface="Söhne"/>
              </a:rPr>
              <a:t>Huang KTL, Lu TJ, Alizadeh F, </a:t>
            </a:r>
            <a:r>
              <a:rPr lang="en-IN" b="0" i="0" dirty="0" err="1">
                <a:solidFill>
                  <a:srgbClr val="374151"/>
                </a:solidFill>
                <a:effectLst/>
                <a:latin typeface="Söhne"/>
              </a:rPr>
              <a:t>Mostaghimi</a:t>
            </a:r>
            <a:r>
              <a:rPr lang="en-IN" b="0" i="0" dirty="0">
                <a:solidFill>
                  <a:srgbClr val="374151"/>
                </a:solidFill>
                <a:effectLst/>
                <a:latin typeface="Söhne"/>
              </a:rPr>
              <a:t> A. Homebound patients’ perspectives on technology and telemedicine: A qualitative analysis. Home Health Care </a:t>
            </a:r>
            <a:r>
              <a:rPr lang="en-IN" b="0" i="0" dirty="0" err="1">
                <a:solidFill>
                  <a:srgbClr val="374151"/>
                </a:solidFill>
                <a:effectLst/>
                <a:latin typeface="Söhne"/>
              </a:rPr>
              <a:t>Serv</a:t>
            </a:r>
            <a:r>
              <a:rPr lang="en-IN" b="0" i="0" dirty="0">
                <a:solidFill>
                  <a:srgbClr val="374151"/>
                </a:solidFill>
                <a:effectLst/>
                <a:latin typeface="Söhne"/>
              </a:rPr>
              <a:t> Q. 2016;35(3-4):172-181. </a:t>
            </a:r>
            <a:r>
              <a:rPr lang="en-IN" b="0" i="0" dirty="0" err="1">
                <a:solidFill>
                  <a:srgbClr val="374151"/>
                </a:solidFill>
                <a:effectLst/>
                <a:latin typeface="Söhne"/>
              </a:rPr>
              <a:t>doi</a:t>
            </a:r>
            <a:r>
              <a:rPr lang="en-IN" b="0" i="0" dirty="0">
                <a:solidFill>
                  <a:srgbClr val="374151"/>
                </a:solidFill>
                <a:effectLst/>
                <a:latin typeface="Söhne"/>
              </a:rPr>
              <a:t>: 10.1080/01621424.2016.1264341.</a:t>
            </a:r>
          </a:p>
          <a:p>
            <a:pPr algn="l">
              <a:buFont typeface="+mj-lt"/>
              <a:buAutoNum type="arabicPeriod"/>
            </a:pPr>
            <a:r>
              <a:rPr lang="en-IN" b="0" i="0" dirty="0" err="1">
                <a:solidFill>
                  <a:srgbClr val="374151"/>
                </a:solidFill>
                <a:effectLst/>
                <a:latin typeface="Söhne"/>
              </a:rPr>
              <a:t>Kalicki</a:t>
            </a:r>
            <a:r>
              <a:rPr lang="en-IN" b="0" i="0" dirty="0">
                <a:solidFill>
                  <a:srgbClr val="374151"/>
                </a:solidFill>
                <a:effectLst/>
                <a:latin typeface="Söhne"/>
              </a:rPr>
              <a:t> AV, Moody KA, </a:t>
            </a:r>
            <a:r>
              <a:rPr lang="en-IN" b="0" i="0" dirty="0" err="1">
                <a:solidFill>
                  <a:srgbClr val="374151"/>
                </a:solidFill>
                <a:effectLst/>
                <a:latin typeface="Söhne"/>
              </a:rPr>
              <a:t>Franzosa</a:t>
            </a:r>
            <a:r>
              <a:rPr lang="en-IN" b="0" i="0" dirty="0">
                <a:solidFill>
                  <a:srgbClr val="374151"/>
                </a:solidFill>
                <a:effectLst/>
                <a:latin typeface="Söhne"/>
              </a:rPr>
              <a:t> E, </a:t>
            </a:r>
            <a:r>
              <a:rPr lang="en-IN" b="0" i="0" dirty="0" err="1">
                <a:solidFill>
                  <a:srgbClr val="374151"/>
                </a:solidFill>
                <a:effectLst/>
                <a:latin typeface="Söhne"/>
              </a:rPr>
              <a:t>Gliatto</a:t>
            </a:r>
            <a:r>
              <a:rPr lang="en-IN" b="0" i="0" dirty="0">
                <a:solidFill>
                  <a:srgbClr val="374151"/>
                </a:solidFill>
                <a:effectLst/>
                <a:latin typeface="Söhne"/>
              </a:rPr>
              <a:t> PM, Ornstein KA. Barriers to telehealth access among homebound older adults. J Am </a:t>
            </a:r>
            <a:r>
              <a:rPr lang="en-IN" b="0" i="0" dirty="0" err="1">
                <a:solidFill>
                  <a:srgbClr val="374151"/>
                </a:solidFill>
                <a:effectLst/>
                <a:latin typeface="Söhne"/>
              </a:rPr>
              <a:t>Geriatr</a:t>
            </a:r>
            <a:r>
              <a:rPr lang="en-IN" b="0" i="0" dirty="0">
                <a:solidFill>
                  <a:srgbClr val="374151"/>
                </a:solidFill>
                <a:effectLst/>
                <a:latin typeface="Söhne"/>
              </a:rPr>
              <a:t> Soc. 2021 Sep;69(9):2404-2411. </a:t>
            </a:r>
            <a:r>
              <a:rPr lang="en-IN" b="0" i="0" dirty="0" err="1">
                <a:solidFill>
                  <a:srgbClr val="374151"/>
                </a:solidFill>
                <a:effectLst/>
                <a:latin typeface="Söhne"/>
              </a:rPr>
              <a:t>doi</a:t>
            </a:r>
            <a:r>
              <a:rPr lang="en-IN" b="0" i="0" dirty="0">
                <a:solidFill>
                  <a:srgbClr val="374151"/>
                </a:solidFill>
                <a:effectLst/>
                <a:latin typeface="Söhne"/>
              </a:rPr>
              <a:t>: 10.1111/jgs.17163.</a:t>
            </a:r>
          </a:p>
          <a:p>
            <a:pPr algn="l">
              <a:buFont typeface="+mj-lt"/>
              <a:buAutoNum type="arabicPeriod"/>
            </a:pPr>
            <a:r>
              <a:rPr lang="en-IN" b="0" i="0" dirty="0">
                <a:solidFill>
                  <a:srgbClr val="374151"/>
                </a:solidFill>
                <a:effectLst/>
                <a:latin typeface="Söhne"/>
              </a:rPr>
              <a:t>Wong AKC, Wong FKY, Chow KKS, Wong SM, Lee PH. Effect of a Telecare Case Management Program for Older Adults Who Are Homebound During the COVID-19 Pandemic: A Pilot Randomized Clinical Trial. JAMA </a:t>
            </a:r>
            <a:r>
              <a:rPr lang="en-IN" b="0" i="0" dirty="0" err="1">
                <a:solidFill>
                  <a:srgbClr val="374151"/>
                </a:solidFill>
                <a:effectLst/>
                <a:latin typeface="Söhne"/>
              </a:rPr>
              <a:t>Netw</a:t>
            </a:r>
            <a:r>
              <a:rPr lang="en-IN" b="0" i="0" dirty="0">
                <a:solidFill>
                  <a:srgbClr val="374151"/>
                </a:solidFill>
                <a:effectLst/>
                <a:latin typeface="Söhne"/>
              </a:rPr>
              <a:t> Open. 2021 Sep 1;4(9):e2123453. </a:t>
            </a:r>
            <a:r>
              <a:rPr lang="en-IN" b="0" i="0" dirty="0" err="1">
                <a:solidFill>
                  <a:srgbClr val="374151"/>
                </a:solidFill>
                <a:effectLst/>
                <a:latin typeface="Söhne"/>
              </a:rPr>
              <a:t>doi</a:t>
            </a:r>
            <a:r>
              <a:rPr lang="en-IN" b="0" i="0" dirty="0">
                <a:solidFill>
                  <a:srgbClr val="374151"/>
                </a:solidFill>
                <a:effectLst/>
                <a:latin typeface="Söhne"/>
              </a:rPr>
              <a:t>: 10.1001/jamanetworkopen.2021.23453.</a:t>
            </a:r>
          </a:p>
          <a:p>
            <a:pPr algn="l">
              <a:buFont typeface="+mj-lt"/>
              <a:buAutoNum type="arabicPeriod"/>
            </a:pPr>
            <a:r>
              <a:rPr lang="en-IN" b="0" i="0" dirty="0">
                <a:solidFill>
                  <a:srgbClr val="374151"/>
                </a:solidFill>
                <a:effectLst/>
                <a:latin typeface="Söhne"/>
              </a:rPr>
              <a:t>Moo LR, Schwartz AW. The Urgent Need for Rigorous Studies of Telehealth for Older Adults Who Are Homebound. JAMA </a:t>
            </a:r>
            <a:r>
              <a:rPr lang="en-IN" b="0" i="0" dirty="0" err="1">
                <a:solidFill>
                  <a:srgbClr val="374151"/>
                </a:solidFill>
                <a:effectLst/>
                <a:latin typeface="Söhne"/>
              </a:rPr>
              <a:t>Netw</a:t>
            </a:r>
            <a:r>
              <a:rPr lang="en-IN" b="0" i="0" dirty="0">
                <a:solidFill>
                  <a:srgbClr val="374151"/>
                </a:solidFill>
                <a:effectLst/>
                <a:latin typeface="Söhne"/>
              </a:rPr>
              <a:t> Open. 2021;4(9):e2113451. doi:10.1001/jamanetworkopen.2021.13451.</a:t>
            </a:r>
          </a:p>
          <a:p>
            <a:pPr algn="l">
              <a:buFont typeface="+mj-lt"/>
              <a:buAutoNum type="arabicPeriod"/>
            </a:pPr>
            <a:r>
              <a:rPr lang="en-IN" b="0" i="0" dirty="0">
                <a:solidFill>
                  <a:srgbClr val="374151"/>
                </a:solidFill>
                <a:effectLst/>
                <a:latin typeface="Söhne"/>
              </a:rPr>
              <a:t>Dhingra R. Provider and Patient Satisfaction with the Use of Telemedicine in the Delivery of Healthcare [</a:t>
            </a:r>
            <a:r>
              <a:rPr lang="en-IN" b="0" i="0" dirty="0" err="1">
                <a:solidFill>
                  <a:srgbClr val="374151"/>
                </a:solidFill>
                <a:effectLst/>
                <a:latin typeface="Söhne"/>
              </a:rPr>
              <a:t>Honors</a:t>
            </a:r>
            <a:r>
              <a:rPr lang="en-IN" b="0" i="0" dirty="0">
                <a:solidFill>
                  <a:srgbClr val="374151"/>
                </a:solidFill>
                <a:effectLst/>
                <a:latin typeface="Söhne"/>
              </a:rPr>
              <a:t> Thesis]. Schenectady, NY: Union College; 2012.</a:t>
            </a:r>
          </a:p>
          <a:p>
            <a:pPr algn="l">
              <a:buFont typeface="+mj-lt"/>
              <a:buAutoNum type="arabicPeriod"/>
            </a:pPr>
            <a:r>
              <a:rPr lang="en-IN" b="0" i="0" dirty="0" err="1">
                <a:solidFill>
                  <a:srgbClr val="374151"/>
                </a:solidFill>
                <a:effectLst/>
                <a:latin typeface="Söhne"/>
              </a:rPr>
              <a:t>Ratwani</a:t>
            </a:r>
            <a:r>
              <a:rPr lang="en-IN" b="0" i="0" dirty="0">
                <a:solidFill>
                  <a:srgbClr val="374151"/>
                </a:solidFill>
                <a:effectLst/>
                <a:latin typeface="Söhne"/>
              </a:rPr>
              <a:t> R. Electronic Health Records and Improved Patient Care: Opportunities for Applied Psychology. </a:t>
            </a:r>
            <a:r>
              <a:rPr lang="en-IN" b="0" i="0" dirty="0" err="1">
                <a:solidFill>
                  <a:srgbClr val="374151"/>
                </a:solidFill>
                <a:effectLst/>
                <a:latin typeface="Söhne"/>
              </a:rPr>
              <a:t>Curr</a:t>
            </a:r>
            <a:r>
              <a:rPr lang="en-IN" b="0" i="0" dirty="0">
                <a:solidFill>
                  <a:srgbClr val="374151"/>
                </a:solidFill>
                <a:effectLst/>
                <a:latin typeface="Söhne"/>
              </a:rPr>
              <a:t> Dir </a:t>
            </a:r>
            <a:r>
              <a:rPr lang="en-IN" b="0" i="0" dirty="0" err="1">
                <a:solidFill>
                  <a:srgbClr val="374151"/>
                </a:solidFill>
                <a:effectLst/>
                <a:latin typeface="Söhne"/>
              </a:rPr>
              <a:t>Psychol</a:t>
            </a:r>
            <a:r>
              <a:rPr lang="en-IN" b="0" i="0" dirty="0">
                <a:solidFill>
                  <a:srgbClr val="374151"/>
                </a:solidFill>
                <a:effectLst/>
                <a:latin typeface="Söhne"/>
              </a:rPr>
              <a:t> Sci. 2017 Aug;26(4):359-365. </a:t>
            </a:r>
            <a:r>
              <a:rPr lang="en-IN" b="0" i="0" dirty="0" err="1">
                <a:solidFill>
                  <a:srgbClr val="374151"/>
                </a:solidFill>
                <a:effectLst/>
                <a:latin typeface="Söhne"/>
              </a:rPr>
              <a:t>doi</a:t>
            </a:r>
            <a:r>
              <a:rPr lang="en-IN" b="0" i="0" dirty="0">
                <a:solidFill>
                  <a:srgbClr val="374151"/>
                </a:solidFill>
                <a:effectLst/>
                <a:latin typeface="Söhne"/>
              </a:rPr>
              <a:t>: 10.1177/0963721417700691.</a:t>
            </a:r>
          </a:p>
          <a:p>
            <a:pPr algn="l">
              <a:buFont typeface="+mj-lt"/>
              <a:buAutoNum type="arabicPeriod"/>
            </a:pPr>
            <a:r>
              <a:rPr lang="en-IN" b="0" i="0" dirty="0">
                <a:solidFill>
                  <a:srgbClr val="374151"/>
                </a:solidFill>
                <a:effectLst/>
                <a:latin typeface="Söhne"/>
              </a:rPr>
              <a:t>Shull JG. Digital Health and the State of Interoperable Electronic Health Records. JMIR Med Inform. 2019 Nov 1;7(4):e12712. </a:t>
            </a:r>
            <a:r>
              <a:rPr lang="en-IN" b="0" i="0" dirty="0" err="1">
                <a:solidFill>
                  <a:srgbClr val="374151"/>
                </a:solidFill>
                <a:effectLst/>
                <a:latin typeface="Söhne"/>
              </a:rPr>
              <a:t>doi</a:t>
            </a:r>
            <a:r>
              <a:rPr lang="en-IN" b="0" i="0" dirty="0">
                <a:solidFill>
                  <a:srgbClr val="374151"/>
                </a:solidFill>
                <a:effectLst/>
                <a:latin typeface="Söhne"/>
              </a:rPr>
              <a:t>: 10.2196/12712.</a:t>
            </a:r>
          </a:p>
          <a:p>
            <a:pPr algn="l">
              <a:buFont typeface="+mj-lt"/>
              <a:buAutoNum type="arabicPeriod"/>
            </a:pPr>
            <a:r>
              <a:rPr lang="en-IN" b="0" i="0" dirty="0">
                <a:solidFill>
                  <a:srgbClr val="374151"/>
                </a:solidFill>
                <a:effectLst/>
                <a:latin typeface="Söhne"/>
              </a:rPr>
              <a:t>Lee H, Park Y, Kim H, Kang N, Oh G, Jang I, Lee E. Discrepancies in Demand of Internet of Things Services Among Older People and People With Disabilities, Their Caregivers, and Health Care Providers: Face-to-Face Survey Study. J Med Internet Res. 2020;22(4):e16614. Available from: </a:t>
            </a:r>
            <a:r>
              <a:rPr lang="en-IN" b="0" i="0" u="sng" dirty="0">
                <a:solidFill>
                  <a:srgbClr val="374151"/>
                </a:solidFill>
                <a:effectLst/>
                <a:latin typeface="Söhne"/>
                <a:hlinkClick r:id="rId2"/>
              </a:rPr>
              <a:t>https://www.jmir.org/2020/4/e16614</a:t>
            </a:r>
            <a:r>
              <a:rPr lang="en-IN" b="0" i="0" dirty="0">
                <a:solidFill>
                  <a:srgbClr val="374151"/>
                </a:solidFill>
                <a:effectLst/>
                <a:latin typeface="Söhne"/>
              </a:rPr>
              <a:t>. </a:t>
            </a:r>
            <a:r>
              <a:rPr lang="en-IN" b="0" i="0" dirty="0" err="1">
                <a:solidFill>
                  <a:srgbClr val="374151"/>
                </a:solidFill>
                <a:effectLst/>
                <a:latin typeface="Söhne"/>
              </a:rPr>
              <a:t>doi</a:t>
            </a:r>
            <a:r>
              <a:rPr lang="en-IN" b="0" i="0" dirty="0">
                <a:solidFill>
                  <a:srgbClr val="374151"/>
                </a:solidFill>
                <a:effectLst/>
                <a:latin typeface="Söhne"/>
              </a:rPr>
              <a:t>: 10.2196/16614.</a:t>
            </a:r>
          </a:p>
          <a:p>
            <a:pPr algn="l">
              <a:buFont typeface="+mj-lt"/>
              <a:buAutoNum type="arabicPeriod"/>
            </a:pPr>
            <a:r>
              <a:rPr lang="en-IN" b="0" i="0" dirty="0">
                <a:solidFill>
                  <a:srgbClr val="374151"/>
                </a:solidFill>
                <a:effectLst/>
                <a:latin typeface="Söhne"/>
              </a:rPr>
              <a:t>Sheng JQ, Hu PJ, Liu X, Huang TS, Chen YH. Predictive Analytics for Care and Management of Patients With Acute Diseases: Deep Learning-Based Method to Predict Crucial Complication Phenotypes. J Med Internet Res. 2021 Feb 12;23(2):e18372. </a:t>
            </a:r>
            <a:r>
              <a:rPr lang="en-IN" b="0" i="0" dirty="0" err="1">
                <a:solidFill>
                  <a:srgbClr val="374151"/>
                </a:solidFill>
                <a:effectLst/>
                <a:latin typeface="Söhne"/>
              </a:rPr>
              <a:t>doi</a:t>
            </a:r>
            <a:r>
              <a:rPr lang="en-IN" b="0" i="0" dirty="0">
                <a:solidFill>
                  <a:srgbClr val="374151"/>
                </a:solidFill>
                <a:effectLst/>
                <a:latin typeface="Söhne"/>
              </a:rPr>
              <a:t>: 10.2196/18372. PMID: 33576744; PMCID: PMC7910123.</a:t>
            </a:r>
          </a:p>
          <a:p>
            <a:pPr algn="l">
              <a:buFont typeface="+mj-lt"/>
              <a:buAutoNum type="arabicPeriod"/>
            </a:pPr>
            <a:r>
              <a:rPr lang="en-IN" b="0" i="0" dirty="0">
                <a:solidFill>
                  <a:srgbClr val="374151"/>
                </a:solidFill>
                <a:effectLst/>
                <a:latin typeface="Söhne"/>
              </a:rPr>
              <a:t>Li J, </a:t>
            </a:r>
            <a:r>
              <a:rPr lang="en-IN" b="0" i="0" dirty="0" err="1">
                <a:solidFill>
                  <a:srgbClr val="374151"/>
                </a:solidFill>
                <a:effectLst/>
                <a:latin typeface="Söhne"/>
              </a:rPr>
              <a:t>Carayon</a:t>
            </a:r>
            <a:r>
              <a:rPr lang="en-IN" b="0" i="0" dirty="0">
                <a:solidFill>
                  <a:srgbClr val="374151"/>
                </a:solidFill>
                <a:effectLst/>
                <a:latin typeface="Söhne"/>
              </a:rPr>
              <a:t> P. Health Care 4.0: A vision for smart and connected health care. IISE Trans </a:t>
            </a:r>
            <a:r>
              <a:rPr lang="en-IN" b="0" i="0" dirty="0" err="1">
                <a:solidFill>
                  <a:srgbClr val="374151"/>
                </a:solidFill>
                <a:effectLst/>
                <a:latin typeface="Söhne"/>
              </a:rPr>
              <a:t>Healthc</a:t>
            </a:r>
            <a:r>
              <a:rPr lang="en-IN" b="0" i="0" dirty="0">
                <a:solidFill>
                  <a:srgbClr val="374151"/>
                </a:solidFill>
                <a:effectLst/>
                <a:latin typeface="Söhne"/>
              </a:rPr>
              <a:t> </a:t>
            </a:r>
            <a:r>
              <a:rPr lang="en-IN" b="0" i="0" dirty="0" err="1">
                <a:solidFill>
                  <a:srgbClr val="374151"/>
                </a:solidFill>
                <a:effectLst/>
                <a:latin typeface="Söhne"/>
              </a:rPr>
              <a:t>Syst</a:t>
            </a:r>
            <a:r>
              <a:rPr lang="en-IN" b="0" i="0" dirty="0">
                <a:solidFill>
                  <a:srgbClr val="374151"/>
                </a:solidFill>
                <a:effectLst/>
                <a:latin typeface="Söhne"/>
              </a:rPr>
              <a:t> Eng. 2021;11(3):171-180. </a:t>
            </a:r>
            <a:r>
              <a:rPr lang="en-IN" b="0" i="0" dirty="0" err="1">
                <a:solidFill>
                  <a:srgbClr val="374151"/>
                </a:solidFill>
                <a:effectLst/>
                <a:latin typeface="Söhne"/>
              </a:rPr>
              <a:t>doi</a:t>
            </a:r>
            <a:r>
              <a:rPr lang="en-IN" b="0" i="0" dirty="0">
                <a:solidFill>
                  <a:srgbClr val="374151"/>
                </a:solidFill>
                <a:effectLst/>
                <a:latin typeface="Söhne"/>
              </a:rPr>
              <a:t>: 10.1080/24725579.2021.1884627.</a:t>
            </a:r>
          </a:p>
          <a:p>
            <a:pPr marL="0" indent="0">
              <a:buNone/>
            </a:pPr>
            <a:endParaRPr lang="en-IN" dirty="0"/>
          </a:p>
        </p:txBody>
      </p:sp>
      <p:sp>
        <p:nvSpPr>
          <p:cNvPr id="5" name="Slide Number Placeholder 4">
            <a:extLst>
              <a:ext uri="{FF2B5EF4-FFF2-40B4-BE49-F238E27FC236}">
                <a16:creationId xmlns:a16="http://schemas.microsoft.com/office/drawing/2014/main" xmlns="" id="{65778F48-EED0-0966-D30D-CA2F4B9E882F}"/>
              </a:ext>
            </a:extLst>
          </p:cNvPr>
          <p:cNvSpPr>
            <a:spLocks noGrp="1"/>
          </p:cNvSpPr>
          <p:nvPr>
            <p:ph type="sldNum" sz="quarter" idx="12"/>
          </p:nvPr>
        </p:nvSpPr>
        <p:spPr/>
        <p:txBody>
          <a:bodyPr/>
          <a:lstStyle/>
          <a:p>
            <a:fld id="{26AD20E6-394B-4DF0-96A5-9647FF39C943}" type="slidenum">
              <a:rPr lang="en-IN" smtClean="0"/>
              <a:t>16</a:t>
            </a:fld>
            <a:endParaRPr lang="en-IN"/>
          </a:p>
        </p:txBody>
      </p:sp>
    </p:spTree>
    <p:extLst>
      <p:ext uri="{BB962C8B-B14F-4D97-AF65-F5344CB8AC3E}">
        <p14:creationId xmlns:p14="http://schemas.microsoft.com/office/powerpoint/2010/main" val="1492437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D2BF5F4-7BF2-28D8-DC5C-9C21AF8B3BF2}"/>
              </a:ext>
            </a:extLst>
          </p:cNvPr>
          <p:cNvSpPr>
            <a:spLocks noGrp="1"/>
          </p:cNvSpPr>
          <p:nvPr>
            <p:ph idx="1"/>
          </p:nvPr>
        </p:nvSpPr>
        <p:spPr>
          <a:xfrm>
            <a:off x="838199" y="356260"/>
            <a:ext cx="10953997" cy="5820703"/>
          </a:xfrm>
        </p:spPr>
        <p:txBody>
          <a:bodyPr>
            <a:normAutofit lnSpcReduction="10000"/>
          </a:bodyPr>
          <a:lstStyle/>
          <a:p>
            <a:pPr marL="514350" indent="-514350">
              <a:buAutoNum type="arabicPeriod" startAt="12"/>
            </a:pPr>
            <a:r>
              <a:rPr lang="en-IN" sz="1800" b="0" i="0" dirty="0">
                <a:solidFill>
                  <a:srgbClr val="374151"/>
                </a:solidFill>
                <a:effectLst/>
                <a:latin typeface="Times New Roman" panose="02020603050405020304" pitchFamily="18" charset="0"/>
                <a:cs typeface="Times New Roman" panose="02020603050405020304" pitchFamily="18" charset="0"/>
              </a:rPr>
              <a:t>Gupta A, Singh A. Healthcare 4.0: recent advancements and futuristic research directions. Wireless </a:t>
            </a:r>
            <a:r>
              <a:rPr lang="en-IN" sz="1800" b="0" i="0" dirty="0" err="1">
                <a:solidFill>
                  <a:srgbClr val="374151"/>
                </a:solidFill>
                <a:effectLst/>
                <a:latin typeface="Times New Roman" panose="02020603050405020304" pitchFamily="18" charset="0"/>
                <a:cs typeface="Times New Roman" panose="02020603050405020304" pitchFamily="18" charset="0"/>
              </a:rPr>
              <a:t>Pers</a:t>
            </a:r>
            <a:r>
              <a:rPr lang="en-IN" sz="1800" b="0" i="0" dirty="0">
                <a:solidFill>
                  <a:srgbClr val="374151"/>
                </a:solidFill>
                <a:effectLst/>
                <a:latin typeface="Times New Roman" panose="02020603050405020304" pitchFamily="18" charset="0"/>
                <a:cs typeface="Times New Roman" panose="02020603050405020304" pitchFamily="18" charset="0"/>
              </a:rPr>
              <a:t> </a:t>
            </a:r>
            <a:r>
              <a:rPr lang="en-IN" sz="1800" b="0" i="0" dirty="0" err="1">
                <a:solidFill>
                  <a:srgbClr val="374151"/>
                </a:solidFill>
                <a:effectLst/>
                <a:latin typeface="Times New Roman" panose="02020603050405020304" pitchFamily="18" charset="0"/>
                <a:cs typeface="Times New Roman" panose="02020603050405020304" pitchFamily="18" charset="0"/>
              </a:rPr>
              <a:t>Commun</a:t>
            </a:r>
            <a:r>
              <a:rPr lang="en-IN" sz="1800" b="0" i="0" dirty="0">
                <a:solidFill>
                  <a:srgbClr val="374151"/>
                </a:solidFill>
                <a:effectLst/>
                <a:latin typeface="Times New Roman" panose="02020603050405020304" pitchFamily="18" charset="0"/>
                <a:cs typeface="Times New Roman" panose="02020603050405020304" pitchFamily="18" charset="0"/>
              </a:rPr>
              <a:t>. 2023;129:933-952. </a:t>
            </a:r>
            <a:r>
              <a:rPr lang="en-IN" sz="1800" b="0" i="0" dirty="0" err="1">
                <a:solidFill>
                  <a:srgbClr val="374151"/>
                </a:solidFill>
                <a:effectLst/>
                <a:latin typeface="Times New Roman" panose="02020603050405020304" pitchFamily="18" charset="0"/>
                <a:cs typeface="Times New Roman" panose="02020603050405020304" pitchFamily="18" charset="0"/>
              </a:rPr>
              <a:t>doi</a:t>
            </a:r>
            <a:r>
              <a:rPr lang="en-IN" sz="1800" b="0" i="0" dirty="0">
                <a:solidFill>
                  <a:srgbClr val="374151"/>
                </a:solidFill>
                <a:effectLst/>
                <a:latin typeface="Times New Roman" panose="02020603050405020304" pitchFamily="18" charset="0"/>
                <a:cs typeface="Times New Roman" panose="02020603050405020304" pitchFamily="18" charset="0"/>
              </a:rPr>
              <a:t>: 10.1007/s11277-022-10164-8.</a:t>
            </a:r>
          </a:p>
          <a:p>
            <a:pPr marL="514350" indent="-514350">
              <a:buAutoNum type="arabicPeriod" startAt="13"/>
            </a:pPr>
            <a:r>
              <a:rPr lang="en-IN" sz="1800" b="0" i="0" dirty="0">
                <a:solidFill>
                  <a:srgbClr val="374151"/>
                </a:solidFill>
                <a:effectLst/>
                <a:latin typeface="Times New Roman" panose="02020603050405020304" pitchFamily="18" charset="0"/>
                <a:cs typeface="Times New Roman" panose="02020603050405020304" pitchFamily="18" charset="0"/>
              </a:rPr>
              <a:t>Tortorella G, </a:t>
            </a:r>
            <a:r>
              <a:rPr lang="en-IN" sz="1800" b="0" i="0" dirty="0" err="1">
                <a:solidFill>
                  <a:srgbClr val="374151"/>
                </a:solidFill>
                <a:effectLst/>
                <a:latin typeface="Times New Roman" panose="02020603050405020304" pitchFamily="18" charset="0"/>
                <a:cs typeface="Times New Roman" panose="02020603050405020304" pitchFamily="18" charset="0"/>
              </a:rPr>
              <a:t>Fogliatto</a:t>
            </a:r>
            <a:r>
              <a:rPr lang="en-IN" sz="1800" b="0" i="0" dirty="0">
                <a:solidFill>
                  <a:srgbClr val="374151"/>
                </a:solidFill>
                <a:effectLst/>
                <a:latin typeface="Times New Roman" panose="02020603050405020304" pitchFamily="18" charset="0"/>
                <a:cs typeface="Times New Roman" panose="02020603050405020304" pitchFamily="18" charset="0"/>
              </a:rPr>
              <a:t> F, Cawley A, </a:t>
            </a:r>
            <a:r>
              <a:rPr lang="en-IN" sz="1800" b="0" i="0" dirty="0" err="1">
                <a:solidFill>
                  <a:srgbClr val="374151"/>
                </a:solidFill>
                <a:effectLst/>
                <a:latin typeface="Times New Roman" panose="02020603050405020304" pitchFamily="18" charset="0"/>
                <a:cs typeface="Times New Roman" panose="02020603050405020304" pitchFamily="18" charset="0"/>
              </a:rPr>
              <a:t>Vassolo</a:t>
            </a:r>
            <a:r>
              <a:rPr lang="en-IN" sz="1800" b="0" i="0" dirty="0">
                <a:solidFill>
                  <a:srgbClr val="374151"/>
                </a:solidFill>
                <a:effectLst/>
                <a:latin typeface="Times New Roman" panose="02020603050405020304" pitchFamily="18" charset="0"/>
                <a:cs typeface="Times New Roman" panose="02020603050405020304" pitchFamily="18" charset="0"/>
              </a:rPr>
              <a:t> R, Sawhney R. Healthcare 4.0: trends, challenges and research directions. Prod Plan Control. 2019;1-20. </a:t>
            </a:r>
            <a:r>
              <a:rPr lang="en-IN" sz="1800" b="0" i="0" dirty="0" err="1">
                <a:solidFill>
                  <a:srgbClr val="374151"/>
                </a:solidFill>
                <a:effectLst/>
                <a:latin typeface="Times New Roman" panose="02020603050405020304" pitchFamily="18" charset="0"/>
                <a:cs typeface="Times New Roman" panose="02020603050405020304" pitchFamily="18" charset="0"/>
              </a:rPr>
              <a:t>doi</a:t>
            </a:r>
            <a:r>
              <a:rPr lang="en-IN" sz="1800" b="0" i="0" dirty="0">
                <a:solidFill>
                  <a:srgbClr val="374151"/>
                </a:solidFill>
                <a:effectLst/>
                <a:latin typeface="Times New Roman" panose="02020603050405020304" pitchFamily="18" charset="0"/>
                <a:cs typeface="Times New Roman" panose="02020603050405020304" pitchFamily="18" charset="0"/>
              </a:rPr>
              <a:t>: 10.1080/09537287.2019.1702226.</a:t>
            </a:r>
          </a:p>
          <a:p>
            <a:pPr marL="514350" indent="-514350">
              <a:buAutoNum type="arabicPeriod" startAt="13"/>
            </a:pPr>
            <a:r>
              <a:rPr lang="en-IN" sz="1800" b="0" i="0" dirty="0">
                <a:solidFill>
                  <a:srgbClr val="374151"/>
                </a:solidFill>
                <a:effectLst/>
                <a:latin typeface="Times New Roman" panose="02020603050405020304" pitchFamily="18" charset="0"/>
                <a:cs typeface="Times New Roman" panose="02020603050405020304" pitchFamily="18" charset="0"/>
              </a:rPr>
              <a:t>Haleem A, Javaid M, Singh R, Suman R. Medical 4.0 technologies for healthcare: Features, capabilities, and applications. Internet of Things and Cyber-Physical Systems. 2022;2:12-30. </a:t>
            </a:r>
            <a:r>
              <a:rPr lang="en-IN" sz="1800" b="0" i="0" dirty="0" err="1">
                <a:solidFill>
                  <a:srgbClr val="374151"/>
                </a:solidFill>
                <a:effectLst/>
                <a:latin typeface="Times New Roman" panose="02020603050405020304" pitchFamily="18" charset="0"/>
                <a:cs typeface="Times New Roman" panose="02020603050405020304" pitchFamily="18" charset="0"/>
              </a:rPr>
              <a:t>doi</a:t>
            </a:r>
            <a:r>
              <a:rPr lang="en-IN" sz="1800" b="0" i="0" dirty="0">
                <a:solidFill>
                  <a:srgbClr val="374151"/>
                </a:solidFill>
                <a:effectLst/>
                <a:latin typeface="Times New Roman" panose="02020603050405020304" pitchFamily="18" charset="0"/>
                <a:cs typeface="Times New Roman" panose="02020603050405020304" pitchFamily="18" charset="0"/>
              </a:rPr>
              <a:t>: 10.1016/j.iotcps.2022.04.001.</a:t>
            </a:r>
          </a:p>
          <a:p>
            <a:pPr marL="514350" indent="-514350">
              <a:buAutoNum type="arabicPeriod" startAt="13"/>
            </a:pPr>
            <a:r>
              <a:rPr lang="en-IN" sz="1800" b="0" i="0" dirty="0">
                <a:solidFill>
                  <a:srgbClr val="374151"/>
                </a:solidFill>
                <a:effectLst/>
                <a:latin typeface="Times New Roman" panose="02020603050405020304" pitchFamily="18" charset="0"/>
                <a:cs typeface="Times New Roman" panose="02020603050405020304" pitchFamily="18" charset="0"/>
              </a:rPr>
              <a:t>Hariharan U, </a:t>
            </a:r>
            <a:r>
              <a:rPr lang="en-IN" sz="1800" b="0" i="0" dirty="0" err="1">
                <a:solidFill>
                  <a:srgbClr val="374151"/>
                </a:solidFill>
                <a:effectLst/>
                <a:latin typeface="Times New Roman" panose="02020603050405020304" pitchFamily="18" charset="0"/>
                <a:cs typeface="Times New Roman" panose="02020603050405020304" pitchFamily="18" charset="0"/>
              </a:rPr>
              <a:t>Kotteswaran</a:t>
            </a:r>
            <a:r>
              <a:rPr lang="en-IN" sz="1800" b="0" i="0" dirty="0">
                <a:solidFill>
                  <a:srgbClr val="374151"/>
                </a:solidFill>
                <a:effectLst/>
                <a:latin typeface="Times New Roman" panose="02020603050405020304" pitchFamily="18" charset="0"/>
                <a:cs typeface="Times New Roman" panose="02020603050405020304" pitchFamily="18" charset="0"/>
              </a:rPr>
              <a:t> R, T </a:t>
            </a:r>
            <a:r>
              <a:rPr lang="en-IN" sz="1800" b="0" i="0" dirty="0" err="1">
                <a:solidFill>
                  <a:srgbClr val="374151"/>
                </a:solidFill>
                <a:effectLst/>
                <a:latin typeface="Times New Roman" panose="02020603050405020304" pitchFamily="18" charset="0"/>
                <a:cs typeface="Times New Roman" panose="02020603050405020304" pitchFamily="18" charset="0"/>
              </a:rPr>
              <a:t>Akilan</a:t>
            </a:r>
            <a:r>
              <a:rPr lang="en-IN" sz="1800" b="0" i="0" dirty="0">
                <a:solidFill>
                  <a:srgbClr val="374151"/>
                </a:solidFill>
                <a:effectLst/>
                <a:latin typeface="Times New Roman" panose="02020603050405020304" pitchFamily="18" charset="0"/>
                <a:cs typeface="Times New Roman" panose="02020603050405020304" pitchFamily="18" charset="0"/>
              </a:rPr>
              <a:t>, </a:t>
            </a:r>
            <a:r>
              <a:rPr lang="en-IN" sz="1800" b="0" i="0" dirty="0" err="1">
                <a:solidFill>
                  <a:srgbClr val="374151"/>
                </a:solidFill>
                <a:effectLst/>
                <a:latin typeface="Times New Roman" panose="02020603050405020304" pitchFamily="18" charset="0"/>
                <a:cs typeface="Times New Roman" panose="02020603050405020304" pitchFamily="18" charset="0"/>
              </a:rPr>
              <a:t>Janardhanan</a:t>
            </a:r>
            <a:r>
              <a:rPr lang="en-IN" sz="1800" b="0" i="0" dirty="0">
                <a:solidFill>
                  <a:srgbClr val="374151"/>
                </a:solidFill>
                <a:effectLst/>
                <a:latin typeface="Times New Roman" panose="02020603050405020304" pitchFamily="18" charset="0"/>
                <a:cs typeface="Times New Roman" panose="02020603050405020304" pitchFamily="18" charset="0"/>
              </a:rPr>
              <a:t> J. Smart Wearable Devices for Remote Patient Monitoring in Healthcare 4.0. In: </a:t>
            </a:r>
            <a:r>
              <a:rPr lang="en-IN" sz="1800" b="0" i="0" dirty="0" err="1">
                <a:solidFill>
                  <a:srgbClr val="374151"/>
                </a:solidFill>
                <a:effectLst/>
                <a:latin typeface="Times New Roman" panose="02020603050405020304" pitchFamily="18" charset="0"/>
                <a:cs typeface="Times New Roman" panose="02020603050405020304" pitchFamily="18" charset="0"/>
              </a:rPr>
              <a:t>Selamat</a:t>
            </a:r>
            <a:r>
              <a:rPr lang="en-IN" sz="1800" b="0" i="0" dirty="0">
                <a:solidFill>
                  <a:srgbClr val="374151"/>
                </a:solidFill>
                <a:effectLst/>
                <a:latin typeface="Times New Roman" panose="02020603050405020304" pitchFamily="18" charset="0"/>
                <a:cs typeface="Times New Roman" panose="02020603050405020304" pitchFamily="18" charset="0"/>
              </a:rPr>
              <a:t> A, Ku-</a:t>
            </a:r>
            <a:r>
              <a:rPr lang="en-IN" sz="1800" b="0" i="0" dirty="0" err="1">
                <a:solidFill>
                  <a:srgbClr val="374151"/>
                </a:solidFill>
                <a:effectLst/>
                <a:latin typeface="Times New Roman" panose="02020603050405020304" pitchFamily="18" charset="0"/>
                <a:cs typeface="Times New Roman" panose="02020603050405020304" pitchFamily="18" charset="0"/>
              </a:rPr>
              <a:t>Mahamud</a:t>
            </a:r>
            <a:r>
              <a:rPr lang="en-IN" sz="1800" b="0" i="0" dirty="0">
                <a:solidFill>
                  <a:srgbClr val="374151"/>
                </a:solidFill>
                <a:effectLst/>
                <a:latin typeface="Times New Roman" panose="02020603050405020304" pitchFamily="18" charset="0"/>
                <a:cs typeface="Times New Roman" panose="02020603050405020304" pitchFamily="18" charset="0"/>
              </a:rPr>
              <a:t> KR, Srihari K, </a:t>
            </a:r>
            <a:r>
              <a:rPr lang="en-IN" sz="1800" b="0" i="0" dirty="0" err="1">
                <a:solidFill>
                  <a:srgbClr val="374151"/>
                </a:solidFill>
                <a:effectLst/>
                <a:latin typeface="Times New Roman" panose="02020603050405020304" pitchFamily="18" charset="0"/>
                <a:cs typeface="Times New Roman" panose="02020603050405020304" pitchFamily="18" charset="0"/>
              </a:rPr>
              <a:t>Kolekar</a:t>
            </a:r>
            <a:r>
              <a:rPr lang="en-IN" sz="1800" b="0" i="0" dirty="0">
                <a:solidFill>
                  <a:srgbClr val="374151"/>
                </a:solidFill>
                <a:effectLst/>
                <a:latin typeface="Times New Roman" panose="02020603050405020304" pitchFamily="18" charset="0"/>
                <a:cs typeface="Times New Roman" panose="02020603050405020304" pitchFamily="18" charset="0"/>
              </a:rPr>
              <a:t> M, editors. Advances in Intelligent Systems and Computing. Cham: Springer; 2021. p. 83-91. </a:t>
            </a:r>
            <a:r>
              <a:rPr lang="en-IN" sz="1800" b="0" i="0" dirty="0" err="1">
                <a:solidFill>
                  <a:srgbClr val="374151"/>
                </a:solidFill>
                <a:effectLst/>
                <a:latin typeface="Times New Roman" panose="02020603050405020304" pitchFamily="18" charset="0"/>
                <a:cs typeface="Times New Roman" panose="02020603050405020304" pitchFamily="18" charset="0"/>
              </a:rPr>
              <a:t>doi</a:t>
            </a:r>
            <a:r>
              <a:rPr lang="en-IN" sz="1800" b="0" i="0" dirty="0">
                <a:solidFill>
                  <a:srgbClr val="374151"/>
                </a:solidFill>
                <a:effectLst/>
                <a:latin typeface="Times New Roman" panose="02020603050405020304" pitchFamily="18" charset="0"/>
                <a:cs typeface="Times New Roman" panose="02020603050405020304" pitchFamily="18" charset="0"/>
              </a:rPr>
              <a:t>: 10.1007/978-3-030-63937-2_7.</a:t>
            </a:r>
          </a:p>
          <a:p>
            <a:pPr marL="514350" indent="-514350">
              <a:buAutoNum type="arabicPeriod" startAt="13"/>
            </a:pPr>
            <a:r>
              <a:rPr lang="en-IN" sz="1800" b="0" i="0" dirty="0" err="1">
                <a:solidFill>
                  <a:srgbClr val="374151"/>
                </a:solidFill>
                <a:effectLst/>
                <a:latin typeface="Times New Roman" panose="02020603050405020304" pitchFamily="18" charset="0"/>
                <a:cs typeface="Times New Roman" panose="02020603050405020304" pitchFamily="18" charset="0"/>
              </a:rPr>
              <a:t>Hathaliya</a:t>
            </a:r>
            <a:r>
              <a:rPr lang="en-IN" sz="1800" b="0" i="0" dirty="0">
                <a:solidFill>
                  <a:srgbClr val="374151"/>
                </a:solidFill>
                <a:effectLst/>
                <a:latin typeface="Times New Roman" panose="02020603050405020304" pitchFamily="18" charset="0"/>
                <a:cs typeface="Times New Roman" panose="02020603050405020304" pitchFamily="18" charset="0"/>
              </a:rPr>
              <a:t> J, Sharma P, </a:t>
            </a:r>
            <a:r>
              <a:rPr lang="en-IN" sz="1800" b="0" i="0" dirty="0" err="1">
                <a:solidFill>
                  <a:srgbClr val="374151"/>
                </a:solidFill>
                <a:effectLst/>
                <a:latin typeface="Times New Roman" panose="02020603050405020304" pitchFamily="18" charset="0"/>
                <a:cs typeface="Times New Roman" panose="02020603050405020304" pitchFamily="18" charset="0"/>
              </a:rPr>
              <a:t>Tanwar</a:t>
            </a:r>
            <a:r>
              <a:rPr lang="en-IN" sz="1800" b="0" i="0" dirty="0">
                <a:solidFill>
                  <a:srgbClr val="374151"/>
                </a:solidFill>
                <a:effectLst/>
                <a:latin typeface="Times New Roman" panose="02020603050405020304" pitchFamily="18" charset="0"/>
                <a:cs typeface="Times New Roman" panose="02020603050405020304" pitchFamily="18" charset="0"/>
              </a:rPr>
              <a:t> S, Gupta R. Blockchain-Based Remote Patient Monitoring in Healthcare 4.0. In: 2019 IEEE 9th International Conference on Advanced Computing (IACC). IEEE; 2019. p. 87-91. </a:t>
            </a:r>
            <a:r>
              <a:rPr lang="en-IN" sz="1800" b="0" i="0" dirty="0" err="1">
                <a:solidFill>
                  <a:srgbClr val="374151"/>
                </a:solidFill>
                <a:effectLst/>
                <a:latin typeface="Times New Roman" panose="02020603050405020304" pitchFamily="18" charset="0"/>
                <a:cs typeface="Times New Roman" panose="02020603050405020304" pitchFamily="18" charset="0"/>
              </a:rPr>
              <a:t>doi</a:t>
            </a:r>
            <a:r>
              <a:rPr lang="en-IN" sz="1800" b="0" i="0" dirty="0">
                <a:solidFill>
                  <a:srgbClr val="374151"/>
                </a:solidFill>
                <a:effectLst/>
                <a:latin typeface="Times New Roman" panose="02020603050405020304" pitchFamily="18" charset="0"/>
                <a:cs typeface="Times New Roman" panose="02020603050405020304" pitchFamily="18" charset="0"/>
              </a:rPr>
              <a:t>: 10.1109/IACC48062.2019.8971593.</a:t>
            </a:r>
          </a:p>
          <a:p>
            <a:pPr marL="514350" indent="-514350">
              <a:buFont typeface="Arial" panose="020B0604020202020204" pitchFamily="34" charset="0"/>
              <a:buAutoNum type="arabicPeriod" startAt="13"/>
            </a:pPr>
            <a:r>
              <a:rPr lang="en-US" sz="1800" b="0" i="0" dirty="0" err="1">
                <a:solidFill>
                  <a:srgbClr val="374151"/>
                </a:solidFill>
                <a:effectLst/>
                <a:latin typeface="Times New Roman" panose="02020603050405020304" pitchFamily="18" charset="0"/>
                <a:cs typeface="Times New Roman" panose="02020603050405020304" pitchFamily="18" charset="0"/>
              </a:rPr>
              <a:t>Prinja</a:t>
            </a:r>
            <a:r>
              <a:rPr lang="en-US" sz="1800" b="0" i="0" dirty="0">
                <a:solidFill>
                  <a:srgbClr val="374151"/>
                </a:solidFill>
                <a:effectLst/>
                <a:latin typeface="Times New Roman" panose="02020603050405020304" pitchFamily="18" charset="0"/>
                <a:cs typeface="Times New Roman" panose="02020603050405020304" pitchFamily="18" charset="0"/>
              </a:rPr>
              <a:t> S, Bahuguna P, Gupta A, et al. Cost effectiveness of mHealth intervention by community health workers for reducing maternal and newborn mortality in rural Uttar Pradesh, India. Cost Eff </a:t>
            </a:r>
            <a:r>
              <a:rPr lang="en-US" sz="1800" b="0" i="0" dirty="0" err="1">
                <a:solidFill>
                  <a:srgbClr val="374151"/>
                </a:solidFill>
                <a:effectLst/>
                <a:latin typeface="Times New Roman" panose="02020603050405020304" pitchFamily="18" charset="0"/>
                <a:cs typeface="Times New Roman" panose="02020603050405020304" pitchFamily="18" charset="0"/>
              </a:rPr>
              <a:t>Resour</a:t>
            </a:r>
            <a:r>
              <a:rPr lang="en-US" sz="1800" b="0" i="0" dirty="0">
                <a:solidFill>
                  <a:srgbClr val="374151"/>
                </a:solidFill>
                <a:effectLst/>
                <a:latin typeface="Times New Roman" panose="02020603050405020304" pitchFamily="18" charset="0"/>
                <a:cs typeface="Times New Roman" panose="02020603050405020304" pitchFamily="18" charset="0"/>
              </a:rPr>
              <a:t> </a:t>
            </a:r>
            <a:r>
              <a:rPr lang="en-US" sz="1800" b="0" i="0" dirty="0" err="1">
                <a:solidFill>
                  <a:srgbClr val="374151"/>
                </a:solidFill>
                <a:effectLst/>
                <a:latin typeface="Times New Roman" panose="02020603050405020304" pitchFamily="18" charset="0"/>
                <a:cs typeface="Times New Roman" panose="02020603050405020304" pitchFamily="18" charset="0"/>
              </a:rPr>
              <a:t>Alloc</a:t>
            </a:r>
            <a:r>
              <a:rPr lang="en-US" sz="1800" b="0" i="0" dirty="0">
                <a:solidFill>
                  <a:srgbClr val="374151"/>
                </a:solidFill>
                <a:effectLst/>
                <a:latin typeface="Times New Roman" panose="02020603050405020304" pitchFamily="18" charset="0"/>
                <a:cs typeface="Times New Roman" panose="02020603050405020304" pitchFamily="18" charset="0"/>
              </a:rPr>
              <a:t>. 2018;16:25. </a:t>
            </a:r>
            <a:r>
              <a:rPr lang="en-US" sz="1800" b="0" i="0" dirty="0" err="1">
                <a:solidFill>
                  <a:srgbClr val="374151"/>
                </a:solidFill>
                <a:effectLst/>
                <a:latin typeface="Times New Roman" panose="02020603050405020304" pitchFamily="18" charset="0"/>
                <a:cs typeface="Times New Roman" panose="02020603050405020304" pitchFamily="18" charset="0"/>
              </a:rPr>
              <a:t>doi</a:t>
            </a:r>
            <a:r>
              <a:rPr lang="en-US" sz="1800" b="0" i="0" dirty="0">
                <a:solidFill>
                  <a:srgbClr val="374151"/>
                </a:solidFill>
                <a:effectLst/>
                <a:latin typeface="Times New Roman" panose="02020603050405020304" pitchFamily="18" charset="0"/>
                <a:cs typeface="Times New Roman" panose="02020603050405020304" pitchFamily="18" charset="0"/>
              </a:rPr>
              <a:t>: 10.1186/s12962-018-0110-2.</a:t>
            </a:r>
          </a:p>
          <a:p>
            <a:pPr marL="514350" indent="-514350">
              <a:buFont typeface="Arial" panose="020B0604020202020204" pitchFamily="34" charset="0"/>
              <a:buAutoNum type="arabicPeriod" startAt="13"/>
            </a:pPr>
            <a:r>
              <a:rPr lang="en-IN" sz="1800" b="0" i="0" dirty="0">
                <a:solidFill>
                  <a:srgbClr val="374151"/>
                </a:solidFill>
                <a:effectLst/>
                <a:latin typeface="Times New Roman" panose="02020603050405020304" pitchFamily="18" charset="0"/>
                <a:cs typeface="Times New Roman" panose="02020603050405020304" pitchFamily="18" charset="0"/>
              </a:rPr>
              <a:t>Jha AK, </a:t>
            </a:r>
            <a:r>
              <a:rPr lang="en-IN" sz="1800" b="0" i="0" dirty="0" err="1">
                <a:solidFill>
                  <a:srgbClr val="374151"/>
                </a:solidFill>
                <a:effectLst/>
                <a:latin typeface="Times New Roman" panose="02020603050405020304" pitchFamily="18" charset="0"/>
                <a:cs typeface="Times New Roman" panose="02020603050405020304" pitchFamily="18" charset="0"/>
              </a:rPr>
              <a:t>Larizgoitia</a:t>
            </a:r>
            <a:r>
              <a:rPr lang="en-IN" sz="1800" b="0" i="0" dirty="0">
                <a:solidFill>
                  <a:srgbClr val="374151"/>
                </a:solidFill>
                <a:effectLst/>
                <a:latin typeface="Times New Roman" panose="02020603050405020304" pitchFamily="18" charset="0"/>
                <a:cs typeface="Times New Roman" panose="02020603050405020304" pitchFamily="18" charset="0"/>
              </a:rPr>
              <a:t> I, </a:t>
            </a:r>
            <a:r>
              <a:rPr lang="en-IN" sz="1800" b="0" i="0" dirty="0" err="1">
                <a:solidFill>
                  <a:srgbClr val="374151"/>
                </a:solidFill>
                <a:effectLst/>
                <a:latin typeface="Times New Roman" panose="02020603050405020304" pitchFamily="18" charset="0"/>
                <a:cs typeface="Times New Roman" panose="02020603050405020304" pitchFamily="18" charset="0"/>
              </a:rPr>
              <a:t>Audera</a:t>
            </a:r>
            <a:r>
              <a:rPr lang="en-IN" sz="1800" b="0" i="0" dirty="0">
                <a:solidFill>
                  <a:srgbClr val="374151"/>
                </a:solidFill>
                <a:effectLst/>
                <a:latin typeface="Times New Roman" panose="02020603050405020304" pitchFamily="18" charset="0"/>
                <a:cs typeface="Times New Roman" panose="02020603050405020304" pitchFamily="18" charset="0"/>
              </a:rPr>
              <a:t>-Lopez C, </a:t>
            </a:r>
            <a:r>
              <a:rPr lang="en-IN" sz="1800" b="0" i="0" dirty="0" err="1">
                <a:solidFill>
                  <a:srgbClr val="374151"/>
                </a:solidFill>
                <a:effectLst/>
                <a:latin typeface="Times New Roman" panose="02020603050405020304" pitchFamily="18" charset="0"/>
                <a:cs typeface="Times New Roman" panose="02020603050405020304" pitchFamily="18" charset="0"/>
              </a:rPr>
              <a:t>Prasopa-Plaizier</a:t>
            </a:r>
            <a:r>
              <a:rPr lang="en-IN" sz="1800" b="0" i="0" dirty="0">
                <a:solidFill>
                  <a:srgbClr val="374151"/>
                </a:solidFill>
                <a:effectLst/>
                <a:latin typeface="Times New Roman" panose="02020603050405020304" pitchFamily="18" charset="0"/>
                <a:cs typeface="Times New Roman" panose="02020603050405020304" pitchFamily="18" charset="0"/>
              </a:rPr>
              <a:t> N, Waters H, Bates DW. The global burden of unsafe medical care: analytic modelling of observational studies. BMJ Qual </a:t>
            </a:r>
            <a:r>
              <a:rPr lang="en-IN" sz="1800" b="0" i="0" dirty="0" err="1">
                <a:solidFill>
                  <a:srgbClr val="374151"/>
                </a:solidFill>
                <a:effectLst/>
                <a:latin typeface="Times New Roman" panose="02020603050405020304" pitchFamily="18" charset="0"/>
                <a:cs typeface="Times New Roman" panose="02020603050405020304" pitchFamily="18" charset="0"/>
              </a:rPr>
              <a:t>Saf</a:t>
            </a:r>
            <a:r>
              <a:rPr lang="en-IN" sz="1800" b="0" i="0" dirty="0">
                <a:solidFill>
                  <a:srgbClr val="374151"/>
                </a:solidFill>
                <a:effectLst/>
                <a:latin typeface="Times New Roman" panose="02020603050405020304" pitchFamily="18" charset="0"/>
                <a:cs typeface="Times New Roman" panose="02020603050405020304" pitchFamily="18" charset="0"/>
              </a:rPr>
              <a:t>. 2013;22(10):809-15. </a:t>
            </a:r>
            <a:r>
              <a:rPr lang="en-IN" sz="1800" b="0" i="0" dirty="0" err="1">
                <a:solidFill>
                  <a:srgbClr val="374151"/>
                </a:solidFill>
                <a:effectLst/>
                <a:latin typeface="Times New Roman" panose="02020603050405020304" pitchFamily="18" charset="0"/>
                <a:cs typeface="Times New Roman" panose="02020603050405020304" pitchFamily="18" charset="0"/>
              </a:rPr>
              <a:t>doi</a:t>
            </a:r>
            <a:r>
              <a:rPr lang="en-IN" sz="1800" b="0" i="0" dirty="0">
                <a:solidFill>
                  <a:srgbClr val="374151"/>
                </a:solidFill>
                <a:effectLst/>
                <a:latin typeface="Times New Roman" panose="02020603050405020304" pitchFamily="18" charset="0"/>
                <a:cs typeface="Times New Roman" panose="02020603050405020304" pitchFamily="18" charset="0"/>
              </a:rPr>
              <a:t>: 10.1136/bmjqs-2012-001748.</a:t>
            </a:r>
          </a:p>
          <a:p>
            <a:pPr marL="514350" indent="-514350">
              <a:buFont typeface="Arial" panose="020B0604020202020204" pitchFamily="34" charset="0"/>
              <a:buAutoNum type="arabicPeriod" startAt="13"/>
            </a:pPr>
            <a:r>
              <a:rPr lang="en-US" sz="1600" b="0" i="0" dirty="0" err="1">
                <a:solidFill>
                  <a:srgbClr val="374151"/>
                </a:solidFill>
                <a:effectLst/>
                <a:latin typeface="Söhne"/>
              </a:rPr>
              <a:t>Muraleedharan</a:t>
            </a:r>
            <a:r>
              <a:rPr lang="en-US" sz="1600" b="0" i="0" dirty="0">
                <a:solidFill>
                  <a:srgbClr val="374151"/>
                </a:solidFill>
                <a:effectLst/>
                <a:latin typeface="Söhne"/>
              </a:rPr>
              <a:t> M, Chandak AO. Emerging challenges in the health systems of Kerala, India: qualitative analysis of literature reviews. J Health Res. 2022;36(2):242-254. </a:t>
            </a:r>
            <a:r>
              <a:rPr lang="en-US" sz="1600" b="0" i="0" dirty="0" err="1">
                <a:solidFill>
                  <a:srgbClr val="374151"/>
                </a:solidFill>
                <a:effectLst/>
                <a:latin typeface="Söhne"/>
              </a:rPr>
              <a:t>doi</a:t>
            </a:r>
            <a:r>
              <a:rPr lang="en-US" sz="1600" b="0" i="0" dirty="0">
                <a:solidFill>
                  <a:srgbClr val="374151"/>
                </a:solidFill>
                <a:effectLst/>
                <a:latin typeface="Söhne"/>
              </a:rPr>
              <a:t>: 10.1108/JHR-04-2020-0091.</a:t>
            </a:r>
          </a:p>
          <a:p>
            <a:pPr marL="514350" indent="-514350">
              <a:buFont typeface="Arial" panose="020B0604020202020204" pitchFamily="34" charset="0"/>
              <a:buAutoNum type="arabicPeriod" startAt="13"/>
            </a:pPr>
            <a:endParaRPr lang="en-IN" sz="1800" b="0" i="0" dirty="0">
              <a:solidFill>
                <a:srgbClr val="374151"/>
              </a:solidFill>
              <a:effectLst/>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AutoNum type="arabicPeriod" startAt="13"/>
            </a:pPr>
            <a:endParaRPr lang="en-US" sz="1800" b="0" i="0" dirty="0">
              <a:solidFill>
                <a:srgbClr val="374151"/>
              </a:solidFill>
              <a:effectLst/>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AutoNum type="arabicPeriod" startAt="13"/>
            </a:pPr>
            <a:endParaRPr lang="en-US" sz="1800" b="0" i="0" dirty="0">
              <a:solidFill>
                <a:srgbClr val="374151"/>
              </a:solidFill>
              <a:effectLst/>
              <a:latin typeface="Times New Roman" panose="02020603050405020304" pitchFamily="18" charset="0"/>
              <a:cs typeface="Times New Roman" panose="02020603050405020304" pitchFamily="18" charset="0"/>
            </a:endParaRPr>
          </a:p>
          <a:p>
            <a:pPr marL="514350" indent="-514350">
              <a:buFont typeface="Arial" panose="020B0604020202020204" pitchFamily="34" charset="0"/>
              <a:buAutoNum type="arabicPeriod" startAt="13"/>
            </a:pPr>
            <a:endParaRPr lang="en-US" sz="1800" b="0" i="0" dirty="0">
              <a:solidFill>
                <a:srgbClr val="374151"/>
              </a:solidFill>
              <a:effectLst/>
              <a:latin typeface="Times New Roman" panose="02020603050405020304" pitchFamily="18" charset="0"/>
              <a:cs typeface="Times New Roman" panose="02020603050405020304" pitchFamily="18" charset="0"/>
            </a:endParaRPr>
          </a:p>
          <a:p>
            <a:pPr marL="514350" indent="-514350">
              <a:buAutoNum type="arabicPeriod" startAt="13"/>
            </a:pPr>
            <a:endParaRPr lang="en-IN" sz="1800" b="0" i="0" dirty="0">
              <a:solidFill>
                <a:srgbClr val="374151"/>
              </a:solidFill>
              <a:effectLst/>
              <a:latin typeface="Times New Roman" panose="02020603050405020304" pitchFamily="18" charset="0"/>
              <a:cs typeface="Times New Roman" panose="02020603050405020304" pitchFamily="18" charset="0"/>
            </a:endParaRPr>
          </a:p>
          <a:p>
            <a:endParaRPr lang="en-IN" sz="1800"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xmlns="" id="{CBE859EB-0135-A127-2AB2-8D4245746B86}"/>
              </a:ext>
            </a:extLst>
          </p:cNvPr>
          <p:cNvSpPr>
            <a:spLocks noGrp="1"/>
          </p:cNvSpPr>
          <p:nvPr>
            <p:ph type="sldNum" sz="quarter" idx="12"/>
          </p:nvPr>
        </p:nvSpPr>
        <p:spPr/>
        <p:txBody>
          <a:bodyPr/>
          <a:lstStyle/>
          <a:p>
            <a:fld id="{26AD20E6-394B-4DF0-96A5-9647FF39C943}" type="slidenum">
              <a:rPr lang="en-IN" smtClean="0"/>
              <a:t>17</a:t>
            </a:fld>
            <a:endParaRPr lang="en-IN"/>
          </a:p>
        </p:txBody>
      </p:sp>
    </p:spTree>
    <p:extLst>
      <p:ext uri="{BB962C8B-B14F-4D97-AF65-F5344CB8AC3E}">
        <p14:creationId xmlns:p14="http://schemas.microsoft.com/office/powerpoint/2010/main" val="1059254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xmlns="" id="{14362A6F-B772-4C22-FFAA-7F43C56C049B}"/>
              </a:ext>
            </a:extLst>
          </p:cNvPr>
          <p:cNvSpPr>
            <a:spLocks noGrp="1"/>
          </p:cNvSpPr>
          <p:nvPr>
            <p:ph type="subTitle" idx="1"/>
          </p:nvPr>
        </p:nvSpPr>
        <p:spPr/>
        <p:txBody>
          <a:bodyPr/>
          <a:lstStyle/>
          <a:p>
            <a:endParaRPr lang="en-IN" dirty="0"/>
          </a:p>
        </p:txBody>
      </p:sp>
      <p:sp>
        <p:nvSpPr>
          <p:cNvPr id="4" name="Slide Number Placeholder 3">
            <a:extLst>
              <a:ext uri="{FF2B5EF4-FFF2-40B4-BE49-F238E27FC236}">
                <a16:creationId xmlns:a16="http://schemas.microsoft.com/office/drawing/2014/main" xmlns="" id="{33C20748-CF29-ED49-B8D8-5DEBC4A531CC}"/>
              </a:ext>
            </a:extLst>
          </p:cNvPr>
          <p:cNvSpPr>
            <a:spLocks noGrp="1"/>
          </p:cNvSpPr>
          <p:nvPr>
            <p:ph type="sldNum" sz="quarter" idx="12"/>
          </p:nvPr>
        </p:nvSpPr>
        <p:spPr/>
        <p:txBody>
          <a:bodyPr/>
          <a:lstStyle/>
          <a:p>
            <a:fld id="{26AD20E6-394B-4DF0-96A5-9647FF39C943}" type="slidenum">
              <a:rPr lang="en-IN" smtClean="0"/>
              <a:t>18</a:t>
            </a:fld>
            <a:endParaRPr lang="en-IN"/>
          </a:p>
        </p:txBody>
      </p:sp>
      <p:pic>
        <p:nvPicPr>
          <p:cNvPr id="6" name="Picture 5">
            <a:extLst>
              <a:ext uri="{FF2B5EF4-FFF2-40B4-BE49-F238E27FC236}">
                <a16:creationId xmlns:a16="http://schemas.microsoft.com/office/drawing/2014/main" xmlns=""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872094-D36A-007C-818C-6DC4FC39F74F}"/>
              </a:ext>
            </a:extLst>
          </p:cNvPr>
          <p:cNvSpPr>
            <a:spLocks noGrp="1"/>
          </p:cNvSpPr>
          <p:nvPr>
            <p:ph type="title"/>
          </p:nvPr>
        </p:nvSpPr>
        <p:spPr>
          <a:xfrm>
            <a:off x="4152276" y="569625"/>
            <a:ext cx="3822492" cy="579673"/>
          </a:xfrm>
        </p:spPr>
        <p:txBody>
          <a:bodyPr>
            <a:normAutofit fontScale="90000"/>
          </a:bodyPr>
          <a:lstStyle/>
          <a:p>
            <a:r>
              <a:rPr lang="en-IN" dirty="0" smtClean="0"/>
              <a:t>Mentor Approval </a:t>
            </a:r>
            <a:endParaRPr lang="en-IN" dirty="0"/>
          </a:p>
        </p:txBody>
      </p:sp>
      <p:sp>
        <p:nvSpPr>
          <p:cNvPr id="4" name="Slide Number Placeholder 3">
            <a:extLst>
              <a:ext uri="{FF2B5EF4-FFF2-40B4-BE49-F238E27FC236}">
                <a16:creationId xmlns:a16="http://schemas.microsoft.com/office/drawing/2014/main" xmlns="" id="{98B9F59A-EE54-15E1-6F90-F1AB79C0DCE7}"/>
              </a:ext>
            </a:extLst>
          </p:cNvPr>
          <p:cNvSpPr>
            <a:spLocks noGrp="1"/>
          </p:cNvSpPr>
          <p:nvPr>
            <p:ph type="sldNum" sz="quarter" idx="12"/>
          </p:nvPr>
        </p:nvSpPr>
        <p:spPr/>
        <p:txBody>
          <a:bodyPr/>
          <a:lstStyle/>
          <a:p>
            <a:fld id="{26AD20E6-394B-4DF0-96A5-9647FF39C943}" type="slidenum">
              <a:rPr lang="en-IN" smtClean="0"/>
              <a:pPr/>
              <a:t>2</a:t>
            </a:fld>
            <a:endParaRPr lang="en-IN"/>
          </a:p>
        </p:txBody>
      </p:sp>
      <p:pic>
        <p:nvPicPr>
          <p:cNvPr id="6" name="Picture 5">
            <a:extLst>
              <a:ext uri="{FF2B5EF4-FFF2-40B4-BE49-F238E27FC236}">
                <a16:creationId xmlns:a16="http://schemas.microsoft.com/office/drawing/2014/main" xmlns=""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3" name="Picture 2"/>
          <p:cNvPicPr>
            <a:picLocks noChangeAspect="1"/>
          </p:cNvPicPr>
          <p:nvPr/>
        </p:nvPicPr>
        <p:blipFill>
          <a:blip r:embed="rId3"/>
          <a:stretch>
            <a:fillRect/>
          </a:stretch>
        </p:blipFill>
        <p:spPr>
          <a:xfrm>
            <a:off x="1214203" y="1738859"/>
            <a:ext cx="9578715" cy="4617491"/>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872094-D36A-007C-818C-6DC4FC39F74F}"/>
              </a:ext>
            </a:extLst>
          </p:cNvPr>
          <p:cNvSpPr>
            <a:spLocks noGrp="1"/>
          </p:cNvSpPr>
          <p:nvPr>
            <p:ph type="title"/>
          </p:nvPr>
        </p:nvSpPr>
        <p:spPr/>
        <p:txBody>
          <a:bodyPr/>
          <a:lstStyle/>
          <a:p>
            <a:pPr algn="ctr"/>
            <a:r>
              <a:rPr lang="en-IN" b="1" dirty="0"/>
              <a:t>Introduction </a:t>
            </a:r>
          </a:p>
        </p:txBody>
      </p:sp>
      <p:sp>
        <p:nvSpPr>
          <p:cNvPr id="3" name="Content Placeholder 2">
            <a:extLst>
              <a:ext uri="{FF2B5EF4-FFF2-40B4-BE49-F238E27FC236}">
                <a16:creationId xmlns:a16="http://schemas.microsoft.com/office/drawing/2014/main" xmlns="" id="{2DB44169-B653-8FCC-211C-27ABE8FE014A}"/>
              </a:ext>
            </a:extLst>
          </p:cNvPr>
          <p:cNvSpPr>
            <a:spLocks noGrp="1"/>
          </p:cNvSpPr>
          <p:nvPr>
            <p:ph idx="1"/>
          </p:nvPr>
        </p:nvSpPr>
        <p:spPr>
          <a:xfrm>
            <a:off x="838200" y="1825625"/>
            <a:ext cx="9944595" cy="4351338"/>
          </a:xfrm>
        </p:spPr>
        <p:txBody>
          <a:bodyPr>
            <a:noAutofit/>
          </a:bodyPr>
          <a:lstStyle/>
          <a:p>
            <a:pPr algn="just">
              <a:lnSpc>
                <a:spcPct val="100000"/>
              </a:lnSpc>
            </a:pPr>
            <a:r>
              <a:rPr lang="en-US" sz="2000" dirty="0"/>
              <a:t>The latest technology advancement in the healthcare sector aims to change how care is provided and experienced, integrating digital technologies, AI, </a:t>
            </a:r>
            <a:r>
              <a:rPr lang="en-US" sz="2000" dirty="0" err="1"/>
              <a:t>IoT</a:t>
            </a:r>
            <a:r>
              <a:rPr lang="en-US" sz="2000" dirty="0"/>
              <a:t>, and big data analytics into healthcare </a:t>
            </a:r>
            <a:r>
              <a:rPr lang="en-US" sz="2000" dirty="0" smtClean="0"/>
              <a:t>systems</a:t>
            </a:r>
          </a:p>
          <a:p>
            <a:pPr algn="just">
              <a:lnSpc>
                <a:spcPct val="100000"/>
              </a:lnSpc>
            </a:pPr>
            <a:r>
              <a:rPr lang="en-US" sz="2000" dirty="0" smtClean="0">
                <a:latin typeface="Times New Roman" panose="02020603050405020304" pitchFamily="18" charset="0"/>
                <a:cs typeface="Times New Roman" panose="02020603050405020304" pitchFamily="18" charset="0"/>
              </a:rPr>
              <a:t>Digital </a:t>
            </a:r>
            <a:r>
              <a:rPr lang="en-US" sz="2000" dirty="0">
                <a:latin typeface="Times New Roman" panose="02020603050405020304" pitchFamily="18" charset="0"/>
                <a:cs typeface="Times New Roman" panose="02020603050405020304" pitchFamily="18" charset="0"/>
              </a:rPr>
              <a:t>technologies, artificial intelligence (AI), the Internet of Things (IoT), and big data analytics are all integrated into healthcare systems.</a:t>
            </a:r>
          </a:p>
          <a:p>
            <a:pPr algn="just">
              <a:lnSpc>
                <a:spcPct val="100000"/>
              </a:lnSpc>
            </a:pPr>
            <a:r>
              <a:rPr lang="en-US" sz="2000" dirty="0">
                <a:latin typeface="Times New Roman" panose="02020603050405020304" pitchFamily="18" charset="0"/>
                <a:cs typeface="Times New Roman" panose="02020603050405020304" pitchFamily="18" charset="0"/>
              </a:rPr>
              <a:t>Through the seamless integration of technology into all facets of healthcare, </a:t>
            </a:r>
            <a:r>
              <a:rPr lang="en-US" sz="2000" dirty="0" smtClean="0">
                <a:latin typeface="Times New Roman" panose="02020603050405020304" pitchFamily="18" charset="0"/>
                <a:cs typeface="Times New Roman" panose="02020603050405020304" pitchFamily="18" charset="0"/>
              </a:rPr>
              <a:t>new advancements </a:t>
            </a:r>
            <a:r>
              <a:rPr lang="en-US" sz="2000" dirty="0">
                <a:latin typeface="Times New Roman" panose="02020603050405020304" pitchFamily="18" charset="0"/>
                <a:cs typeface="Times New Roman" panose="02020603050405020304" pitchFamily="18" charset="0"/>
              </a:rPr>
              <a:t>aspires to increase </a:t>
            </a:r>
            <a:r>
              <a:rPr lang="en-US" sz="2000" b="1" dirty="0">
                <a:latin typeface="Times New Roman" panose="02020603050405020304" pitchFamily="18" charset="0"/>
                <a:cs typeface="Times New Roman" panose="02020603050405020304" pitchFamily="18" charset="0"/>
              </a:rPr>
              <a:t>operational effectiveness, enhance patient care,</a:t>
            </a:r>
            <a:r>
              <a:rPr lang="en-US" sz="2000" dirty="0">
                <a:latin typeface="Times New Roman" panose="02020603050405020304" pitchFamily="18" charset="0"/>
                <a:cs typeface="Times New Roman" panose="02020603050405020304" pitchFamily="18" charset="0"/>
              </a:rPr>
              <a:t> and allow </a:t>
            </a:r>
            <a:r>
              <a:rPr lang="en-US" sz="2000" b="1" dirty="0" smtClean="0">
                <a:latin typeface="Times New Roman" panose="02020603050405020304" pitchFamily="18" charset="0"/>
                <a:cs typeface="Times New Roman" panose="02020603050405020304" pitchFamily="18" charset="0"/>
              </a:rPr>
              <a:t>personalized </a:t>
            </a:r>
            <a:r>
              <a:rPr lang="en-US" sz="2000" b="1" dirty="0">
                <a:latin typeface="Times New Roman" panose="02020603050405020304" pitchFamily="18" charset="0"/>
                <a:cs typeface="Times New Roman" panose="02020603050405020304" pitchFamily="18" charset="0"/>
              </a:rPr>
              <a:t>treatment </a:t>
            </a:r>
            <a:r>
              <a:rPr lang="en-US" sz="2000" dirty="0">
                <a:latin typeface="Times New Roman" panose="02020603050405020304" pitchFamily="18" charset="0"/>
                <a:cs typeface="Times New Roman" panose="02020603050405020304" pitchFamily="18" charset="0"/>
              </a:rPr>
              <a:t>[1].</a:t>
            </a:r>
          </a:p>
          <a:p>
            <a:pPr algn="just">
              <a:lnSpc>
                <a:spcPct val="100000"/>
              </a:lnSpc>
            </a:pPr>
            <a:r>
              <a:rPr lang="en-US" sz="2000" dirty="0">
                <a:latin typeface="Times New Roman" panose="02020603050405020304" pitchFamily="18" charset="0"/>
                <a:cs typeface="Times New Roman" panose="02020603050405020304" pitchFamily="18" charset="0"/>
              </a:rPr>
              <a:t>Telemedicine, wearable technology, electronic health records (EHRs), remote patient monitoring, robots, and data-driven decision-making are important </a:t>
            </a:r>
            <a:r>
              <a:rPr lang="en-US" sz="2000" dirty="0" smtClean="0">
                <a:latin typeface="Times New Roman" panose="02020603050405020304" pitchFamily="18" charset="0"/>
                <a:cs typeface="Times New Roman" panose="02020603050405020304" pitchFamily="18" charset="0"/>
              </a:rPr>
              <a:t>elements.</a:t>
            </a:r>
            <a:endParaRPr lang="en-US" sz="2000" dirty="0">
              <a:latin typeface="Times New Roman" panose="02020603050405020304" pitchFamily="18" charset="0"/>
              <a:cs typeface="Times New Roman" panose="02020603050405020304" pitchFamily="18" charset="0"/>
            </a:endParaRPr>
          </a:p>
          <a:p>
            <a:pPr algn="just">
              <a:lnSpc>
                <a:spcPct val="100000"/>
              </a:lnSpc>
            </a:pPr>
            <a:r>
              <a:rPr lang="en-US" sz="2000" dirty="0">
                <a:latin typeface="Times New Roman" panose="02020603050405020304" pitchFamily="18" charset="0"/>
                <a:cs typeface="Times New Roman" panose="02020603050405020304" pitchFamily="18" charset="0"/>
              </a:rPr>
              <a:t>Significant advantages of healthcare </a:t>
            </a:r>
            <a:r>
              <a:rPr lang="en-US" sz="2000" dirty="0" smtClean="0">
                <a:latin typeface="Times New Roman" panose="02020603050405020304" pitchFamily="18" charset="0"/>
                <a:cs typeface="Times New Roman" panose="02020603050405020304" pitchFamily="18" charset="0"/>
              </a:rPr>
              <a:t>advancement technology </a:t>
            </a:r>
            <a:r>
              <a:rPr lang="en-US" sz="2000" dirty="0">
                <a:latin typeface="Times New Roman" panose="02020603050405020304" pitchFamily="18" charset="0"/>
                <a:cs typeface="Times New Roman" panose="02020603050405020304" pitchFamily="18" charset="0"/>
              </a:rPr>
              <a:t>include better illness management, real-time monitoring, early health issue discovery, and more effective healthcare delivery. [2]</a:t>
            </a:r>
            <a:endParaRPr lang="en-IN"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xmlns=""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36E1BFA-2FBA-1BF8-EAFA-1DD20F34174E}"/>
              </a:ext>
            </a:extLst>
          </p:cNvPr>
          <p:cNvSpPr>
            <a:spLocks noGrp="1"/>
          </p:cNvSpPr>
          <p:nvPr>
            <p:ph idx="1"/>
          </p:nvPr>
        </p:nvSpPr>
        <p:spPr>
          <a:xfrm>
            <a:off x="729343" y="1055915"/>
            <a:ext cx="10439400" cy="5802085"/>
          </a:xfrm>
        </p:spPr>
        <p:txBody>
          <a:bodyPr>
            <a:normAutofit/>
          </a:bodyPr>
          <a:lstStyle/>
          <a:p>
            <a:pPr algn="just">
              <a:lnSpc>
                <a:spcPct val="100000"/>
              </a:lnSpc>
            </a:pPr>
            <a:r>
              <a:rPr lang="en-US" sz="2000" b="0" i="0" dirty="0">
                <a:solidFill>
                  <a:srgbClr val="374151"/>
                </a:solidFill>
                <a:effectLst/>
                <a:latin typeface="Times New Roman" panose="02020603050405020304" pitchFamily="18" charset="0"/>
                <a:cs typeface="Times New Roman" panose="02020603050405020304" pitchFamily="18" charset="0"/>
              </a:rPr>
              <a:t>Key Features and Benefits </a:t>
            </a:r>
            <a:r>
              <a:rPr lang="en-US" sz="2000" b="0" i="0" dirty="0" smtClean="0">
                <a:solidFill>
                  <a:srgbClr val="374151"/>
                </a:solidFill>
                <a:effectLst/>
                <a:latin typeface="Times New Roman" panose="02020603050405020304" pitchFamily="18" charset="0"/>
                <a:cs typeface="Times New Roman" panose="02020603050405020304" pitchFamily="18" charset="0"/>
              </a:rPr>
              <a:t>of digital transformation</a:t>
            </a:r>
            <a:endParaRPr lang="en-US" sz="2000" b="0" i="0" dirty="0">
              <a:solidFill>
                <a:srgbClr val="374151"/>
              </a:solidFill>
              <a:effectLst/>
              <a:latin typeface="Times New Roman" panose="02020603050405020304" pitchFamily="18" charset="0"/>
              <a:cs typeface="Times New Roman" panose="02020603050405020304" pitchFamily="18" charset="0"/>
            </a:endParaRPr>
          </a:p>
          <a:p>
            <a:pPr algn="just">
              <a:lnSpc>
                <a:spcPct val="100000"/>
              </a:lnSpc>
              <a:buFont typeface="+mj-lt"/>
              <a:buAutoNum type="arabicPeriod"/>
            </a:pPr>
            <a:r>
              <a:rPr lang="en-US" sz="2000" b="1" i="0" dirty="0">
                <a:solidFill>
                  <a:srgbClr val="374151"/>
                </a:solidFill>
                <a:effectLst/>
                <a:latin typeface="Times New Roman" panose="02020603050405020304" pitchFamily="18" charset="0"/>
                <a:cs typeface="Times New Roman" panose="02020603050405020304" pitchFamily="18" charset="0"/>
              </a:rPr>
              <a:t>Connected Healthcare </a:t>
            </a:r>
            <a:r>
              <a:rPr lang="en-US" sz="2000" b="0" i="0" dirty="0">
                <a:solidFill>
                  <a:srgbClr val="374151"/>
                </a:solidFill>
                <a:effectLst/>
                <a:latin typeface="Times New Roman" panose="02020603050405020304" pitchFamily="18" charset="0"/>
                <a:cs typeface="Times New Roman" panose="02020603050405020304" pitchFamily="18" charset="0"/>
              </a:rPr>
              <a:t>: Seamless connectivity between patients, healthcare providers, and devices, facilitating real-time data sharing and remote monitoring </a:t>
            </a:r>
          </a:p>
          <a:p>
            <a:pPr algn="just">
              <a:lnSpc>
                <a:spcPct val="100000"/>
              </a:lnSpc>
              <a:buFont typeface="+mj-lt"/>
              <a:buAutoNum type="arabicPeriod"/>
            </a:pPr>
            <a:r>
              <a:rPr lang="en-US" sz="2000" b="1" i="0" dirty="0">
                <a:solidFill>
                  <a:srgbClr val="374151"/>
                </a:solidFill>
                <a:effectLst/>
                <a:latin typeface="Times New Roman" panose="02020603050405020304" pitchFamily="18" charset="0"/>
                <a:cs typeface="Times New Roman" panose="02020603050405020304" pitchFamily="18" charset="0"/>
              </a:rPr>
              <a:t>Personalized Medicine: </a:t>
            </a:r>
            <a:r>
              <a:rPr lang="en-US" sz="2000" b="0" i="0" dirty="0">
                <a:solidFill>
                  <a:srgbClr val="374151"/>
                </a:solidFill>
                <a:effectLst/>
                <a:latin typeface="Times New Roman" panose="02020603050405020304" pitchFamily="18" charset="0"/>
                <a:cs typeface="Times New Roman" panose="02020603050405020304" pitchFamily="18" charset="0"/>
              </a:rPr>
              <a:t>Enable personalized treatment plans based on individual patient data, leading to more effective and targeted healthcare interventions.</a:t>
            </a:r>
          </a:p>
          <a:p>
            <a:pPr algn="just">
              <a:lnSpc>
                <a:spcPct val="100000"/>
              </a:lnSpc>
              <a:buFont typeface="+mj-lt"/>
              <a:buAutoNum type="arabicPeriod"/>
            </a:pPr>
            <a:r>
              <a:rPr lang="en-US" sz="2000" b="1" i="0" dirty="0">
                <a:solidFill>
                  <a:srgbClr val="374151"/>
                </a:solidFill>
                <a:effectLst/>
                <a:latin typeface="Times New Roman" panose="02020603050405020304" pitchFamily="18" charset="0"/>
                <a:cs typeface="Times New Roman" panose="02020603050405020304" pitchFamily="18" charset="0"/>
              </a:rPr>
              <a:t>Improved Efficiency</a:t>
            </a:r>
            <a:r>
              <a:rPr lang="en-US" sz="2000" b="0" i="0" dirty="0">
                <a:solidFill>
                  <a:srgbClr val="374151"/>
                </a:solidFill>
                <a:effectLst/>
                <a:latin typeface="Times New Roman" panose="02020603050405020304" pitchFamily="18" charset="0"/>
                <a:cs typeface="Times New Roman" panose="02020603050405020304" pitchFamily="18" charset="0"/>
              </a:rPr>
              <a:t>: </a:t>
            </a:r>
            <a:r>
              <a:rPr lang="en-US" sz="2000" dirty="0">
                <a:solidFill>
                  <a:srgbClr val="374151"/>
                </a:solidFill>
                <a:latin typeface="Times New Roman" panose="02020603050405020304" pitchFamily="18" charset="0"/>
                <a:cs typeface="Times New Roman" panose="02020603050405020304" pitchFamily="18" charset="0"/>
              </a:rPr>
              <a:t>S</a:t>
            </a:r>
            <a:r>
              <a:rPr lang="en-US" sz="2000" b="0" i="0" dirty="0">
                <a:solidFill>
                  <a:srgbClr val="374151"/>
                </a:solidFill>
                <a:effectLst/>
                <a:latin typeface="Times New Roman" panose="02020603050405020304" pitchFamily="18" charset="0"/>
                <a:cs typeface="Times New Roman" panose="02020603050405020304" pitchFamily="18" charset="0"/>
              </a:rPr>
              <a:t>treamline administrative tasks, reduce errors, and enhance operational efficiency, allowing healthcare professionals to focus more on patient care.</a:t>
            </a:r>
          </a:p>
          <a:p>
            <a:pPr algn="just">
              <a:lnSpc>
                <a:spcPct val="100000"/>
              </a:lnSpc>
              <a:buFont typeface="+mj-lt"/>
              <a:buAutoNum type="arabicPeriod"/>
            </a:pPr>
            <a:r>
              <a:rPr lang="en-US" sz="2000" b="1" i="0" dirty="0">
                <a:solidFill>
                  <a:srgbClr val="374151"/>
                </a:solidFill>
                <a:effectLst/>
                <a:latin typeface="Times New Roman" panose="02020603050405020304" pitchFamily="18" charset="0"/>
                <a:cs typeface="Times New Roman" panose="02020603050405020304" pitchFamily="18" charset="0"/>
              </a:rPr>
              <a:t>Enhanced Patient Experience: </a:t>
            </a:r>
            <a:r>
              <a:rPr lang="en-US" sz="2000" dirty="0">
                <a:solidFill>
                  <a:srgbClr val="374151"/>
                </a:solidFill>
                <a:latin typeface="Times New Roman" panose="02020603050405020304" pitchFamily="18" charset="0"/>
                <a:cs typeface="Times New Roman" panose="02020603050405020304" pitchFamily="18" charset="0"/>
              </a:rPr>
              <a:t>T</a:t>
            </a:r>
            <a:r>
              <a:rPr lang="en-US" sz="2000" b="0" i="0" dirty="0">
                <a:solidFill>
                  <a:srgbClr val="374151"/>
                </a:solidFill>
                <a:effectLst/>
                <a:latin typeface="Times New Roman" panose="02020603050405020304" pitchFamily="18" charset="0"/>
                <a:cs typeface="Times New Roman" panose="02020603050405020304" pitchFamily="18" charset="0"/>
              </a:rPr>
              <a:t>ools like telemedicine and wearable devices, enabling remote consultations, self-monitoring, and greater engagement in their healthcare journey.</a:t>
            </a:r>
          </a:p>
          <a:p>
            <a:pPr algn="just">
              <a:lnSpc>
                <a:spcPct val="100000"/>
              </a:lnSpc>
              <a:buFont typeface="+mj-lt"/>
              <a:buAutoNum type="arabicPeriod"/>
            </a:pPr>
            <a:r>
              <a:rPr lang="en-US" sz="2000" b="1" i="0" dirty="0">
                <a:solidFill>
                  <a:srgbClr val="374151"/>
                </a:solidFill>
                <a:effectLst/>
                <a:latin typeface="Times New Roman" panose="02020603050405020304" pitchFamily="18" charset="0"/>
                <a:cs typeface="Times New Roman" panose="02020603050405020304" pitchFamily="18" charset="0"/>
              </a:rPr>
              <a:t>Data-Driven Decision Making</a:t>
            </a:r>
            <a:r>
              <a:rPr lang="en-US" sz="2000" b="0" i="0" dirty="0">
                <a:solidFill>
                  <a:srgbClr val="374151"/>
                </a:solidFill>
                <a:effectLst/>
                <a:latin typeface="Times New Roman" panose="02020603050405020304" pitchFamily="18" charset="0"/>
                <a:cs typeface="Times New Roman" panose="02020603050405020304" pitchFamily="18" charset="0"/>
              </a:rPr>
              <a:t>: Leverage vast amounts of patient data to make informed decisions, identify trends, and develop evidence-based treatment strategies.</a:t>
            </a:r>
          </a:p>
          <a:p>
            <a:pPr algn="just">
              <a:lnSpc>
                <a:spcPct val="100000"/>
              </a:lnSpc>
              <a:buFont typeface="+mj-lt"/>
              <a:buAutoNum type="arabicPeriod"/>
            </a:pPr>
            <a:r>
              <a:rPr lang="en-US" sz="2000" b="1" i="0" dirty="0">
                <a:solidFill>
                  <a:srgbClr val="374151"/>
                </a:solidFill>
                <a:effectLst/>
                <a:latin typeface="Times New Roman" panose="02020603050405020304" pitchFamily="18" charset="0"/>
                <a:cs typeface="Times New Roman" panose="02020603050405020304" pitchFamily="18" charset="0"/>
              </a:rPr>
              <a:t>Cost Savings: </a:t>
            </a:r>
            <a:r>
              <a:rPr lang="en-US" sz="2000" b="0" i="0" dirty="0">
                <a:solidFill>
                  <a:srgbClr val="374151"/>
                </a:solidFill>
                <a:effectLst/>
                <a:latin typeface="Times New Roman" panose="02020603050405020304" pitchFamily="18" charset="0"/>
                <a:cs typeface="Times New Roman" panose="02020603050405020304" pitchFamily="18" charset="0"/>
              </a:rPr>
              <a:t>Optimized resource allocation, reduced hospital readmissions, preventive care, and early detection of diseases, resulting in improved outcomes and lower healthcare expenses.</a:t>
            </a:r>
          </a:p>
          <a:p>
            <a:pPr marL="0" indent="0" algn="just">
              <a:lnSpc>
                <a:spcPct val="100000"/>
              </a:lnSpc>
              <a:buNone/>
            </a:pPr>
            <a:r>
              <a:rPr lang="en-IN" sz="2000" dirty="0">
                <a:latin typeface="Times New Roman" panose="02020603050405020304" pitchFamily="18" charset="0"/>
                <a:cs typeface="Times New Roman" panose="02020603050405020304" pitchFamily="18" charset="0"/>
              </a:rPr>
              <a:t>[2,3.4]</a:t>
            </a:r>
          </a:p>
        </p:txBody>
      </p:sp>
      <p:sp>
        <p:nvSpPr>
          <p:cNvPr id="5" name="Slide Number Placeholder 4">
            <a:extLst>
              <a:ext uri="{FF2B5EF4-FFF2-40B4-BE49-F238E27FC236}">
                <a16:creationId xmlns:a16="http://schemas.microsoft.com/office/drawing/2014/main" xmlns="" id="{72DAA9A8-2A61-5373-354A-0967732917D6}"/>
              </a:ext>
            </a:extLst>
          </p:cNvPr>
          <p:cNvSpPr>
            <a:spLocks noGrp="1"/>
          </p:cNvSpPr>
          <p:nvPr>
            <p:ph type="sldNum" sz="quarter" idx="12"/>
          </p:nvPr>
        </p:nvSpPr>
        <p:spPr/>
        <p:txBody>
          <a:bodyPr/>
          <a:lstStyle/>
          <a:p>
            <a:fld id="{26AD20E6-394B-4DF0-96A5-9647FF39C943}" type="slidenum">
              <a:rPr lang="en-IN" smtClean="0"/>
              <a:t>4</a:t>
            </a:fld>
            <a:endParaRPr lang="en-IN"/>
          </a:p>
        </p:txBody>
      </p:sp>
    </p:spTree>
    <p:extLst>
      <p:ext uri="{BB962C8B-B14F-4D97-AF65-F5344CB8AC3E}">
        <p14:creationId xmlns:p14="http://schemas.microsoft.com/office/powerpoint/2010/main" val="3000420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4904D3-A247-E528-2115-156C18874265}"/>
              </a:ext>
            </a:extLst>
          </p:cNvPr>
          <p:cNvSpPr>
            <a:spLocks noGrp="1"/>
          </p:cNvSpPr>
          <p:nvPr>
            <p:ph type="title"/>
          </p:nvPr>
        </p:nvSpPr>
        <p:spPr/>
        <p:txBody>
          <a:bodyPr/>
          <a:lstStyle/>
          <a:p>
            <a:pPr algn="ctr"/>
            <a:r>
              <a:rPr lang="en-IN" b="1" dirty="0"/>
              <a:t>Objectives of the Study</a:t>
            </a:r>
          </a:p>
        </p:txBody>
      </p:sp>
      <p:sp>
        <p:nvSpPr>
          <p:cNvPr id="3" name="Content Placeholder 2">
            <a:extLst>
              <a:ext uri="{FF2B5EF4-FFF2-40B4-BE49-F238E27FC236}">
                <a16:creationId xmlns:a16="http://schemas.microsoft.com/office/drawing/2014/main" xmlns="" id="{8C6D7DE2-7518-3B77-F975-509EE81FC92A}"/>
              </a:ext>
            </a:extLst>
          </p:cNvPr>
          <p:cNvSpPr>
            <a:spLocks noGrp="1"/>
          </p:cNvSpPr>
          <p:nvPr>
            <p:ph idx="1"/>
          </p:nvPr>
        </p:nvSpPr>
        <p:spPr>
          <a:xfrm>
            <a:off x="838200" y="1825625"/>
            <a:ext cx="10515600" cy="4895850"/>
          </a:xfrm>
        </p:spPr>
        <p:txBody>
          <a:bodyPr>
            <a:normAutofit/>
          </a:bodyPr>
          <a:lstStyle/>
          <a:p>
            <a:pPr algn="just">
              <a:lnSpc>
                <a:spcPct val="107000"/>
              </a:lnSpc>
              <a:spcAft>
                <a:spcPts val="800"/>
              </a:spcAft>
            </a:pPr>
            <a:r>
              <a:rPr lang="en-IN" sz="1800" dirty="0">
                <a:effectLst/>
                <a:latin typeface="Arial" panose="020B0604020202020204" pitchFamily="34" charset="0"/>
                <a:ea typeface="Calibri" panose="020F0502020204030204" pitchFamily="34" charset="0"/>
                <a:cs typeface="Times New Roman" panose="02020603050405020304" pitchFamily="18" charset="0"/>
              </a:rPr>
              <a:t>Research </a:t>
            </a:r>
            <a:r>
              <a:rPr lang="en-IN" sz="1800" dirty="0" smtClean="0">
                <a:effectLst/>
                <a:latin typeface="Arial" panose="020B0604020202020204" pitchFamily="34" charset="0"/>
                <a:ea typeface="Calibri" panose="020F0502020204030204" pitchFamily="34" charset="0"/>
                <a:cs typeface="Times New Roman" panose="02020603050405020304" pitchFamily="18" charset="0"/>
              </a:rPr>
              <a:t>question: </a:t>
            </a:r>
            <a:r>
              <a:rPr lang="en-US" sz="1800" dirty="0"/>
              <a:t>"What is the impact of advanced digital technologies on the care and outcomes of homebound patients?"</a:t>
            </a: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n-IN" sz="1800" dirty="0" smtClean="0">
                <a:latin typeface="Arial" panose="020B0604020202020204" pitchFamily="34" charset="0"/>
                <a:ea typeface="Calibri" panose="020F0502020204030204" pitchFamily="34" charset="0"/>
                <a:cs typeface="Times New Roman" panose="02020603050405020304" pitchFamily="18" charset="0"/>
              </a:rPr>
              <a:t>Key </a:t>
            </a:r>
            <a:r>
              <a:rPr lang="en-IN" sz="1800" dirty="0">
                <a:latin typeface="Arial" panose="020B0604020202020204" pitchFamily="34" charset="0"/>
                <a:ea typeface="Calibri" panose="020F0502020204030204" pitchFamily="34" charset="0"/>
                <a:cs typeface="Times New Roman" panose="02020603050405020304" pitchFamily="18" charset="0"/>
              </a:rPr>
              <a:t>objectives </a:t>
            </a:r>
            <a:endParaRPr lang="en-IN" sz="1800" dirty="0">
              <a:effectLst/>
              <a:latin typeface="Arial" panose="020B0604020202020204" pitchFamily="34" charset="0"/>
              <a:ea typeface="Calibri" panose="020F0502020204030204" pitchFamily="34" charset="0"/>
              <a:cs typeface="Times New Roman" panose="02020603050405020304" pitchFamily="18" charset="0"/>
            </a:endParaRPr>
          </a:p>
          <a:p>
            <a:pPr lvl="0"/>
            <a:r>
              <a:rPr lang="en-US" sz="1800" dirty="0"/>
              <a:t>To evaluate the impact of digital transformation on the quality and accessibility of healthcare services for homebound patients in India.</a:t>
            </a:r>
          </a:p>
          <a:p>
            <a:pPr lvl="0"/>
            <a:r>
              <a:rPr lang="en-US" sz="1800" dirty="0"/>
              <a:t>To explore how advanced technology impacts remote monitoring and personalized care for homebound patients, including the adoption and effectiveness of wearable technology.</a:t>
            </a:r>
          </a:p>
          <a:p>
            <a:pPr lvl="0"/>
            <a:r>
              <a:rPr lang="en-US" sz="1800" dirty="0"/>
              <a:t>To examine the advantages and challenges linked to the implementation and adoption of digital transformation in the Indian healthcare system, with particular emphasis on homebound patients.</a:t>
            </a:r>
          </a:p>
          <a:p>
            <a:pPr lvl="0"/>
            <a:r>
              <a:rPr lang="en-US" sz="1800" dirty="0"/>
              <a:t>To understand the role of advanced healthcare technologies in promoting patient empowerment and engagement, including patient interaction with mobile apps and the impact on health literacy.</a:t>
            </a:r>
          </a:p>
          <a:p>
            <a:pPr marL="0" indent="0" algn="just">
              <a:lnSpc>
                <a:spcPct val="107000"/>
              </a:lnSpc>
              <a:spcAft>
                <a:spcPts val="800"/>
              </a:spcAft>
              <a:buNone/>
            </a:pPr>
            <a:endParaRPr lang="en-IN"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196429B0-60CE-36A6-DD5A-4112E4534701}"/>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6" name="Picture 5">
            <a:extLst>
              <a:ext uri="{FF2B5EF4-FFF2-40B4-BE49-F238E27FC236}">
                <a16:creationId xmlns:a16="http://schemas.microsoft.com/office/drawing/2014/main" xmlns=""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96DAF6-311E-0255-B1ED-7410C0285961}"/>
              </a:ext>
            </a:extLst>
          </p:cNvPr>
          <p:cNvSpPr>
            <a:spLocks noGrp="1"/>
          </p:cNvSpPr>
          <p:nvPr>
            <p:ph type="title"/>
          </p:nvPr>
        </p:nvSpPr>
        <p:spPr/>
        <p:txBody>
          <a:bodyPr/>
          <a:lstStyle/>
          <a:p>
            <a:pPr algn="ctr"/>
            <a:r>
              <a:rPr lang="en-IN" b="1" dirty="0"/>
              <a:t>Methodology </a:t>
            </a:r>
          </a:p>
        </p:txBody>
      </p:sp>
      <p:sp>
        <p:nvSpPr>
          <p:cNvPr id="3" name="Content Placeholder 2">
            <a:extLst>
              <a:ext uri="{FF2B5EF4-FFF2-40B4-BE49-F238E27FC236}">
                <a16:creationId xmlns:a16="http://schemas.microsoft.com/office/drawing/2014/main" xmlns="" id="{70665C76-273B-9A86-DBC1-54F437B85A44}"/>
              </a:ext>
            </a:extLst>
          </p:cNvPr>
          <p:cNvSpPr>
            <a:spLocks noGrp="1"/>
          </p:cNvSpPr>
          <p:nvPr>
            <p:ph idx="1"/>
          </p:nvPr>
        </p:nvSpPr>
        <p:spPr>
          <a:xfrm>
            <a:off x="838199" y="1292772"/>
            <a:ext cx="10722429" cy="4884191"/>
          </a:xfrm>
        </p:spPr>
        <p:txBody>
          <a:bodyPr>
            <a:normAutofit/>
          </a:bodyPr>
          <a:lstStyle/>
          <a:p>
            <a:pPr marL="72000" indent="-72000">
              <a:lnSpc>
                <a:spcPct val="110000"/>
              </a:lnSpc>
              <a:spcBef>
                <a:spcPts val="0"/>
              </a:spcBef>
            </a:pPr>
            <a:r>
              <a:rPr lang="en-US" sz="2000" dirty="0">
                <a:latin typeface="Times New Roman" panose="02020603050405020304" pitchFamily="18" charset="0"/>
                <a:cs typeface="Times New Roman" panose="02020603050405020304" pitchFamily="18" charset="0"/>
              </a:rPr>
              <a:t>Relevant studies were identified using databases such as PubMed, Cochrane Library, and Embase.</a:t>
            </a:r>
          </a:p>
          <a:p>
            <a:pPr marL="72000" indent="-72000">
              <a:lnSpc>
                <a:spcPct val="110000"/>
              </a:lnSpc>
              <a:spcBef>
                <a:spcPts val="0"/>
              </a:spcBef>
            </a:pPr>
            <a:r>
              <a:rPr lang="en-US" sz="2000" dirty="0">
                <a:latin typeface="Times New Roman" panose="02020603050405020304" pitchFamily="18" charset="0"/>
                <a:cs typeface="Times New Roman" panose="02020603050405020304" pitchFamily="18" charset="0"/>
              </a:rPr>
              <a:t>Search terms included  </a:t>
            </a:r>
            <a:r>
              <a:rPr lang="en-US" sz="2000" dirty="0" smtClean="0">
                <a:latin typeface="Times New Roman" panose="02020603050405020304" pitchFamily="18" charset="0"/>
                <a:cs typeface="Times New Roman" panose="02020603050405020304" pitchFamily="18" charset="0"/>
              </a:rPr>
              <a:t>“</a:t>
            </a:r>
            <a:r>
              <a:rPr lang="en-US" sz="2000" b="1" dirty="0" smtClean="0">
                <a:latin typeface="Times New Roman" panose="02020603050405020304" pitchFamily="18" charset="0"/>
                <a:cs typeface="Times New Roman" panose="02020603050405020304" pitchFamily="18" charset="0"/>
              </a:rPr>
              <a:t>Digital technology," </a:t>
            </a:r>
            <a:r>
              <a:rPr lang="en-US" sz="2000" b="1" dirty="0">
                <a:latin typeface="Times New Roman" panose="02020603050405020304" pitchFamily="18" charset="0"/>
                <a:cs typeface="Times New Roman" panose="02020603050405020304" pitchFamily="18" charset="0"/>
              </a:rPr>
              <a:t>"homebound patients," "telemedicine," "remote monitoring," and "digital health.“</a:t>
            </a:r>
          </a:p>
          <a:p>
            <a:pPr marL="72000" indent="-72000">
              <a:lnSpc>
                <a:spcPct val="110000"/>
              </a:lnSpc>
              <a:spcBef>
                <a:spcPts val="0"/>
              </a:spcBef>
            </a:pPr>
            <a:r>
              <a:rPr lang="en-US" sz="2000" b="1" dirty="0">
                <a:latin typeface="Times New Roman" panose="02020603050405020304" pitchFamily="18" charset="0"/>
                <a:cs typeface="Times New Roman" panose="02020603050405020304" pitchFamily="18" charset="0"/>
              </a:rPr>
              <a:t>Study Design – </a:t>
            </a:r>
            <a:r>
              <a:rPr lang="en-US" sz="2000" dirty="0">
                <a:latin typeface="Times New Roman" panose="02020603050405020304" pitchFamily="18" charset="0"/>
                <a:cs typeface="Times New Roman" panose="02020603050405020304" pitchFamily="18" charset="0"/>
              </a:rPr>
              <a:t>Narrative Literature Review </a:t>
            </a:r>
          </a:p>
          <a:p>
            <a:pPr marL="72000" indent="-72000">
              <a:lnSpc>
                <a:spcPct val="110000"/>
              </a:lnSpc>
              <a:spcBef>
                <a:spcPts val="0"/>
              </a:spcBef>
            </a:pPr>
            <a:r>
              <a:rPr lang="en-US" sz="2000" b="1" dirty="0">
                <a:latin typeface="Times New Roman" panose="02020603050405020304" pitchFamily="18" charset="0"/>
                <a:cs typeface="Times New Roman" panose="02020603050405020304" pitchFamily="18" charset="0"/>
              </a:rPr>
              <a:t>Inclusion criteria</a:t>
            </a:r>
            <a:r>
              <a:rPr lang="en-US" sz="2000" dirty="0">
                <a:latin typeface="Times New Roman" panose="02020603050405020304" pitchFamily="18" charset="0"/>
                <a:cs typeface="Times New Roman" panose="02020603050405020304" pitchFamily="18" charset="0"/>
              </a:rPr>
              <a:t>: Studies involving Healthcare </a:t>
            </a:r>
            <a:r>
              <a:rPr lang="en-US" sz="2000" dirty="0" smtClean="0">
                <a:latin typeface="Times New Roman" panose="02020603050405020304" pitchFamily="18" charset="0"/>
                <a:cs typeface="Times New Roman" panose="02020603050405020304" pitchFamily="18" charset="0"/>
              </a:rPr>
              <a:t>technologies </a:t>
            </a:r>
            <a:r>
              <a:rPr lang="en-US" sz="2000" dirty="0">
                <a:latin typeface="Times New Roman" panose="02020603050405020304" pitchFamily="18" charset="0"/>
                <a:cs typeface="Times New Roman" panose="02020603050405020304" pitchFamily="18" charset="0"/>
              </a:rPr>
              <a:t>(telemedicine, remote monitoring, digital health interventions) for homebound patients.</a:t>
            </a:r>
          </a:p>
          <a:p>
            <a:pPr marL="72000" indent="-72000">
              <a:lnSpc>
                <a:spcPct val="110000"/>
              </a:lnSpc>
              <a:spcBef>
                <a:spcPts val="0"/>
              </a:spcBef>
            </a:pPr>
            <a:r>
              <a:rPr lang="en-US" sz="2000" b="1" dirty="0">
                <a:latin typeface="Times New Roman" panose="02020603050405020304" pitchFamily="18" charset="0"/>
                <a:cs typeface="Times New Roman" panose="02020603050405020304" pitchFamily="18" charset="0"/>
              </a:rPr>
              <a:t>Exclusion criteria</a:t>
            </a:r>
            <a:r>
              <a:rPr lang="en-US" sz="2000" dirty="0">
                <a:latin typeface="Times New Roman" panose="02020603050405020304" pitchFamily="18" charset="0"/>
                <a:cs typeface="Times New Roman" panose="02020603050405020304" pitchFamily="18" charset="0"/>
              </a:rPr>
              <a:t>: Studies not focused on Healthcare </a:t>
            </a:r>
            <a:r>
              <a:rPr lang="en-US" sz="2000" dirty="0" smtClean="0">
                <a:latin typeface="Times New Roman" panose="02020603050405020304" pitchFamily="18" charset="0"/>
                <a:cs typeface="Times New Roman" panose="02020603050405020304" pitchFamily="18" charset="0"/>
              </a:rPr>
              <a:t>advanced technologies </a:t>
            </a:r>
            <a:r>
              <a:rPr lang="en-US" sz="2000" dirty="0">
                <a:latin typeface="Times New Roman" panose="02020603050405020304" pitchFamily="18" charset="0"/>
                <a:cs typeface="Times New Roman" panose="02020603050405020304" pitchFamily="18" charset="0"/>
              </a:rPr>
              <a:t>or patients who are not homebound.</a:t>
            </a:r>
          </a:p>
          <a:p>
            <a:pPr marL="72000" indent="-72000">
              <a:lnSpc>
                <a:spcPct val="110000"/>
              </a:lnSpc>
              <a:spcBef>
                <a:spcPts val="0"/>
              </a:spcBef>
            </a:pPr>
            <a:r>
              <a:rPr lang="en-US" sz="2000" b="1" dirty="0">
                <a:latin typeface="Times New Roman" panose="02020603050405020304" pitchFamily="18" charset="0"/>
                <a:cs typeface="Times New Roman" panose="02020603050405020304" pitchFamily="18" charset="0"/>
              </a:rPr>
              <a:t>Study selection: </a:t>
            </a:r>
            <a:r>
              <a:rPr lang="en-US" sz="2000" dirty="0">
                <a:latin typeface="Times New Roman" panose="02020603050405020304" pitchFamily="18" charset="0"/>
                <a:cs typeface="Times New Roman" panose="02020603050405020304" pitchFamily="18" charset="0"/>
              </a:rPr>
              <a:t>Screening based on title and abstract, followed by full-text article review for final inclusion.</a:t>
            </a:r>
          </a:p>
          <a:p>
            <a:pPr marL="72000" indent="-72000">
              <a:lnSpc>
                <a:spcPct val="110000"/>
              </a:lnSpc>
              <a:spcBef>
                <a:spcPts val="0"/>
              </a:spcBef>
            </a:pPr>
            <a:r>
              <a:rPr lang="en-US" sz="2000" b="1" dirty="0">
                <a:latin typeface="Times New Roman" panose="02020603050405020304" pitchFamily="18" charset="0"/>
                <a:cs typeface="Times New Roman" panose="02020603050405020304" pitchFamily="18" charset="0"/>
              </a:rPr>
              <a:t>Data extraction</a:t>
            </a:r>
            <a:r>
              <a:rPr lang="en-US" sz="2000" dirty="0">
                <a:latin typeface="Times New Roman" panose="02020603050405020304" pitchFamily="18" charset="0"/>
                <a:cs typeface="Times New Roman" panose="02020603050405020304" pitchFamily="18" charset="0"/>
              </a:rPr>
              <a:t>: Relevant data from the selected studies were extracted.</a:t>
            </a:r>
          </a:p>
          <a:p>
            <a:pPr marL="72000" indent="-72000" algn="l">
              <a:lnSpc>
                <a:spcPct val="110000"/>
              </a:lnSpc>
              <a:spcBef>
                <a:spcPts val="0"/>
              </a:spcBef>
              <a:buFont typeface="Arial" panose="020B0604020202020204" pitchFamily="34" charset="0"/>
              <a:buChar char="•"/>
            </a:pPr>
            <a:r>
              <a:rPr lang="en-US" sz="2000" b="1" i="0" smtClean="0">
                <a:solidFill>
                  <a:srgbClr val="374151"/>
                </a:solidFill>
                <a:effectLst/>
                <a:latin typeface="Times New Roman" panose="02020603050405020304" pitchFamily="18" charset="0"/>
                <a:cs typeface="Times New Roman" panose="02020603050405020304" pitchFamily="18" charset="0"/>
              </a:rPr>
              <a:t>Reporting</a:t>
            </a:r>
            <a:r>
              <a:rPr lang="en-US" sz="2000" b="0" i="0" dirty="0">
                <a:solidFill>
                  <a:srgbClr val="374151"/>
                </a:solidFill>
                <a:effectLst/>
                <a:latin typeface="Times New Roman" panose="02020603050405020304" pitchFamily="18" charset="0"/>
                <a:cs typeface="Times New Roman" panose="02020603050405020304" pitchFamily="18" charset="0"/>
              </a:rPr>
              <a:t>: The Narrative literature Review results were reported using a structured format, following PRISMA guidelines, in a clear and concise manner.</a:t>
            </a:r>
          </a:p>
          <a:p>
            <a:pPr marL="72000" indent="-72000">
              <a:lnSpc>
                <a:spcPct val="110000"/>
              </a:lnSpc>
              <a:spcBef>
                <a:spcPts val="0"/>
              </a:spcBef>
            </a:pPr>
            <a:endParaRPr lang="en-IN" sz="2000"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xmlns="" id="{6E049770-9203-2BD7-A999-EDFBD11B0D06}"/>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xmlns=""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A9672BA-4BE1-529E-07EC-8F4A53233F03}"/>
              </a:ext>
            </a:extLst>
          </p:cNvPr>
          <p:cNvSpPr>
            <a:spLocks noGrp="1"/>
          </p:cNvSpPr>
          <p:nvPr>
            <p:ph type="title"/>
          </p:nvPr>
        </p:nvSpPr>
        <p:spPr>
          <a:xfrm>
            <a:off x="838200" y="136525"/>
            <a:ext cx="10515600" cy="1325563"/>
          </a:xfrm>
        </p:spPr>
        <p:txBody>
          <a:bodyPr/>
          <a:lstStyle/>
          <a:p>
            <a:pPr algn="ctr"/>
            <a:r>
              <a:rPr lang="en-IN" b="1" dirty="0"/>
              <a:t>Methodology </a:t>
            </a:r>
            <a:endParaRPr lang="en-IN" dirty="0"/>
          </a:p>
        </p:txBody>
      </p:sp>
      <p:sp>
        <p:nvSpPr>
          <p:cNvPr id="4" name="Slide Number Placeholder 3">
            <a:extLst>
              <a:ext uri="{FF2B5EF4-FFF2-40B4-BE49-F238E27FC236}">
                <a16:creationId xmlns:a16="http://schemas.microsoft.com/office/drawing/2014/main" xmlns="" id="{EEF90905-61DD-7573-FB83-64447E29ABB1}"/>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xmlns=""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1655"/>
            <a:ext cx="2695903" cy="1268959"/>
          </a:xfrm>
          <a:prstGeom prst="rect">
            <a:avLst/>
          </a:prstGeom>
        </p:spPr>
      </p:pic>
      <p:pic>
        <p:nvPicPr>
          <p:cNvPr id="8" name="Picture 7"/>
          <p:cNvPicPr/>
          <p:nvPr/>
        </p:nvPicPr>
        <p:blipFill>
          <a:blip r:embed="rId3">
            <a:extLst>
              <a:ext uri="{28A0092B-C50C-407E-A947-70E740481C1C}">
                <a14:useLocalDpi xmlns:a14="http://schemas.microsoft.com/office/drawing/2010/main" val="0"/>
              </a:ext>
            </a:extLst>
          </a:blip>
          <a:stretch>
            <a:fillRect/>
          </a:stretch>
        </p:blipFill>
        <p:spPr>
          <a:xfrm>
            <a:off x="838200" y="1800268"/>
            <a:ext cx="10674246" cy="4556082"/>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3E1AFC-9CD1-08C8-0F87-3A71E5733E59}"/>
              </a:ext>
            </a:extLst>
          </p:cNvPr>
          <p:cNvSpPr>
            <a:spLocks noGrp="1"/>
          </p:cNvSpPr>
          <p:nvPr>
            <p:ph type="title"/>
          </p:nvPr>
        </p:nvSpPr>
        <p:spPr>
          <a:xfrm>
            <a:off x="838200" y="-359274"/>
            <a:ext cx="10515600" cy="1325563"/>
          </a:xfrm>
        </p:spPr>
        <p:txBody>
          <a:bodyPr/>
          <a:lstStyle/>
          <a:p>
            <a:pPr algn="ctr"/>
            <a:r>
              <a:rPr lang="en-IN" b="1" dirty="0"/>
              <a:t>Results </a:t>
            </a:r>
          </a:p>
        </p:txBody>
      </p:sp>
      <p:sp>
        <p:nvSpPr>
          <p:cNvPr id="4" name="Slide Number Placeholder 3">
            <a:extLst>
              <a:ext uri="{FF2B5EF4-FFF2-40B4-BE49-F238E27FC236}">
                <a16:creationId xmlns:a16="http://schemas.microsoft.com/office/drawing/2014/main" xmlns="" id="{6849D843-D489-0698-8F13-E18D7AC34CCE}"/>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xmlns="" id="{CC7E35C9-8D50-F7CA-E6F1-C10B29E0AEB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3814"/>
            <a:ext cx="1765905" cy="831210"/>
          </a:xfrm>
          <a:prstGeom prst="rect">
            <a:avLst/>
          </a:prstGeom>
        </p:spPr>
      </p:pic>
      <p:graphicFrame>
        <p:nvGraphicFramePr>
          <p:cNvPr id="9" name="Content Placeholder 8">
            <a:extLst>
              <a:ext uri="{FF2B5EF4-FFF2-40B4-BE49-F238E27FC236}">
                <a16:creationId xmlns:a16="http://schemas.microsoft.com/office/drawing/2014/main" xmlns="" id="{4FCA3FDA-7CB9-72FB-1340-94A33B442506}"/>
              </a:ext>
            </a:extLst>
          </p:cNvPr>
          <p:cNvGraphicFramePr>
            <a:graphicFrameLocks noGrp="1"/>
          </p:cNvGraphicFramePr>
          <p:nvPr>
            <p:ph idx="1"/>
            <p:extLst>
              <p:ext uri="{D42A27DB-BD31-4B8C-83A1-F6EECF244321}">
                <p14:modId xmlns:p14="http://schemas.microsoft.com/office/powerpoint/2010/main" val="362482349"/>
              </p:ext>
            </p:extLst>
          </p:nvPr>
        </p:nvGraphicFramePr>
        <p:xfrm>
          <a:off x="285007" y="703399"/>
          <a:ext cx="11720945" cy="5712809"/>
        </p:xfrm>
        <a:graphic>
          <a:graphicData uri="http://schemas.openxmlformats.org/drawingml/2006/table">
            <a:tbl>
              <a:tblPr/>
              <a:tblGrid>
                <a:gridCol w="1449286">
                  <a:extLst>
                    <a:ext uri="{9D8B030D-6E8A-4147-A177-3AD203B41FA5}">
                      <a16:colId xmlns:a16="http://schemas.microsoft.com/office/drawing/2014/main" xmlns="" val="1993991937"/>
                    </a:ext>
                  </a:extLst>
                </a:gridCol>
                <a:gridCol w="2806144">
                  <a:extLst>
                    <a:ext uri="{9D8B030D-6E8A-4147-A177-3AD203B41FA5}">
                      <a16:colId xmlns:a16="http://schemas.microsoft.com/office/drawing/2014/main" xmlns="" val="1231922373"/>
                    </a:ext>
                  </a:extLst>
                </a:gridCol>
                <a:gridCol w="3401788">
                  <a:extLst>
                    <a:ext uri="{9D8B030D-6E8A-4147-A177-3AD203B41FA5}">
                      <a16:colId xmlns:a16="http://schemas.microsoft.com/office/drawing/2014/main" xmlns="" val="2034524355"/>
                    </a:ext>
                  </a:extLst>
                </a:gridCol>
                <a:gridCol w="4063727">
                  <a:extLst>
                    <a:ext uri="{9D8B030D-6E8A-4147-A177-3AD203B41FA5}">
                      <a16:colId xmlns:a16="http://schemas.microsoft.com/office/drawing/2014/main" xmlns="" val="3780892556"/>
                    </a:ext>
                  </a:extLst>
                </a:gridCol>
              </a:tblGrid>
              <a:tr h="136943">
                <a:tc>
                  <a:txBody>
                    <a:bodyPr/>
                    <a:lstStyle/>
                    <a:p>
                      <a:pPr fontAlgn="b"/>
                      <a:r>
                        <a:rPr lang="en-IN" sz="1050" b="1" dirty="0">
                          <a:effectLst/>
                        </a:rPr>
                        <a:t>Reference</a:t>
                      </a:r>
                    </a:p>
                  </a:txBody>
                  <a:tcPr marL="3654" marR="3654" marT="1827" marB="1827" anchor="b">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635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
                      <a:r>
                        <a:rPr lang="en-IN" sz="1050" b="1">
                          <a:effectLst/>
                        </a:rPr>
                        <a:t>Study Objective</a:t>
                      </a:r>
                    </a:p>
                  </a:txBody>
                  <a:tcPr marL="3654" marR="3654" marT="1827" marB="1827" anchor="b">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635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
                      <a:r>
                        <a:rPr lang="en-IN" sz="1050" b="1">
                          <a:effectLst/>
                        </a:rPr>
                        <a:t>Methodology</a:t>
                      </a:r>
                    </a:p>
                  </a:txBody>
                  <a:tcPr marL="3654" marR="3654" marT="1827" marB="1827" anchor="b">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635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
                      <a:r>
                        <a:rPr lang="en-IN" sz="1050" b="1">
                          <a:effectLst/>
                        </a:rPr>
                        <a:t>Key Findings</a:t>
                      </a:r>
                    </a:p>
                  </a:txBody>
                  <a:tcPr marL="3654" marR="3654" marT="1827" marB="1827" anchor="b">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635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extLst>
                  <a:ext uri="{0D108BD9-81ED-4DB2-BD59-A6C34878D82A}">
                    <a16:rowId xmlns:a16="http://schemas.microsoft.com/office/drawing/2014/main" xmlns="" val="1133998713"/>
                  </a:ext>
                </a:extLst>
              </a:tr>
              <a:tr h="404715">
                <a:tc>
                  <a:txBody>
                    <a:bodyPr/>
                    <a:lstStyle/>
                    <a:p>
                      <a:pPr fontAlgn="base"/>
                      <a:r>
                        <a:rPr lang="da-DK" sz="1050">
                          <a:effectLst/>
                        </a:rPr>
                        <a:t>Megalingam et al. (2014) [13]</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To develop a smartphone-based continuous monitoring system for homebound elders and patients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dirty="0">
                          <a:effectLst/>
                        </a:rPr>
                        <a:t>Design and development of a smartphone-based continuous monitoring system</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Successful development of a system for continuous monitoring of homebound elders and patients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extLst>
                  <a:ext uri="{0D108BD9-81ED-4DB2-BD59-A6C34878D82A}">
                    <a16:rowId xmlns:a16="http://schemas.microsoft.com/office/drawing/2014/main" xmlns="" val="1892123730"/>
                  </a:ext>
                </a:extLst>
              </a:tr>
              <a:tr h="404715">
                <a:tc>
                  <a:txBody>
                    <a:bodyPr/>
                    <a:lstStyle/>
                    <a:p>
                      <a:pPr fontAlgn="base"/>
                      <a:r>
                        <a:rPr lang="en-IN" sz="1050">
                          <a:effectLst/>
                        </a:rPr>
                        <a:t>Huang et al. (2016) [14]</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To explore homebound patients' perspectives on technology and telemedicine</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Qualitative analysis of interviews and focus groups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Homebound patients expressed positive attitudes towards technology and telemedicine, highlighting convenience and increased access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extLst>
                  <a:ext uri="{0D108BD9-81ED-4DB2-BD59-A6C34878D82A}">
                    <a16:rowId xmlns:a16="http://schemas.microsoft.com/office/drawing/2014/main" xmlns="" val="2217347001"/>
                  </a:ext>
                </a:extLst>
              </a:tr>
              <a:tr h="270829">
                <a:tc>
                  <a:txBody>
                    <a:bodyPr/>
                    <a:lstStyle/>
                    <a:p>
                      <a:pPr fontAlgn="base"/>
                      <a:r>
                        <a:rPr lang="da-DK" sz="1050">
                          <a:effectLst/>
                        </a:rPr>
                        <a:t>Kalicki et al. (2021) [15]</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To identify barriers to telehealth access among homebound older adults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Cross-sectional survey among homebound older adults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Barriers to telehealth access included technological challenges, lack of familiarity, and discomfort with technology</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extLst>
                  <a:ext uri="{0D108BD9-81ED-4DB2-BD59-A6C34878D82A}">
                    <a16:rowId xmlns:a16="http://schemas.microsoft.com/office/drawing/2014/main" xmlns="" val="4098748561"/>
                  </a:ext>
                </a:extLst>
              </a:tr>
              <a:tr h="404715">
                <a:tc>
                  <a:txBody>
                    <a:bodyPr/>
                    <a:lstStyle/>
                    <a:p>
                      <a:pPr fontAlgn="base"/>
                      <a:r>
                        <a:rPr lang="da-DK" sz="1050">
                          <a:effectLst/>
                        </a:rPr>
                        <a:t>Wong et al. (2021) [16]</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To evaluate the effectiveness of a telecare case management program for homebound older adults during the COVID-19 pandemic</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IN" sz="1050" dirty="0">
                          <a:effectLst/>
                        </a:rPr>
                        <a:t>Pilot randomized clinical trial</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Telecare case management program led to significant improvements in physical and mental well-being of homebound older adults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extLst>
                  <a:ext uri="{0D108BD9-81ED-4DB2-BD59-A6C34878D82A}">
                    <a16:rowId xmlns:a16="http://schemas.microsoft.com/office/drawing/2014/main" xmlns="" val="2603017959"/>
                  </a:ext>
                </a:extLst>
              </a:tr>
              <a:tr h="404715">
                <a:tc>
                  <a:txBody>
                    <a:bodyPr/>
                    <a:lstStyle/>
                    <a:p>
                      <a:pPr fontAlgn="base"/>
                      <a:r>
                        <a:rPr lang="en-IN" sz="1050">
                          <a:effectLst/>
                        </a:rPr>
                        <a:t>Moo &amp; Schwartz (2021) [17]</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To highlight the need for rigorous studies of telehealth for homebound older adults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IN" sz="1050">
                          <a:effectLst/>
                        </a:rPr>
                        <a:t>Narrative review</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Emphasized the importance of conducting rigorous studies to assess the efficacy and effectiveness of telehealth for homebound older adults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extLst>
                  <a:ext uri="{0D108BD9-81ED-4DB2-BD59-A6C34878D82A}">
                    <a16:rowId xmlns:a16="http://schemas.microsoft.com/office/drawing/2014/main" xmlns="" val="115799621"/>
                  </a:ext>
                </a:extLst>
              </a:tr>
              <a:tr h="404715">
                <a:tc>
                  <a:txBody>
                    <a:bodyPr/>
                    <a:lstStyle/>
                    <a:p>
                      <a:pPr fontAlgn="base"/>
                      <a:r>
                        <a:rPr lang="en-IN" sz="1050" dirty="0">
                          <a:effectLst/>
                        </a:rPr>
                        <a:t>Dhingra (2012) [5]</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dirty="0">
                          <a:effectLst/>
                        </a:rPr>
                        <a:t>To assess provider and patient satisfaction with the use of telemedicine in healthcare delivery</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Survey among healthcare providers and patients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High levels of provider and patient satisfaction with telemedicine in terms of convenience, accessibility, and quality of care</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extLst>
                  <a:ext uri="{0D108BD9-81ED-4DB2-BD59-A6C34878D82A}">
                    <a16:rowId xmlns:a16="http://schemas.microsoft.com/office/drawing/2014/main" xmlns="" val="3935027097"/>
                  </a:ext>
                </a:extLst>
              </a:tr>
              <a:tr h="270829">
                <a:tc>
                  <a:txBody>
                    <a:bodyPr/>
                    <a:lstStyle/>
                    <a:p>
                      <a:pPr fontAlgn="base"/>
                      <a:r>
                        <a:rPr lang="en-IN" sz="1050" dirty="0" err="1">
                          <a:effectLst/>
                        </a:rPr>
                        <a:t>Ratwani</a:t>
                      </a:r>
                      <a:r>
                        <a:rPr lang="en-IN" sz="1050" dirty="0">
                          <a:effectLst/>
                        </a:rPr>
                        <a:t> (2017) [6]</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To explore the opportunities for improved patient care through electronic health records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IN" sz="1050" dirty="0">
                          <a:effectLst/>
                        </a:rPr>
                        <a:t>Literature review and analysis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Electronic health records offer opportunities for improved patient care, including enhanced coordination, efficiency, and safety</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extLst>
                  <a:ext uri="{0D108BD9-81ED-4DB2-BD59-A6C34878D82A}">
                    <a16:rowId xmlns:a16="http://schemas.microsoft.com/office/drawing/2014/main" xmlns="" val="2446758522"/>
                  </a:ext>
                </a:extLst>
              </a:tr>
              <a:tr h="404715">
                <a:tc>
                  <a:txBody>
                    <a:bodyPr/>
                    <a:lstStyle/>
                    <a:p>
                      <a:pPr fontAlgn="base"/>
                      <a:r>
                        <a:rPr lang="en-IN" sz="1050" dirty="0">
                          <a:effectLst/>
                        </a:rPr>
                        <a:t>Shull (2019) [7]</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dirty="0">
                          <a:effectLst/>
                        </a:rPr>
                        <a:t>To examine the state of interoperable electronic health records in the context of digital health</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IN" sz="1050">
                          <a:effectLst/>
                        </a:rPr>
                        <a:t>Literature review and analysis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Interoperable electronic health records are crucial for enabling seamless data exchange and integration within the digital health ecosystem</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extLst>
                  <a:ext uri="{0D108BD9-81ED-4DB2-BD59-A6C34878D82A}">
                    <a16:rowId xmlns:a16="http://schemas.microsoft.com/office/drawing/2014/main" xmlns="" val="1768072945"/>
                  </a:ext>
                </a:extLst>
              </a:tr>
              <a:tr h="538601">
                <a:tc>
                  <a:txBody>
                    <a:bodyPr/>
                    <a:lstStyle/>
                    <a:p>
                      <a:pPr fontAlgn="base"/>
                      <a:r>
                        <a:rPr lang="da-DK" sz="1050" dirty="0">
                          <a:effectLst/>
                        </a:rPr>
                        <a:t>Lee et al. (2020) [8]</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To investigate discrepancies in the demand for IoT services among homebound individuals, caregivers, and healthcare providers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IN" sz="1050">
                          <a:effectLst/>
                        </a:rPr>
                        <a:t>Face-to-face survey study</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Discrepancies in demand for IoT services were observed between different stakeholders, highlighting the need for tailored solutions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extLst>
                  <a:ext uri="{0D108BD9-81ED-4DB2-BD59-A6C34878D82A}">
                    <a16:rowId xmlns:a16="http://schemas.microsoft.com/office/drawing/2014/main" xmlns="" val="3485762101"/>
                  </a:ext>
                </a:extLst>
              </a:tr>
              <a:tr h="404715">
                <a:tc>
                  <a:txBody>
                    <a:bodyPr/>
                    <a:lstStyle/>
                    <a:p>
                      <a:pPr fontAlgn="base"/>
                      <a:r>
                        <a:rPr lang="nb-NO" sz="1050" dirty="0">
                          <a:effectLst/>
                        </a:rPr>
                        <a:t>Sheng et al. (2021) [9]</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To develop a deep learning-based method for predicting crucial complication phenotypes in patients with acute diseases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Development and evaluation of deep learning-based predictive analytics model</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Deep learning-based predictive analytics can facilitate early identification and management of complications in patients with acute diseases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extLst>
                  <a:ext uri="{0D108BD9-81ED-4DB2-BD59-A6C34878D82A}">
                    <a16:rowId xmlns:a16="http://schemas.microsoft.com/office/drawing/2014/main" xmlns="" val="2092019893"/>
                  </a:ext>
                </a:extLst>
              </a:tr>
              <a:tr h="404715">
                <a:tc>
                  <a:txBody>
                    <a:bodyPr/>
                    <a:lstStyle/>
                    <a:p>
                      <a:pPr fontAlgn="base"/>
                      <a:r>
                        <a:rPr lang="en-IN" sz="1050" dirty="0">
                          <a:effectLst/>
                        </a:rPr>
                        <a:t>Li &amp; </a:t>
                      </a:r>
                      <a:r>
                        <a:rPr lang="en-IN" sz="1050" dirty="0" err="1">
                          <a:effectLst/>
                        </a:rPr>
                        <a:t>Carayon</a:t>
                      </a:r>
                      <a:r>
                        <a:rPr lang="en-IN" sz="1050" dirty="0">
                          <a:effectLst/>
                        </a:rPr>
                        <a:t> (2021) [10]</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To present a vision for smart and connected healthcare, known as Health Care 4.0</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IN" sz="1050">
                          <a:effectLst/>
                        </a:rPr>
                        <a:t>Conceptual framework development</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dirty="0">
                          <a:effectLst/>
                        </a:rPr>
                        <a:t>Health Care 4.0 encompasses the integration of smart technologies, data analytics, and patient engagement to enhance healthcare delivery</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extLst>
                  <a:ext uri="{0D108BD9-81ED-4DB2-BD59-A6C34878D82A}">
                    <a16:rowId xmlns:a16="http://schemas.microsoft.com/office/drawing/2014/main" xmlns="" val="499710242"/>
                  </a:ext>
                </a:extLst>
              </a:tr>
              <a:tr h="404715">
                <a:tc>
                  <a:txBody>
                    <a:bodyPr/>
                    <a:lstStyle/>
                    <a:p>
                      <a:pPr fontAlgn="base"/>
                      <a:r>
                        <a:rPr lang="nl-NL" sz="1050" dirty="0">
                          <a:effectLst/>
                        </a:rPr>
                        <a:t>Al-Jaroodi et al. (2020) [11]</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To provide an overview of Health 4.0 and its potential in realizing the healthcare of the future</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IN" sz="1050">
                          <a:effectLst/>
                        </a:rPr>
                        <a:t>Literature review and analysis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Health 4.0 represents a transformative paradigm in healthcare, leveraging digital technologies for enhanced care delivery and outcomes</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extLst>
                  <a:ext uri="{0D108BD9-81ED-4DB2-BD59-A6C34878D82A}">
                    <a16:rowId xmlns:a16="http://schemas.microsoft.com/office/drawing/2014/main" xmlns="" val="3250061977"/>
                  </a:ext>
                </a:extLst>
              </a:tr>
              <a:tr h="404715">
                <a:tc>
                  <a:txBody>
                    <a:bodyPr/>
                    <a:lstStyle/>
                    <a:p>
                      <a:pPr fontAlgn="base"/>
                      <a:r>
                        <a:rPr lang="en-IN" sz="1050" dirty="0">
                          <a:effectLst/>
                        </a:rPr>
                        <a:t>Gupta &amp; Singh (2023) [12]</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a:effectLst/>
                        </a:rPr>
                        <a:t>To review recent advancements and identify future research directions in Healthcare 4.0</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dirty="0">
                          <a:effectLst/>
                        </a:rPr>
                        <a:t>Systematic review of recent literature</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tc>
                  <a:txBody>
                    <a:bodyPr/>
                    <a:lstStyle/>
                    <a:p>
                      <a:pPr fontAlgn="base"/>
                      <a:r>
                        <a:rPr lang="en-US" sz="1050" dirty="0">
                          <a:effectLst/>
                        </a:rPr>
                        <a:t>Recent advancements in Healthcare 4.0 include AI, IoT, wearable devices, and data analytics, with future research focusing on integration and interoperability</a:t>
                      </a:r>
                    </a:p>
                  </a:txBody>
                  <a:tcPr marL="3654" marR="3654" marT="1827" marB="1827" anchor="ctr">
                    <a:lnL w="6350" cap="flat" cmpd="sng" algn="ctr">
                      <a:solidFill>
                        <a:srgbClr val="D9D9E3"/>
                      </a:solidFill>
                      <a:prstDash val="solid"/>
                      <a:round/>
                      <a:headEnd type="none" w="med" len="med"/>
                      <a:tailEnd type="none" w="med" len="med"/>
                    </a:lnL>
                    <a:lnR w="6350" cap="flat" cmpd="sng" algn="ctr">
                      <a:solidFill>
                        <a:srgbClr val="D9D9E3"/>
                      </a:solidFill>
                      <a:prstDash val="solid"/>
                      <a:round/>
                      <a:headEnd type="none" w="med" len="med"/>
                      <a:tailEnd type="none" w="med" len="med"/>
                    </a:lnR>
                    <a:lnT w="12700" cap="flat" cmpd="sng" algn="ctr">
                      <a:solidFill>
                        <a:srgbClr val="D9D9E3"/>
                      </a:solidFill>
                      <a:prstDash val="solid"/>
                      <a:round/>
                      <a:headEnd type="none" w="med" len="med"/>
                      <a:tailEnd type="none" w="med" len="med"/>
                    </a:lnT>
                    <a:lnB w="12700" cap="flat" cmpd="sng" algn="ctr">
                      <a:solidFill>
                        <a:srgbClr val="D9D9E3"/>
                      </a:solidFill>
                      <a:prstDash val="solid"/>
                      <a:round/>
                      <a:headEnd type="none" w="med" len="med"/>
                      <a:tailEnd type="none" w="med" len="med"/>
                    </a:lnB>
                    <a:solidFill>
                      <a:srgbClr val="F7F7F8"/>
                    </a:solidFill>
                  </a:tcPr>
                </a:tc>
                <a:extLst>
                  <a:ext uri="{0D108BD9-81ED-4DB2-BD59-A6C34878D82A}">
                    <a16:rowId xmlns:a16="http://schemas.microsoft.com/office/drawing/2014/main" xmlns="" val="3337836633"/>
                  </a:ext>
                </a:extLst>
              </a:tr>
            </a:tbl>
          </a:graphicData>
        </a:graphic>
      </p:graphicFrame>
      <p:pic>
        <p:nvPicPr>
          <p:cNvPr id="3" name="Picture 2"/>
          <p:cNvPicPr>
            <a:picLocks noChangeAspect="1"/>
          </p:cNvPicPr>
          <p:nvPr/>
        </p:nvPicPr>
        <p:blipFill>
          <a:blip r:embed="rId4"/>
          <a:stretch>
            <a:fillRect/>
          </a:stretch>
        </p:blipFill>
        <p:spPr>
          <a:xfrm>
            <a:off x="285007" y="601255"/>
            <a:ext cx="11720945" cy="6179987"/>
          </a:xfrm>
          <a:prstGeom prst="rect">
            <a:avLst/>
          </a:prstGeom>
        </p:spPr>
      </p:pic>
    </p:spTree>
    <p:extLst>
      <p:ext uri="{BB962C8B-B14F-4D97-AF65-F5344CB8AC3E}">
        <p14:creationId xmlns:p14="http://schemas.microsoft.com/office/powerpoint/2010/main" val="1373306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DD0E2DC-1F64-6150-E936-2EFC08A56F0F}"/>
              </a:ext>
            </a:extLst>
          </p:cNvPr>
          <p:cNvSpPr>
            <a:spLocks noGrp="1"/>
          </p:cNvSpPr>
          <p:nvPr>
            <p:ph idx="1"/>
          </p:nvPr>
        </p:nvSpPr>
        <p:spPr>
          <a:xfrm>
            <a:off x="838200" y="1690688"/>
            <a:ext cx="8299368" cy="2955636"/>
          </a:xfrm>
        </p:spPr>
        <p:txBody>
          <a:bodyPr>
            <a:normAutofit/>
          </a:bodyPr>
          <a:lstStyle/>
          <a:p>
            <a:r>
              <a:rPr lang="en-IN" sz="1800" b="1" dirty="0">
                <a:solidFill>
                  <a:srgbClr val="000000"/>
                </a:solidFill>
                <a:effectLst/>
                <a:latin typeface="Times New Roman" panose="02020603050405020304" pitchFamily="18" charset="0"/>
              </a:rPr>
              <a:t>Theme 1: Enhanced Access to Healthcare [5,6]</a:t>
            </a:r>
          </a:p>
          <a:p>
            <a:pPr>
              <a:buFont typeface="Wingdings" panose="05000000000000000000" pitchFamily="2" charset="2"/>
              <a:buChar char="§"/>
            </a:pPr>
            <a:endParaRPr lang="en-IN" sz="1800" dirty="0">
              <a:solidFill>
                <a:srgbClr val="000000"/>
              </a:solidFill>
              <a:latin typeface="Times New Roman" panose="02020603050405020304" pitchFamily="18" charset="0"/>
            </a:endParaRPr>
          </a:p>
          <a:p>
            <a:pPr marL="0" indent="0">
              <a:buNone/>
            </a:pPr>
            <a:endParaRPr lang="en-IN" sz="1800" b="1" dirty="0">
              <a:effectLst/>
              <a:latin typeface="Calibri" panose="020F0502020204030204" pitchFamily="34" charset="0"/>
            </a:endParaRPr>
          </a:p>
          <a:p>
            <a:pPr marL="0" indent="0">
              <a:buNone/>
            </a:pPr>
            <a:endParaRPr lang="en-IN" sz="1800" b="1" dirty="0">
              <a:effectLst/>
              <a:latin typeface="Calibri" panose="020F0502020204030204" pitchFamily="34" charset="0"/>
            </a:endParaRPr>
          </a:p>
          <a:p>
            <a:endParaRPr lang="en-IN" dirty="0"/>
          </a:p>
        </p:txBody>
      </p:sp>
      <p:sp>
        <p:nvSpPr>
          <p:cNvPr id="4" name="Slide Number Placeholder 3">
            <a:extLst>
              <a:ext uri="{FF2B5EF4-FFF2-40B4-BE49-F238E27FC236}">
                <a16:creationId xmlns:a16="http://schemas.microsoft.com/office/drawing/2014/main" xmlns="" id="{6849D843-D489-0698-8F13-E18D7AC34CCE}"/>
              </a:ext>
            </a:extLst>
          </p:cNvPr>
          <p:cNvSpPr>
            <a:spLocks noGrp="1"/>
          </p:cNvSpPr>
          <p:nvPr>
            <p:ph type="sldNum" sz="quarter" idx="12"/>
          </p:nvPr>
        </p:nvSpPr>
        <p:spPr/>
        <p:txBody>
          <a:bodyPr/>
          <a:lstStyle/>
          <a:p>
            <a:fld id="{26AD20E6-394B-4DF0-96A5-9647FF39C943}" type="slidenum">
              <a:rPr lang="en-IN" smtClean="0"/>
              <a:t>9</a:t>
            </a:fld>
            <a:endParaRPr lang="en-IN"/>
          </a:p>
        </p:txBody>
      </p:sp>
      <p:pic>
        <p:nvPicPr>
          <p:cNvPr id="6" name="Picture 5">
            <a:extLst>
              <a:ext uri="{FF2B5EF4-FFF2-40B4-BE49-F238E27FC236}">
                <a16:creationId xmlns:a16="http://schemas.microsoft.com/office/drawing/2014/main" xmlns=""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8" name="TextBox 7">
            <a:extLst>
              <a:ext uri="{FF2B5EF4-FFF2-40B4-BE49-F238E27FC236}">
                <a16:creationId xmlns:a16="http://schemas.microsoft.com/office/drawing/2014/main" xmlns="" id="{08F0C9D1-9337-6E5C-565E-21ECEC46DFB6}"/>
              </a:ext>
            </a:extLst>
          </p:cNvPr>
          <p:cNvSpPr txBox="1"/>
          <p:nvPr/>
        </p:nvSpPr>
        <p:spPr>
          <a:xfrm>
            <a:off x="6096990" y="1639907"/>
            <a:ext cx="10199915" cy="1200329"/>
          </a:xfrm>
          <a:prstGeom prst="rect">
            <a:avLst/>
          </a:prstGeom>
          <a:noFill/>
        </p:spPr>
        <p:txBody>
          <a:bodyPr wrap="square" rtlCol="0">
            <a:spAutoFit/>
          </a:bodyPr>
          <a:lstStyle/>
          <a:p>
            <a:pPr marL="285750" indent="-285750">
              <a:buFont typeface="Arial" panose="020B0604020202020204" pitchFamily="34" charset="0"/>
              <a:buChar char="•"/>
            </a:pPr>
            <a:r>
              <a:rPr lang="en-IN" sz="1800" b="1" dirty="0">
                <a:solidFill>
                  <a:srgbClr val="000000"/>
                </a:solidFill>
                <a:effectLst/>
                <a:latin typeface="Times New Roman" panose="02020603050405020304" pitchFamily="18" charset="0"/>
              </a:rPr>
              <a:t>Theme 2: Remote Monitoring and Personalized Care [7,8]</a:t>
            </a:r>
          </a:p>
          <a:p>
            <a:pPr marL="285750" indent="-285750">
              <a:buFont typeface="Wingdings" panose="05000000000000000000" pitchFamily="2" charset="2"/>
              <a:buChar char="§"/>
            </a:pPr>
            <a:endParaRPr lang="en-IN" sz="1800" dirty="0">
              <a:effectLst/>
              <a:latin typeface="Times New Roman" panose="02020603050405020304" pitchFamily="18" charset="0"/>
              <a:ea typeface="Times New Roman" panose="02020603050405020304" pitchFamily="18" charset="0"/>
            </a:endParaRPr>
          </a:p>
          <a:p>
            <a:endParaRPr lang="en-IN" sz="1800" dirty="0">
              <a:effectLst/>
              <a:latin typeface="Times New Roman" panose="02020603050405020304" pitchFamily="18" charset="0"/>
              <a:ea typeface="Times New Roman" panose="02020603050405020304" pitchFamily="18" charset="0"/>
            </a:endParaRPr>
          </a:p>
          <a:p>
            <a:endParaRPr lang="en-IN" dirty="0"/>
          </a:p>
        </p:txBody>
      </p:sp>
      <p:sp>
        <p:nvSpPr>
          <p:cNvPr id="2" name="TextBox 1">
            <a:extLst>
              <a:ext uri="{FF2B5EF4-FFF2-40B4-BE49-F238E27FC236}">
                <a16:creationId xmlns:a16="http://schemas.microsoft.com/office/drawing/2014/main" xmlns="" id="{174F84D3-900D-CDCA-7433-0EDAA980878C}"/>
              </a:ext>
            </a:extLst>
          </p:cNvPr>
          <p:cNvSpPr txBox="1"/>
          <p:nvPr/>
        </p:nvSpPr>
        <p:spPr>
          <a:xfrm rot="10800000" flipV="1">
            <a:off x="4409162" y="886113"/>
            <a:ext cx="4409161" cy="369332"/>
          </a:xfrm>
          <a:prstGeom prst="rect">
            <a:avLst/>
          </a:prstGeom>
          <a:noFill/>
        </p:spPr>
        <p:txBody>
          <a:bodyPr wrap="square" rtlCol="0">
            <a:spAutoFit/>
          </a:bodyPr>
          <a:lstStyle/>
          <a:p>
            <a:r>
              <a:rPr lang="en-IN" b="1" dirty="0"/>
              <a:t>Thematic analysis – Results  </a:t>
            </a:r>
          </a:p>
        </p:txBody>
      </p:sp>
      <p:graphicFrame>
        <p:nvGraphicFramePr>
          <p:cNvPr id="5" name="Diagram 4">
            <a:extLst>
              <a:ext uri="{FF2B5EF4-FFF2-40B4-BE49-F238E27FC236}">
                <a16:creationId xmlns:a16="http://schemas.microsoft.com/office/drawing/2014/main" xmlns="" id="{996C7893-9144-D764-1E57-3FD5C45105A3}"/>
              </a:ext>
            </a:extLst>
          </p:cNvPr>
          <p:cNvGraphicFramePr/>
          <p:nvPr>
            <p:extLst>
              <p:ext uri="{D42A27DB-BD31-4B8C-83A1-F6EECF244321}">
                <p14:modId xmlns:p14="http://schemas.microsoft.com/office/powerpoint/2010/main" val="3879431385"/>
              </p:ext>
            </p:extLst>
          </p:nvPr>
        </p:nvGraphicFramePr>
        <p:xfrm>
          <a:off x="1093036" y="2251505"/>
          <a:ext cx="4641932" cy="30507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7" name="Diagram 6">
            <a:extLst>
              <a:ext uri="{FF2B5EF4-FFF2-40B4-BE49-F238E27FC236}">
                <a16:creationId xmlns:a16="http://schemas.microsoft.com/office/drawing/2014/main" xmlns="" id="{5008A68F-4B6B-DD8D-6039-241C744FA158}"/>
              </a:ext>
            </a:extLst>
          </p:cNvPr>
          <p:cNvGraphicFramePr/>
          <p:nvPr>
            <p:extLst>
              <p:ext uri="{D42A27DB-BD31-4B8C-83A1-F6EECF244321}">
                <p14:modId xmlns:p14="http://schemas.microsoft.com/office/powerpoint/2010/main" val="584960454"/>
              </p:ext>
            </p:extLst>
          </p:nvPr>
        </p:nvGraphicFramePr>
        <p:xfrm>
          <a:off x="6653162" y="2283968"/>
          <a:ext cx="4543785" cy="346759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9634358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2862</TotalTime>
  <Words>2599</Words>
  <Application>Microsoft Office PowerPoint</Application>
  <PresentationFormat>Widescreen</PresentationFormat>
  <Paragraphs>216</Paragraphs>
  <Slides>18</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Söhne</vt:lpstr>
      <vt:lpstr>Times New Roman</vt:lpstr>
      <vt:lpstr>Wingdings</vt:lpstr>
      <vt:lpstr>Office Theme</vt:lpstr>
      <vt:lpstr>  Topic - Digital Transformation and Automation in Home Healthcare: Improving Accessibility and Outcomes for Homebound Patients in India- A Literature Review Doctor alliance </vt:lpstr>
      <vt:lpstr>Mentor Approval </vt:lpstr>
      <vt:lpstr>Introduction </vt:lpstr>
      <vt:lpstr>PowerPoint Presentation</vt:lpstr>
      <vt:lpstr>Objectives of the Study</vt:lpstr>
      <vt:lpstr>Methodology </vt:lpstr>
      <vt:lpstr>Methodology </vt:lpstr>
      <vt:lpstr>Results </vt:lpstr>
      <vt:lpstr>PowerPoint Presentation</vt:lpstr>
      <vt:lpstr>Results</vt:lpstr>
      <vt:lpstr>Results</vt:lpstr>
      <vt:lpstr>Discussion </vt:lpstr>
      <vt:lpstr>Discussion </vt:lpstr>
      <vt:lpstr>Conclusion</vt:lpstr>
      <vt:lpstr>PowerPoint Presentation</vt:lpstr>
      <vt:lpstr>References</vt:lpstr>
      <vt:lpstr>PowerPoint Presentation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Avi</cp:lastModifiedBy>
  <cp:revision>12</cp:revision>
  <dcterms:created xsi:type="dcterms:W3CDTF">2022-05-20T15:11:38Z</dcterms:created>
  <dcterms:modified xsi:type="dcterms:W3CDTF">2024-07-23T12:40:23Z</dcterms:modified>
</cp:coreProperties>
</file>