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9" r:id="rId8"/>
    <p:sldId id="262" r:id="rId9"/>
    <p:sldId id="268" r:id="rId10"/>
    <p:sldId id="270" r:id="rId11"/>
    <p:sldId id="271" r:id="rId12"/>
    <p:sldId id="263" r:id="rId13"/>
    <p:sldId id="264" r:id="rId14"/>
    <p:sldId id="265" r:id="rId15"/>
    <p:sldId id="266" r:id="rId16"/>
    <p:sldId id="267"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114"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https://delhiiihmr-my.sharepoint.com/personal/librarystudent_iihmrdelhi_edu_in/Documents/rashmi%20doctors%20lis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elhiiihmr-my.sharepoint.com/personal/librarystudent_iihmrdelhi_edu_in/Documents/rashmi%20doctors%20lis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elhiiihmr-my.sharepoint.com/personal/librarystudent_iihmrdelhi_edu_in/Documents/rashmi%20doctors%20lis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oleObject" Target="https://delhiiihmr-my.sharepoint.com/personal/librarystudent_iihmrdelhi_edu_in/Documents/rashmi%20doctors%20lis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b="1" dirty="0"/>
              <a:t>HINDERING FACTORS</a:t>
            </a:r>
          </a:p>
        </c:rich>
      </c:tx>
      <c:layout>
        <c:manualLayout>
          <c:xMode val="edge"/>
          <c:yMode val="edge"/>
          <c:x val="0.34164830330231821"/>
          <c:y val="8.3677830665279771E-4"/>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FC7-4895-8DD8-9DF7ADEB237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FC7-4895-8DD8-9DF7ADEB237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FC7-4895-8DD8-9DF7ADEB237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FC7-4895-8DD8-9DF7ADEB237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AFC7-4895-8DD8-9DF7ADEB237A}"/>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AFC7-4895-8DD8-9DF7ADEB237A}"/>
              </c:ext>
            </c:extLst>
          </c:dPt>
          <c:dLbls>
            <c:dLbl>
              <c:idx val="0"/>
              <c:layout>
                <c:manualLayout>
                  <c:x val="0.1926228362348163"/>
                  <c:y val="6.4116507316267807E-2"/>
                </c:manualLayout>
              </c:layout>
              <c:tx>
                <c:rich>
                  <a:bodyPr/>
                  <a:lstStyle/>
                  <a:p>
                    <a:fld id="{549C93FB-4166-4285-9899-14BBCF41BC62}" type="CATEGORYNAME">
                      <a:rPr lang="en-US" sz="1200"/>
                      <a:pPr/>
                      <a:t>[CATEGORY NAME]</a:t>
                    </a:fld>
                    <a:r>
                      <a:rPr lang="en-US" baseline="0" dirty="0"/>
                      <a:t>
</a:t>
                    </a:r>
                    <a:fld id="{9B00521E-5940-4E80-9F05-BE310260AEBA}"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layout>
                    <c:manualLayout>
                      <c:w val="0.17887605275784929"/>
                      <c:h val="0.12152397969676287"/>
                    </c:manualLayout>
                  </c15:layout>
                  <c15:dlblFieldTable/>
                  <c15:showDataLabelsRange val="0"/>
                </c:ext>
                <c:ext xmlns:c16="http://schemas.microsoft.com/office/drawing/2014/chart" uri="{C3380CC4-5D6E-409C-BE32-E72D297353CC}">
                  <c16:uniqueId val="{00000001-AFC7-4895-8DD8-9DF7ADEB237A}"/>
                </c:ext>
              </c:extLst>
            </c:dLbl>
            <c:dLbl>
              <c:idx val="1"/>
              <c:tx>
                <c:rich>
                  <a:bodyPr/>
                  <a:lstStyle/>
                  <a:p>
                    <a:fld id="{A1FF852B-16B1-4C76-8EF6-F8FD3FCF264E}" type="CATEGORYNAME">
                      <a:rPr lang="en-US" sz="1200"/>
                      <a:pPr/>
                      <a:t>[CATEGORY NAME]</a:t>
                    </a:fld>
                    <a:r>
                      <a:rPr lang="en-US" baseline="0" dirty="0"/>
                      <a:t>
</a:t>
                    </a:r>
                    <a:fld id="{0C845071-B313-46AF-83DA-2DF72B57829A}" type="PERCENTAGE">
                      <a:rPr lang="en-US" baseline="0"/>
                      <a:pPr/>
                      <a:t>[PERCENTAGE]</a:t>
                    </a:fld>
                    <a:endParaRPr lang="en-US" baseline="0" dirty="0"/>
                  </a:p>
                </c:rich>
              </c:tx>
              <c:dLblPos val="outEnd"/>
              <c:showLegendKey val="0"/>
              <c:showVal val="0"/>
              <c:showCatName val="1"/>
              <c:showSerName val="0"/>
              <c:showPercent val="1"/>
              <c:showBubbleSize val="0"/>
              <c:extLst>
                <c:ext xmlns:c15="http://schemas.microsoft.com/office/drawing/2012/chart" uri="{CE6537A1-D6FC-4f65-9D91-7224C49458BB}">
                  <c15:layout>
                    <c:manualLayout>
                      <c:w val="0.18074776520107083"/>
                      <c:h val="0.12283447288182574"/>
                    </c:manualLayout>
                  </c15:layout>
                  <c15:dlblFieldTable/>
                  <c15:showDataLabelsRange val="0"/>
                </c:ext>
                <c:ext xmlns:c16="http://schemas.microsoft.com/office/drawing/2014/chart" uri="{C3380CC4-5D6E-409C-BE32-E72D297353CC}">
                  <c16:uniqueId val="{00000003-AFC7-4895-8DD8-9DF7ADEB237A}"/>
                </c:ext>
              </c:extLst>
            </c:dLbl>
            <c:dLbl>
              <c:idx val="2"/>
              <c:layout>
                <c:manualLayout>
                  <c:x val="0.29815543060320593"/>
                  <c:y val="-0.15259282054644688"/>
                </c:manualLayout>
              </c:layout>
              <c:tx>
                <c:rich>
                  <a:bodyPr/>
                  <a:lstStyle/>
                  <a:p>
                    <a:fld id="{3CC4F980-26EA-430E-9B8A-A18B11FF676A}" type="CATEGORYNAME">
                      <a:rPr lang="en-US"/>
                      <a:pPr/>
                      <a:t>[CATEGORY NAME]</a:t>
                    </a:fld>
                    <a:r>
                      <a:rPr lang="en-US" baseline="0" dirty="0"/>
                      <a:t>
</a:t>
                    </a:r>
                    <a:fld id="{F912B744-374F-4593-A46E-D3AA68DC49F9}" type="PERCENTAGE">
                      <a:rPr lang="en-US" sz="1200"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layout>
                    <c:manualLayout>
                      <c:w val="0.21888712223247053"/>
                      <c:h val="0.10507640538518627"/>
                    </c:manualLayout>
                  </c15:layout>
                  <c15:dlblFieldTable/>
                  <c15:showDataLabelsRange val="0"/>
                </c:ext>
                <c:ext xmlns:c16="http://schemas.microsoft.com/office/drawing/2014/chart" uri="{C3380CC4-5D6E-409C-BE32-E72D297353CC}">
                  <c16:uniqueId val="{00000005-AFC7-4895-8DD8-9DF7ADEB237A}"/>
                </c:ext>
              </c:extLst>
            </c:dLbl>
            <c:dLbl>
              <c:idx val="3"/>
              <c:tx>
                <c:rich>
                  <a:bodyPr/>
                  <a:lstStyle/>
                  <a:p>
                    <a:fld id="{7502F1F0-6780-4340-8190-BB0A78BDE0CB}" type="CATEGORYNAME">
                      <a:rPr lang="en-US" sz="1200"/>
                      <a:pPr/>
                      <a:t>[CATEGORY NAME]</a:t>
                    </a:fld>
                    <a:r>
                      <a:rPr lang="en-US" baseline="0" dirty="0"/>
                      <a:t>
</a:t>
                    </a:r>
                    <a:fld id="{06B6CA3E-B3AE-4280-97A6-CA28B811A0E4}" type="PERCENTAGE">
                      <a:rPr lang="en-US" baseline="0"/>
                      <a:pPr/>
                      <a:t>[PERCENTAGE]</a:t>
                    </a:fld>
                    <a:endParaRPr lang="en-US" baseline="0" dirty="0"/>
                  </a:p>
                </c:rich>
              </c:tx>
              <c:dLblPos val="outEnd"/>
              <c:showLegendKey val="0"/>
              <c:showVal val="0"/>
              <c:showCatName val="1"/>
              <c:showSerName val="0"/>
              <c:showPercent val="1"/>
              <c:showBubbleSize val="0"/>
              <c:extLst>
                <c:ext xmlns:c15="http://schemas.microsoft.com/office/drawing/2012/chart" uri="{CE6537A1-D6FC-4f65-9D91-7224C49458BB}">
                  <c15:layout>
                    <c:manualLayout>
                      <c:w val="0.22414769547817429"/>
                      <c:h val="0.10966564633859192"/>
                    </c:manualLayout>
                  </c15:layout>
                  <c15:dlblFieldTable/>
                  <c15:showDataLabelsRange val="0"/>
                </c:ext>
                <c:ext xmlns:c16="http://schemas.microsoft.com/office/drawing/2014/chart" uri="{C3380CC4-5D6E-409C-BE32-E72D297353CC}">
                  <c16:uniqueId val="{00000007-AFC7-4895-8DD8-9DF7ADEB237A}"/>
                </c:ext>
              </c:extLst>
            </c:dLbl>
            <c:dLbl>
              <c:idx val="4"/>
              <c:tx>
                <c:rich>
                  <a:bodyPr/>
                  <a:lstStyle/>
                  <a:p>
                    <a:fld id="{BB1CD971-F0FD-48D7-9A2C-72B9E7A3A714}" type="CATEGORYNAME">
                      <a:rPr lang="en-US" sz="1200"/>
                      <a:pPr/>
                      <a:t>[CATEGORY NAME]</a:t>
                    </a:fld>
                    <a:r>
                      <a:rPr lang="en-US" baseline="0" dirty="0"/>
                      <a:t>
</a:t>
                    </a:r>
                    <a:fld id="{A4AF44E1-F347-4FF4-8A58-D9117C777B1F}" type="PERCENTAGE">
                      <a:rPr lang="en-US" baseline="0"/>
                      <a:pPr/>
                      <a:t>[PERCENTAGE]</a:t>
                    </a:fld>
                    <a:endParaRPr lang="en-US" baseline="0" dirty="0"/>
                  </a:p>
                </c:rich>
              </c:tx>
              <c:dLblPos val="outEnd"/>
              <c:showLegendKey val="0"/>
              <c:showVal val="0"/>
              <c:showCatName val="1"/>
              <c:showSerName val="0"/>
              <c:showPercent val="1"/>
              <c:showBubbleSize val="0"/>
              <c:extLst>
                <c:ext xmlns:c15="http://schemas.microsoft.com/office/drawing/2012/chart" uri="{CE6537A1-D6FC-4f65-9D91-7224C49458BB}">
                  <c15:layout>
                    <c:manualLayout>
                      <c:w val="0.22852611971498515"/>
                      <c:h val="9.7836745521037938E-2"/>
                    </c:manualLayout>
                  </c15:layout>
                  <c15:dlblFieldTable/>
                  <c15:showDataLabelsRange val="0"/>
                </c:ext>
                <c:ext xmlns:c16="http://schemas.microsoft.com/office/drawing/2014/chart" uri="{C3380CC4-5D6E-409C-BE32-E72D297353CC}">
                  <c16:uniqueId val="{00000009-AFC7-4895-8DD8-9DF7ADEB237A}"/>
                </c:ext>
              </c:extLst>
            </c:dLbl>
            <c:dLbl>
              <c:idx val="5"/>
              <c:layout>
                <c:manualLayout>
                  <c:x val="-8.9300438047611855E-2"/>
                  <c:y val="3.0097288893883162E-2"/>
                </c:manualLayout>
              </c:layout>
              <c:tx>
                <c:rich>
                  <a:bodyPr/>
                  <a:lstStyle/>
                  <a:p>
                    <a:fld id="{B97E0BDD-5C83-4801-BE23-4DAAC642AAD2}" type="CATEGORYNAME">
                      <a:rPr lang="en-US" sz="1200"/>
                      <a:pPr/>
                      <a:t>[CATEGORY NAME]</a:t>
                    </a:fld>
                    <a:r>
                      <a:rPr lang="en-US" baseline="0" dirty="0"/>
                      <a:t>
</a:t>
                    </a:r>
                    <a:fld id="{33830759-0961-40D9-89A9-41F2C35EDF73}"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AFC7-4895-8DD8-9DF7ADEB237A}"/>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Sheet1!$F$1:$K$1</c:f>
              <c:strCache>
                <c:ptCount val="6"/>
                <c:pt idx="0">
                  <c:v>PERCEIVED PRESSURE</c:v>
                </c:pt>
                <c:pt idx="1">
                  <c:v>DISTRUST</c:v>
                </c:pt>
                <c:pt idx="2">
                  <c:v>LACK OF TIME</c:v>
                </c:pt>
                <c:pt idx="3">
                  <c:v>RELEVANCE OF INFORMATION</c:v>
                </c:pt>
                <c:pt idx="4">
                  <c:v>PRE EXISTING CONTRACT</c:v>
                </c:pt>
                <c:pt idx="5">
                  <c:v>REPETATIVE INFORMATION</c:v>
                </c:pt>
              </c:strCache>
            </c:strRef>
          </c:cat>
          <c:val>
            <c:numRef>
              <c:f>Sheet1!$F$2:$K$2</c:f>
              <c:numCache>
                <c:formatCode>General</c:formatCode>
                <c:ptCount val="6"/>
                <c:pt idx="0">
                  <c:v>3</c:v>
                </c:pt>
                <c:pt idx="1">
                  <c:v>13</c:v>
                </c:pt>
                <c:pt idx="2">
                  <c:v>17</c:v>
                </c:pt>
                <c:pt idx="3">
                  <c:v>4</c:v>
                </c:pt>
                <c:pt idx="4">
                  <c:v>7</c:v>
                </c:pt>
                <c:pt idx="5">
                  <c:v>6</c:v>
                </c:pt>
              </c:numCache>
            </c:numRef>
          </c:val>
          <c:extLst>
            <c:ext xmlns:c16="http://schemas.microsoft.com/office/drawing/2014/chart" uri="{C3380CC4-5D6E-409C-BE32-E72D297353CC}">
              <c16:uniqueId val="{0000000C-AFC7-4895-8DD8-9DF7ADEB237A}"/>
            </c:ext>
          </c:extLst>
        </c:ser>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17177303267585414"/>
          <c:y val="0.81014353393162108"/>
          <c:w val="0.65304806596145182"/>
          <c:h val="0.18985639082782663"/>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b="1" dirty="0"/>
              <a:t>INFLUENCING FACTORS</a:t>
            </a:r>
          </a:p>
        </c:rich>
      </c:tx>
      <c:layout>
        <c:manualLayout>
          <c:xMode val="edge"/>
          <c:yMode val="edge"/>
          <c:x val="0.40494837061798822"/>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645-403B-BFA7-639DE9F4089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645-403B-BFA7-639DE9F4089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645-403B-BFA7-639DE9F4089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645-403B-BFA7-639DE9F4089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645-403B-BFA7-639DE9F4089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E645-403B-BFA7-639DE9F40899}"/>
              </c:ext>
            </c:extLst>
          </c:dPt>
          <c:dLbls>
            <c:dLbl>
              <c:idx val="0"/>
              <c:layout>
                <c:manualLayout>
                  <c:x val="0.29424546031620158"/>
                  <c:y val="9.1488794135562601E-2"/>
                </c:manualLayout>
              </c:layout>
              <c:tx>
                <c:rich>
                  <a:bodyPr/>
                  <a:lstStyle/>
                  <a:p>
                    <a:fld id="{8F68F9A6-E9BB-4E77-A9F5-C0F402587E73}" type="CATEGORYNAME">
                      <a:rPr lang="en-US" sz="1200"/>
                      <a:pPr/>
                      <a:t>[CATEGORY NAME]</a:t>
                    </a:fld>
                    <a:r>
                      <a:rPr lang="en-US" baseline="0" dirty="0"/>
                      <a:t>
</a:t>
                    </a:r>
                    <a:fld id="{CFA063B4-BE8A-403C-A590-9B9F512CF147}"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E645-403B-BFA7-639DE9F40899}"/>
                </c:ext>
              </c:extLst>
            </c:dLbl>
            <c:dLbl>
              <c:idx val="1"/>
              <c:layout>
                <c:manualLayout>
                  <c:x val="0.12666420237873086"/>
                  <c:y val="0.20590539603856409"/>
                </c:manualLayout>
              </c:layout>
              <c:tx>
                <c:rich>
                  <a:bodyPr/>
                  <a:lstStyle/>
                  <a:p>
                    <a:fld id="{9D6F8A1F-9127-42BD-A0BB-AF5F0F3CDCFB}" type="CATEGORYNAME">
                      <a:rPr lang="en-US" sz="1200"/>
                      <a:pPr/>
                      <a:t>[CATEGORY NAME]</a:t>
                    </a:fld>
                    <a:r>
                      <a:rPr lang="en-US" baseline="0" dirty="0"/>
                      <a:t>
</a:t>
                    </a:r>
                    <a:fld id="{9A2E1256-D9EB-465F-B89B-A3E4806571E8}"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layout>
                    <c:manualLayout>
                      <c:w val="0.19102274775593822"/>
                      <c:h val="7.9949604552550277E-2"/>
                    </c:manualLayout>
                  </c15:layout>
                  <c15:dlblFieldTable/>
                  <c15:showDataLabelsRange val="0"/>
                </c:ext>
                <c:ext xmlns:c16="http://schemas.microsoft.com/office/drawing/2014/chart" uri="{C3380CC4-5D6E-409C-BE32-E72D297353CC}">
                  <c16:uniqueId val="{00000003-E645-403B-BFA7-639DE9F40899}"/>
                </c:ext>
              </c:extLst>
            </c:dLbl>
            <c:dLbl>
              <c:idx val="2"/>
              <c:layout>
                <c:manualLayout>
                  <c:x val="8.5796181313074038E-2"/>
                  <c:y val="-0.15792945916087678"/>
                </c:manualLayout>
              </c:layout>
              <c:tx>
                <c:rich>
                  <a:bodyPr/>
                  <a:lstStyle/>
                  <a:p>
                    <a:fld id="{84D92553-037B-40B2-8804-D7238A8057AB}" type="CATEGORYNAME">
                      <a:rPr lang="en-US" sz="1200"/>
                      <a:pPr/>
                      <a:t>[CATEGORY NAME]</a:t>
                    </a:fld>
                    <a:r>
                      <a:rPr lang="en-US" baseline="0" dirty="0"/>
                      <a:t>
</a:t>
                    </a:r>
                    <a:fld id="{34F0F41A-1476-4612-BE52-76F7F56C26AD}"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layout>
                    <c:manualLayout>
                      <c:w val="0.13736650960377911"/>
                      <c:h val="0.10559151891999756"/>
                    </c:manualLayout>
                  </c15:layout>
                  <c15:dlblFieldTable/>
                  <c15:showDataLabelsRange val="0"/>
                </c:ext>
                <c:ext xmlns:c16="http://schemas.microsoft.com/office/drawing/2014/chart" uri="{C3380CC4-5D6E-409C-BE32-E72D297353CC}">
                  <c16:uniqueId val="{00000005-E645-403B-BFA7-639DE9F40899}"/>
                </c:ext>
              </c:extLst>
            </c:dLbl>
            <c:dLbl>
              <c:idx val="3"/>
              <c:layout>
                <c:manualLayout>
                  <c:x val="-1.7280366961663431E-2"/>
                  <c:y val="0.13756937534344846"/>
                </c:manualLayout>
              </c:layout>
              <c:tx>
                <c:rich>
                  <a:bodyPr/>
                  <a:lstStyle/>
                  <a:p>
                    <a:fld id="{D03E1EB6-84EB-4A43-A207-68D642D5C9A0}" type="CATEGORYNAME">
                      <a:rPr lang="en-US" sz="1200"/>
                      <a:pPr/>
                      <a:t>[CATEGORY NAME]</a:t>
                    </a:fld>
                    <a:r>
                      <a:rPr lang="en-US" baseline="0" dirty="0"/>
                      <a:t>
</a:t>
                    </a:r>
                    <a:fld id="{6A42086E-34BA-4393-8307-EF18298CD976}"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E645-403B-BFA7-639DE9F40899}"/>
                </c:ext>
              </c:extLst>
            </c:dLbl>
            <c:dLbl>
              <c:idx val="4"/>
              <c:layout>
                <c:manualLayout>
                  <c:x val="-6.0077515368993341E-2"/>
                  <c:y val="-5.5865890768809955E-2"/>
                </c:manualLayout>
              </c:layout>
              <c:tx>
                <c:rich>
                  <a:bodyPr/>
                  <a:lstStyle/>
                  <a:p>
                    <a:fld id="{43130261-D168-41BB-8C4D-D8BC87CACC27}" type="CATEGORYNAME">
                      <a:rPr lang="en-US" sz="1200"/>
                      <a:pPr/>
                      <a:t>[CATEGORY NAME]</a:t>
                    </a:fld>
                    <a:r>
                      <a:rPr lang="en-US" baseline="0" dirty="0"/>
                      <a:t>
</a:t>
                    </a:r>
                    <a:fld id="{F9306576-DB69-4468-976A-CE9AC9D89571}"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E645-403B-BFA7-639DE9F40899}"/>
                </c:ext>
              </c:extLst>
            </c:dLbl>
            <c:dLbl>
              <c:idx val="5"/>
              <c:layout>
                <c:manualLayout>
                  <c:x val="-0.12390987544854874"/>
                  <c:y val="-2.1368261972872738E-3"/>
                </c:manualLayout>
              </c:layout>
              <c:tx>
                <c:rich>
                  <a:bodyPr/>
                  <a:lstStyle/>
                  <a:p>
                    <a:fld id="{9783F708-60D6-4B02-B499-687E93635862}" type="CATEGORYNAME">
                      <a:rPr lang="en-US" sz="1200"/>
                      <a:pPr/>
                      <a:t>[CATEGORY NAME]</a:t>
                    </a:fld>
                    <a:r>
                      <a:rPr lang="en-US" baseline="0" dirty="0"/>
                      <a:t>
</a:t>
                    </a:r>
                    <a:fld id="{C432BA9D-6B71-441D-88FF-8821FA6854A9}"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E645-403B-BFA7-639DE9F40899}"/>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Sheet1!$F$5:$K$5</c:f>
              <c:strCache>
                <c:ptCount val="6"/>
                <c:pt idx="0">
                  <c:v>PROFESSIONAL RELATIONSHIP</c:v>
                </c:pt>
                <c:pt idx="1">
                  <c:v>EDUCATIONAL SUPPORT</c:v>
                </c:pt>
                <c:pt idx="2">
                  <c:v>PATIENT BENEFIT</c:v>
                </c:pt>
                <c:pt idx="3">
                  <c:v>WAY OF  COMMUNICATION</c:v>
                </c:pt>
                <c:pt idx="4">
                  <c:v>INTRESTED TO KNOW SERVICES</c:v>
                </c:pt>
                <c:pt idx="5">
                  <c:v>NOT INTRESTED</c:v>
                </c:pt>
              </c:strCache>
            </c:strRef>
          </c:cat>
          <c:val>
            <c:numRef>
              <c:f>Sheet1!$F$6:$K$6</c:f>
              <c:numCache>
                <c:formatCode>General</c:formatCode>
                <c:ptCount val="6"/>
                <c:pt idx="0">
                  <c:v>1</c:v>
                </c:pt>
                <c:pt idx="1">
                  <c:v>7</c:v>
                </c:pt>
                <c:pt idx="2">
                  <c:v>25</c:v>
                </c:pt>
                <c:pt idx="3">
                  <c:v>2</c:v>
                </c:pt>
                <c:pt idx="4">
                  <c:v>1</c:v>
                </c:pt>
                <c:pt idx="5">
                  <c:v>11</c:v>
                </c:pt>
              </c:numCache>
            </c:numRef>
          </c:val>
          <c:extLst>
            <c:ext xmlns:c16="http://schemas.microsoft.com/office/drawing/2014/chart" uri="{C3380CC4-5D6E-409C-BE32-E72D297353CC}">
              <c16:uniqueId val="{0000000C-E645-403B-BFA7-639DE9F40899}"/>
            </c:ext>
          </c:extLst>
        </c:ser>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SUCCESS RATE OF DOCTORS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SUCCESS RATE OF DOCTORS</a:t>
            </a:r>
          </a:p>
        </c:rich>
      </c:tx>
      <c:overlay val="0"/>
      <c:spPr>
        <a:noFill/>
        <a:ln>
          <a:noFill/>
        </a:ln>
        <a:effectLst/>
      </c:sp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819-459C-8164-826189AFB9A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819-459C-8164-826189AFB9A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819-459C-8164-826189AFB9A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819-459C-8164-826189AFB9AE}"/>
              </c:ext>
            </c:extLst>
          </c:dPt>
          <c:dLbls>
            <c:dLbl>
              <c:idx val="0"/>
              <c:layout>
                <c:manualLayout>
                  <c:x val="1.3050570962479449E-2"/>
                  <c:y val="-6.8473578364505891E-2"/>
                </c:manualLayout>
              </c:layout>
              <c:tx>
                <c:rich>
                  <a:bodyPr/>
                  <a:lstStyle/>
                  <a:p>
                    <a:fld id="{3691F08F-1574-4390-AF3B-75F912D83CEB}" type="CATEGORYNAME">
                      <a:rPr lang="en-US" sz="1200"/>
                      <a:pPr/>
                      <a:t>[CATEGORY NAME]</a:t>
                    </a:fld>
                    <a:r>
                      <a:rPr lang="en-US" sz="1200" baseline="0" dirty="0"/>
                      <a:t>
</a:t>
                    </a:r>
                    <a:fld id="{CBF8F001-E232-4430-9FA1-43784AB5CAC3}" type="PERCENTAGE">
                      <a:rPr lang="en-US" sz="1200" baseline="0"/>
                      <a:pPr/>
                      <a:t>[PERCENTAGE]</a:t>
                    </a:fld>
                    <a:endParaRPr lang="en-US" sz="1200"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819-459C-8164-826189AFB9AE}"/>
                </c:ext>
              </c:extLst>
            </c:dLbl>
            <c:dLbl>
              <c:idx val="1"/>
              <c:layout>
                <c:manualLayout>
                  <c:x val="-2.1750951604132679E-3"/>
                  <c:y val="8.7494016799090926E-2"/>
                </c:manualLayout>
              </c:layout>
              <c:tx>
                <c:rich>
                  <a:bodyPr/>
                  <a:lstStyle/>
                  <a:p>
                    <a:fld id="{A9181AC1-11D8-4A11-9CE8-786BFECAF5C1}" type="CATEGORYNAME">
                      <a:rPr lang="en-US" sz="1200"/>
                      <a:pPr/>
                      <a:t>[CATEGORY NAME]</a:t>
                    </a:fld>
                    <a:r>
                      <a:rPr lang="en-US" sz="1200" baseline="0" dirty="0"/>
                      <a:t>
</a:t>
                    </a:r>
                    <a:fld id="{EA001F84-C261-4CA4-992C-54FCC680E9FC}" type="PERCENTAGE">
                      <a:rPr lang="en-US" sz="1200" baseline="0"/>
                      <a:pPr/>
                      <a:t>[PERCENTAGE]</a:t>
                    </a:fld>
                    <a:endParaRPr lang="en-US" sz="1200"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819-459C-8164-826189AFB9AE}"/>
                </c:ext>
              </c:extLst>
            </c:dLbl>
            <c:dLbl>
              <c:idx val="3"/>
              <c:layout>
                <c:manualLayout>
                  <c:x val="-0.12833061446438282"/>
                  <c:y val="0.10271036754675883"/>
                </c:manualLayout>
              </c:layout>
              <c:tx>
                <c:rich>
                  <a:bodyPr/>
                  <a:lstStyle/>
                  <a:p>
                    <a:fld id="{6317E88F-8FF7-4900-B4B0-E33D61B66299}" type="CATEGORYNAME">
                      <a:rPr lang="en-US" sz="1200"/>
                      <a:pPr/>
                      <a:t>[CATEGORY NAME]</a:t>
                    </a:fld>
                    <a:r>
                      <a:rPr lang="en-US" baseline="0" dirty="0"/>
                      <a:t>
</a:t>
                    </a:r>
                    <a:fld id="{6B6CBFC1-52B2-4937-8C83-1FC2979CD6EA}"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3819-459C-8164-826189AFB9AE}"/>
                </c:ext>
              </c:extLst>
            </c:dLbl>
            <c:spPr>
              <a:solidFill>
                <a:sysClr val="window" lastClr="FFFFFF"/>
              </a:solidFill>
              <a:ln>
                <a:solidFill>
                  <a:sysClr val="windowText" lastClr="000000">
                    <a:lumMod val="25000"/>
                    <a:lumOff val="75000"/>
                  </a:sysClr>
                </a:solidFill>
              </a:ln>
              <a:effectLst/>
            </c:spPr>
            <c:txPr>
              <a:bodyPr rot="0" vert="horz"/>
              <a:lstStyle/>
              <a:p>
                <a:pPr>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Sheet1!$F$30:$I$30</c:f>
              <c:strCache>
                <c:ptCount val="4"/>
                <c:pt idx="0">
                  <c:v>      TOTAL DOCTORS</c:v>
                </c:pt>
                <c:pt idx="1">
                  <c:v>          DOCTORS ACCEPTS PATIENTS BENIFITS</c:v>
                </c:pt>
                <c:pt idx="3">
                  <c:v>              DOCTORS GIVE BUSINESS</c:v>
                </c:pt>
              </c:strCache>
            </c:strRef>
          </c:cat>
          <c:val>
            <c:numRef>
              <c:f>Sheet1!$F$31:$I$31</c:f>
              <c:numCache>
                <c:formatCode>General</c:formatCode>
                <c:ptCount val="4"/>
                <c:pt idx="0">
                  <c:v>50</c:v>
                </c:pt>
                <c:pt idx="1">
                  <c:v>25</c:v>
                </c:pt>
                <c:pt idx="3">
                  <c:v>10</c:v>
                </c:pt>
              </c:numCache>
            </c:numRef>
          </c:val>
          <c:extLst>
            <c:ext xmlns:c16="http://schemas.microsoft.com/office/drawing/2014/chart" uri="{C3380CC4-5D6E-409C-BE32-E72D297353CC}">
              <c16:uniqueId val="{00000008-3819-459C-8164-826189AFB9AE}"/>
            </c:ext>
          </c:extLst>
        </c:ser>
        <c:ser>
          <c:idx val="1"/>
          <c:order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A-3819-459C-8164-826189AFB9A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C-3819-459C-8164-826189AFB9A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E-3819-459C-8164-826189AFB9A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0-3819-459C-8164-826189AFB9AE}"/>
              </c:ext>
            </c:extLst>
          </c:dPt>
          <c:cat>
            <c:strRef>
              <c:f>Sheet1!$F$30:$I$30</c:f>
              <c:strCache>
                <c:ptCount val="4"/>
                <c:pt idx="0">
                  <c:v>      TOTAL DOCTORS</c:v>
                </c:pt>
                <c:pt idx="1">
                  <c:v>          DOCTORS ACCEPTS PATIENTS BENIFITS</c:v>
                </c:pt>
                <c:pt idx="3">
                  <c:v>              DOCTORS GIVE BUSINESS</c:v>
                </c:pt>
              </c:strCache>
            </c:strRef>
          </c:cat>
          <c:val>
            <c:numRef>
              <c:f>Sheet1!$F$32:$I$32</c:f>
              <c:numCache>
                <c:formatCode>General</c:formatCode>
                <c:ptCount val="4"/>
              </c:numCache>
            </c:numRef>
          </c:val>
          <c:extLst>
            <c:ext xmlns:c16="http://schemas.microsoft.com/office/drawing/2014/chart" uri="{C3380CC4-5D6E-409C-BE32-E72D297353CC}">
              <c16:uniqueId val="{00000011-3819-459C-8164-826189AFB9AE}"/>
            </c:ext>
          </c:extLst>
        </c:ser>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vert="horz"/>
        <a:lstStyle/>
        <a:p>
          <a:pPr>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IN"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2" name="Google Shape;162;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 name="Google Shape;170;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8" name="Google Shape;178;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1" name="Google Shape;111;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4" name="Google Shape;154;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700"/>
          </a:xfrm>
          <a:prstGeom prst="rect">
            <a:avLst/>
          </a:prstGeom>
          <a:noFill/>
          <a:ln>
            <a:noFill/>
          </a:ln>
        </p:spPr>
        <p:txBody>
          <a:bodyPr spcFirstLastPara="1" wrap="square" lIns="91425" tIns="45700" rIns="91425" bIns="45700" anchor="b" anchorCtr="0">
            <a:normAutofit/>
          </a:bodyPr>
          <a:lstStyle>
            <a:lvl1pPr lvl="0" algn="ctr" rtl="0">
              <a:lnSpc>
                <a:spcPct val="90000"/>
              </a:lnSpc>
              <a:spcBef>
                <a:spcPts val="0"/>
              </a:spcBef>
              <a:spcAft>
                <a:spcPts val="0"/>
              </a:spcAft>
              <a:buClr>
                <a:schemeClr val="dk1"/>
              </a:buClr>
              <a:buSzPts val="6000"/>
              <a:buFont typeface="Calibri"/>
              <a:buNone/>
              <a:defRPr sz="6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00"/>
          </a:xfrm>
          <a:prstGeom prst="rect">
            <a:avLst/>
          </a:prstGeom>
          <a:noFill/>
          <a:ln>
            <a:noFill/>
          </a:ln>
        </p:spPr>
        <p:txBody>
          <a:bodyPr spcFirstLastPara="1" wrap="square" lIns="91425" tIns="45700" rIns="91425" bIns="45700" anchor="t" anchorCtr="0">
            <a:normAutofit/>
          </a:bodyPr>
          <a:lstStyle>
            <a:lvl1pPr lvl="0" algn="ctr" rtl="0">
              <a:lnSpc>
                <a:spcPct val="90000"/>
              </a:lnSpc>
              <a:spcBef>
                <a:spcPts val="1000"/>
              </a:spcBef>
              <a:spcAft>
                <a:spcPts val="0"/>
              </a:spcAft>
              <a:buClr>
                <a:schemeClr val="dk1"/>
              </a:buClr>
              <a:buSzPts val="2400"/>
              <a:buNone/>
              <a:defRPr sz="2400"/>
            </a:lvl1pPr>
            <a:lvl2pPr lvl="1" algn="ctr" rtl="0">
              <a:lnSpc>
                <a:spcPct val="90000"/>
              </a:lnSpc>
              <a:spcBef>
                <a:spcPts val="500"/>
              </a:spcBef>
              <a:spcAft>
                <a:spcPts val="0"/>
              </a:spcAft>
              <a:buClr>
                <a:schemeClr val="dk1"/>
              </a:buClr>
              <a:buSzPts val="2000"/>
              <a:buNone/>
              <a:defRPr sz="2000"/>
            </a:lvl2pPr>
            <a:lvl3pPr lvl="2" algn="ctr" rtl="0">
              <a:lnSpc>
                <a:spcPct val="90000"/>
              </a:lnSpc>
              <a:spcBef>
                <a:spcPts val="500"/>
              </a:spcBef>
              <a:spcAft>
                <a:spcPts val="0"/>
              </a:spcAft>
              <a:buClr>
                <a:schemeClr val="dk1"/>
              </a:buClr>
              <a:buSzPts val="1800"/>
              <a:buNone/>
              <a:defRPr sz="1800"/>
            </a:lvl3pPr>
            <a:lvl4pPr lvl="3" algn="ctr" rtl="0">
              <a:lnSpc>
                <a:spcPct val="90000"/>
              </a:lnSpc>
              <a:spcBef>
                <a:spcPts val="500"/>
              </a:spcBef>
              <a:spcAft>
                <a:spcPts val="0"/>
              </a:spcAft>
              <a:buClr>
                <a:schemeClr val="dk1"/>
              </a:buClr>
              <a:buSzPts val="1600"/>
              <a:buNone/>
              <a:defRPr sz="1600"/>
            </a:lvl4pPr>
            <a:lvl5pPr lvl="4" algn="ctr" rtl="0">
              <a:lnSpc>
                <a:spcPct val="90000"/>
              </a:lnSpc>
              <a:spcBef>
                <a:spcPts val="500"/>
              </a:spcBef>
              <a:spcAft>
                <a:spcPts val="0"/>
              </a:spcAft>
              <a:buClr>
                <a:schemeClr val="dk1"/>
              </a:buClr>
              <a:buSzPts val="1600"/>
              <a:buNone/>
              <a:defRPr sz="1600"/>
            </a:lvl5pPr>
            <a:lvl6pPr lvl="5" algn="ctr" rtl="0">
              <a:lnSpc>
                <a:spcPct val="90000"/>
              </a:lnSpc>
              <a:spcBef>
                <a:spcPts val="500"/>
              </a:spcBef>
              <a:spcAft>
                <a:spcPts val="0"/>
              </a:spcAft>
              <a:buClr>
                <a:schemeClr val="dk1"/>
              </a:buClr>
              <a:buSzPts val="1600"/>
              <a:buNone/>
              <a:defRPr sz="1600"/>
            </a:lvl6pPr>
            <a:lvl7pPr lvl="6" algn="ctr" rtl="0">
              <a:lnSpc>
                <a:spcPct val="90000"/>
              </a:lnSpc>
              <a:spcBef>
                <a:spcPts val="500"/>
              </a:spcBef>
              <a:spcAft>
                <a:spcPts val="0"/>
              </a:spcAft>
              <a:buClr>
                <a:schemeClr val="dk1"/>
              </a:buClr>
              <a:buSzPts val="1600"/>
              <a:buNone/>
              <a:defRPr sz="1600"/>
            </a:lvl7pPr>
            <a:lvl8pPr lvl="7" algn="ctr" rtl="0">
              <a:lnSpc>
                <a:spcPct val="90000"/>
              </a:lnSpc>
              <a:spcBef>
                <a:spcPts val="500"/>
              </a:spcBef>
              <a:spcAft>
                <a:spcPts val="0"/>
              </a:spcAft>
              <a:buClr>
                <a:schemeClr val="dk1"/>
              </a:buClr>
              <a:buSzPts val="1600"/>
              <a:buNone/>
              <a:defRPr sz="1600"/>
            </a:lvl8pPr>
            <a:lvl9pPr lvl="8" algn="ctr" rtl="0">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400" y="-1256575"/>
            <a:ext cx="4351200" cy="105156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00" y="1956625"/>
            <a:ext cx="5811900" cy="26289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00" y="-596075"/>
            <a:ext cx="5811900" cy="77343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831850" y="1709738"/>
            <a:ext cx="10515600" cy="2852700"/>
          </a:xfrm>
          <a:prstGeom prst="rect">
            <a:avLst/>
          </a:prstGeom>
          <a:noFill/>
          <a:ln>
            <a:noFill/>
          </a:ln>
        </p:spPr>
        <p:txBody>
          <a:bodyPr spcFirstLastPara="1" wrap="square" lIns="91425" tIns="45700" rIns="91425" bIns="45700" anchor="b" anchorCtr="0">
            <a:normAutofit/>
          </a:bodyPr>
          <a:lstStyle>
            <a:lvl1pPr lvl="0" algn="l" rtl="0">
              <a:lnSpc>
                <a:spcPct val="90000"/>
              </a:lnSpc>
              <a:spcBef>
                <a:spcPts val="0"/>
              </a:spcBef>
              <a:spcAft>
                <a:spcPts val="0"/>
              </a:spcAft>
              <a:buClr>
                <a:schemeClr val="dk1"/>
              </a:buClr>
              <a:buSzPts val="6000"/>
              <a:buFont typeface="Calibri"/>
              <a:buNone/>
              <a:defRPr sz="6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831850" y="4589463"/>
            <a:ext cx="10515600" cy="1500300"/>
          </a:xfrm>
          <a:prstGeom prst="rect">
            <a:avLst/>
          </a:prstGeom>
          <a:noFill/>
          <a:ln>
            <a:noFill/>
          </a:ln>
        </p:spPr>
        <p:txBody>
          <a:bodyPr spcFirstLastPara="1" wrap="square" lIns="91425" tIns="45700" rIns="91425" bIns="45700" anchor="t" anchorCtr="0">
            <a:normAutofit/>
          </a:bodyPr>
          <a:lstStyle>
            <a:lvl1pPr marL="457200" lvl="0" indent="-228600" algn="l" rtl="0">
              <a:lnSpc>
                <a:spcPct val="90000"/>
              </a:lnSpc>
              <a:spcBef>
                <a:spcPts val="1000"/>
              </a:spcBef>
              <a:spcAft>
                <a:spcPts val="0"/>
              </a:spcAft>
              <a:buClr>
                <a:srgbClr val="888888"/>
              </a:buClr>
              <a:buSzPts val="2400"/>
              <a:buNone/>
              <a:defRPr sz="2400">
                <a:solidFill>
                  <a:srgbClr val="888888"/>
                </a:solidFill>
              </a:defRPr>
            </a:lvl1pPr>
            <a:lvl2pPr marL="914400" lvl="1" indent="-228600" algn="l" rtl="0">
              <a:lnSpc>
                <a:spcPct val="90000"/>
              </a:lnSpc>
              <a:spcBef>
                <a:spcPts val="500"/>
              </a:spcBef>
              <a:spcAft>
                <a:spcPts val="0"/>
              </a:spcAft>
              <a:buClr>
                <a:srgbClr val="888888"/>
              </a:buClr>
              <a:buSzPts val="2000"/>
              <a:buNone/>
              <a:defRPr sz="2000">
                <a:solidFill>
                  <a:srgbClr val="888888"/>
                </a:solidFill>
              </a:defRPr>
            </a:lvl2pPr>
            <a:lvl3pPr marL="1371600" lvl="2" indent="-228600" algn="l" rtl="0">
              <a:lnSpc>
                <a:spcPct val="90000"/>
              </a:lnSpc>
              <a:spcBef>
                <a:spcPts val="500"/>
              </a:spcBef>
              <a:spcAft>
                <a:spcPts val="0"/>
              </a:spcAft>
              <a:buClr>
                <a:srgbClr val="888888"/>
              </a:buClr>
              <a:buSzPts val="1800"/>
              <a:buNone/>
              <a:defRPr sz="1800">
                <a:solidFill>
                  <a:srgbClr val="888888"/>
                </a:solidFill>
              </a:defRPr>
            </a:lvl3pPr>
            <a:lvl4pPr marL="1828800" lvl="3" indent="-228600" algn="l" rtl="0">
              <a:lnSpc>
                <a:spcPct val="90000"/>
              </a:lnSpc>
              <a:spcBef>
                <a:spcPts val="500"/>
              </a:spcBef>
              <a:spcAft>
                <a:spcPts val="0"/>
              </a:spcAft>
              <a:buClr>
                <a:srgbClr val="888888"/>
              </a:buClr>
              <a:buSzPts val="1600"/>
              <a:buNone/>
              <a:defRPr sz="1600">
                <a:solidFill>
                  <a:srgbClr val="888888"/>
                </a:solidFill>
              </a:defRPr>
            </a:lvl4pPr>
            <a:lvl5pPr marL="2286000" lvl="4" indent="-228600" algn="l" rtl="0">
              <a:lnSpc>
                <a:spcPct val="90000"/>
              </a:lnSpc>
              <a:spcBef>
                <a:spcPts val="500"/>
              </a:spcBef>
              <a:spcAft>
                <a:spcPts val="0"/>
              </a:spcAft>
              <a:buClr>
                <a:srgbClr val="888888"/>
              </a:buClr>
              <a:buSzPts val="1600"/>
              <a:buNone/>
              <a:defRPr sz="1600">
                <a:solidFill>
                  <a:srgbClr val="888888"/>
                </a:solidFill>
              </a:defRPr>
            </a:lvl5pPr>
            <a:lvl6pPr marL="2743200" lvl="5" indent="-228600" algn="l" rtl="0">
              <a:lnSpc>
                <a:spcPct val="90000"/>
              </a:lnSpc>
              <a:spcBef>
                <a:spcPts val="500"/>
              </a:spcBef>
              <a:spcAft>
                <a:spcPts val="0"/>
              </a:spcAft>
              <a:buClr>
                <a:srgbClr val="888888"/>
              </a:buClr>
              <a:buSzPts val="1600"/>
              <a:buNone/>
              <a:defRPr sz="1600">
                <a:solidFill>
                  <a:srgbClr val="888888"/>
                </a:solidFill>
              </a:defRPr>
            </a:lvl6pPr>
            <a:lvl7pPr marL="3200400" lvl="6" indent="-228600" algn="l" rtl="0">
              <a:lnSpc>
                <a:spcPct val="90000"/>
              </a:lnSpc>
              <a:spcBef>
                <a:spcPts val="500"/>
              </a:spcBef>
              <a:spcAft>
                <a:spcPts val="0"/>
              </a:spcAft>
              <a:buClr>
                <a:srgbClr val="888888"/>
              </a:buClr>
              <a:buSzPts val="1600"/>
              <a:buNone/>
              <a:defRPr sz="1600">
                <a:solidFill>
                  <a:srgbClr val="888888"/>
                </a:solidFill>
              </a:defRPr>
            </a:lvl7pPr>
            <a:lvl8pPr marL="3657600" lvl="7" indent="-228600" algn="l" rtl="0">
              <a:lnSpc>
                <a:spcPct val="90000"/>
              </a:lnSpc>
              <a:spcBef>
                <a:spcPts val="500"/>
              </a:spcBef>
              <a:spcAft>
                <a:spcPts val="0"/>
              </a:spcAft>
              <a:buClr>
                <a:srgbClr val="888888"/>
              </a:buClr>
              <a:buSzPts val="1600"/>
              <a:buNone/>
              <a:defRPr sz="1600">
                <a:solidFill>
                  <a:srgbClr val="888888"/>
                </a:solidFill>
              </a:defRPr>
            </a:lvl8pPr>
            <a:lvl9pPr marL="4114800" lvl="8" indent="-228600" algn="l" rtl="0">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4"/>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838200" y="1825625"/>
            <a:ext cx="51816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6172200" y="1825625"/>
            <a:ext cx="51816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9788"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839788" y="1681163"/>
            <a:ext cx="5157900" cy="823800"/>
          </a:xfrm>
          <a:prstGeom prst="rect">
            <a:avLst/>
          </a:prstGeom>
          <a:noFill/>
          <a:ln>
            <a:noFill/>
          </a:ln>
        </p:spPr>
        <p:txBody>
          <a:bodyPr spcFirstLastPara="1" wrap="square" lIns="91425" tIns="45700" rIns="91425" bIns="45700" anchor="b" anchorCtr="0">
            <a:normAutofit/>
          </a:bodyPr>
          <a:lstStyle>
            <a:lvl1pPr marL="457200" lvl="0" indent="-228600" algn="l" rtl="0">
              <a:lnSpc>
                <a:spcPct val="90000"/>
              </a:lnSpc>
              <a:spcBef>
                <a:spcPts val="1000"/>
              </a:spcBef>
              <a:spcAft>
                <a:spcPts val="0"/>
              </a:spcAft>
              <a:buClr>
                <a:schemeClr val="dk1"/>
              </a:buClr>
              <a:buSzPts val="2400"/>
              <a:buNone/>
              <a:defRPr sz="2400" b="1"/>
            </a:lvl1pPr>
            <a:lvl2pPr marL="914400" lvl="1" indent="-228600" algn="l" rtl="0">
              <a:lnSpc>
                <a:spcPct val="90000"/>
              </a:lnSpc>
              <a:spcBef>
                <a:spcPts val="500"/>
              </a:spcBef>
              <a:spcAft>
                <a:spcPts val="0"/>
              </a:spcAft>
              <a:buClr>
                <a:schemeClr val="dk1"/>
              </a:buClr>
              <a:buSzPts val="2000"/>
              <a:buNone/>
              <a:defRPr sz="2000" b="1"/>
            </a:lvl2pPr>
            <a:lvl3pPr marL="1371600" lvl="2" indent="-228600" algn="l" rtl="0">
              <a:lnSpc>
                <a:spcPct val="90000"/>
              </a:lnSpc>
              <a:spcBef>
                <a:spcPts val="500"/>
              </a:spcBef>
              <a:spcAft>
                <a:spcPts val="0"/>
              </a:spcAft>
              <a:buClr>
                <a:schemeClr val="dk1"/>
              </a:buClr>
              <a:buSzPts val="1800"/>
              <a:buNone/>
              <a:defRPr sz="1800" b="1"/>
            </a:lvl3pPr>
            <a:lvl4pPr marL="1828800" lvl="3" indent="-228600" algn="l" rtl="0">
              <a:lnSpc>
                <a:spcPct val="90000"/>
              </a:lnSpc>
              <a:spcBef>
                <a:spcPts val="500"/>
              </a:spcBef>
              <a:spcAft>
                <a:spcPts val="0"/>
              </a:spcAft>
              <a:buClr>
                <a:schemeClr val="dk1"/>
              </a:buClr>
              <a:buSzPts val="1600"/>
              <a:buNone/>
              <a:defRPr sz="1600" b="1"/>
            </a:lvl4pPr>
            <a:lvl5pPr marL="2286000" lvl="4" indent="-228600" algn="l" rtl="0">
              <a:lnSpc>
                <a:spcPct val="90000"/>
              </a:lnSpc>
              <a:spcBef>
                <a:spcPts val="500"/>
              </a:spcBef>
              <a:spcAft>
                <a:spcPts val="0"/>
              </a:spcAft>
              <a:buClr>
                <a:schemeClr val="dk1"/>
              </a:buClr>
              <a:buSzPts val="1600"/>
              <a:buNone/>
              <a:defRPr sz="1600" b="1"/>
            </a:lvl5pPr>
            <a:lvl6pPr marL="2743200" lvl="5" indent="-228600" algn="l" rtl="0">
              <a:lnSpc>
                <a:spcPct val="90000"/>
              </a:lnSpc>
              <a:spcBef>
                <a:spcPts val="5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839788" y="2505075"/>
            <a:ext cx="5157900" cy="36846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6172200" y="1681163"/>
            <a:ext cx="5183100" cy="823800"/>
          </a:xfrm>
          <a:prstGeom prst="rect">
            <a:avLst/>
          </a:prstGeom>
          <a:noFill/>
          <a:ln>
            <a:noFill/>
          </a:ln>
        </p:spPr>
        <p:txBody>
          <a:bodyPr spcFirstLastPara="1" wrap="square" lIns="91425" tIns="45700" rIns="91425" bIns="45700" anchor="b" anchorCtr="0">
            <a:normAutofit/>
          </a:bodyPr>
          <a:lstStyle>
            <a:lvl1pPr marL="457200" lvl="0" indent="-228600" algn="l" rtl="0">
              <a:lnSpc>
                <a:spcPct val="90000"/>
              </a:lnSpc>
              <a:spcBef>
                <a:spcPts val="1000"/>
              </a:spcBef>
              <a:spcAft>
                <a:spcPts val="0"/>
              </a:spcAft>
              <a:buClr>
                <a:schemeClr val="dk1"/>
              </a:buClr>
              <a:buSzPts val="2400"/>
              <a:buNone/>
              <a:defRPr sz="2400" b="1"/>
            </a:lvl1pPr>
            <a:lvl2pPr marL="914400" lvl="1" indent="-228600" algn="l" rtl="0">
              <a:lnSpc>
                <a:spcPct val="90000"/>
              </a:lnSpc>
              <a:spcBef>
                <a:spcPts val="500"/>
              </a:spcBef>
              <a:spcAft>
                <a:spcPts val="0"/>
              </a:spcAft>
              <a:buClr>
                <a:schemeClr val="dk1"/>
              </a:buClr>
              <a:buSzPts val="2000"/>
              <a:buNone/>
              <a:defRPr sz="2000" b="1"/>
            </a:lvl2pPr>
            <a:lvl3pPr marL="1371600" lvl="2" indent="-228600" algn="l" rtl="0">
              <a:lnSpc>
                <a:spcPct val="90000"/>
              </a:lnSpc>
              <a:spcBef>
                <a:spcPts val="500"/>
              </a:spcBef>
              <a:spcAft>
                <a:spcPts val="0"/>
              </a:spcAft>
              <a:buClr>
                <a:schemeClr val="dk1"/>
              </a:buClr>
              <a:buSzPts val="1800"/>
              <a:buNone/>
              <a:defRPr sz="1800" b="1"/>
            </a:lvl3pPr>
            <a:lvl4pPr marL="1828800" lvl="3" indent="-228600" algn="l" rtl="0">
              <a:lnSpc>
                <a:spcPct val="90000"/>
              </a:lnSpc>
              <a:spcBef>
                <a:spcPts val="500"/>
              </a:spcBef>
              <a:spcAft>
                <a:spcPts val="0"/>
              </a:spcAft>
              <a:buClr>
                <a:schemeClr val="dk1"/>
              </a:buClr>
              <a:buSzPts val="1600"/>
              <a:buNone/>
              <a:defRPr sz="1600" b="1"/>
            </a:lvl4pPr>
            <a:lvl5pPr marL="2286000" lvl="4" indent="-228600" algn="l" rtl="0">
              <a:lnSpc>
                <a:spcPct val="90000"/>
              </a:lnSpc>
              <a:spcBef>
                <a:spcPts val="500"/>
              </a:spcBef>
              <a:spcAft>
                <a:spcPts val="0"/>
              </a:spcAft>
              <a:buClr>
                <a:schemeClr val="dk1"/>
              </a:buClr>
              <a:buSzPts val="1600"/>
              <a:buNone/>
              <a:defRPr sz="1600" b="1"/>
            </a:lvl5pPr>
            <a:lvl6pPr marL="2743200" lvl="5" indent="-228600" algn="l" rtl="0">
              <a:lnSpc>
                <a:spcPct val="90000"/>
              </a:lnSpc>
              <a:spcBef>
                <a:spcPts val="5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6172200" y="2505075"/>
            <a:ext cx="5183100" cy="36846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100" cy="1600200"/>
          </a:xfrm>
          <a:prstGeom prst="rect">
            <a:avLst/>
          </a:prstGeom>
          <a:noFill/>
          <a:ln>
            <a:noFill/>
          </a:ln>
        </p:spPr>
        <p:txBody>
          <a:bodyPr spcFirstLastPara="1" wrap="square" lIns="91425" tIns="45700" rIns="91425" bIns="45700" anchor="b" anchorCtr="0">
            <a:normAutofit/>
          </a:bodyPr>
          <a:lstStyle>
            <a:lvl1pPr lvl="0" algn="l" rtl="0">
              <a:lnSpc>
                <a:spcPct val="90000"/>
              </a:lnSpc>
              <a:spcBef>
                <a:spcPts val="0"/>
              </a:spcBef>
              <a:spcAft>
                <a:spcPts val="0"/>
              </a:spcAft>
              <a:buClr>
                <a:schemeClr val="dk1"/>
              </a:buClr>
              <a:buSzPts val="3200"/>
              <a:buFont typeface="Calibri"/>
              <a:buNone/>
              <a:defRPr sz="3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500"/>
          </a:xfrm>
          <a:prstGeom prst="rect">
            <a:avLst/>
          </a:prstGeom>
          <a:noFill/>
          <a:ln>
            <a:noFill/>
          </a:ln>
        </p:spPr>
        <p:txBody>
          <a:bodyPr spcFirstLastPara="1" wrap="square" lIns="91425" tIns="45700" rIns="91425" bIns="45700" anchor="t" anchorCtr="0">
            <a:normAutofit/>
          </a:bodyPr>
          <a:lstStyle>
            <a:lvl1pPr marL="457200" lvl="0" indent="-431800" algn="l" rtl="0">
              <a:lnSpc>
                <a:spcPct val="90000"/>
              </a:lnSpc>
              <a:spcBef>
                <a:spcPts val="1000"/>
              </a:spcBef>
              <a:spcAft>
                <a:spcPts val="0"/>
              </a:spcAft>
              <a:buClr>
                <a:schemeClr val="dk1"/>
              </a:buClr>
              <a:buSzPts val="3200"/>
              <a:buChar char="•"/>
              <a:defRPr sz="3200"/>
            </a:lvl1pPr>
            <a:lvl2pPr marL="914400" lvl="1" indent="-406400" algn="l" rtl="0">
              <a:lnSpc>
                <a:spcPct val="90000"/>
              </a:lnSpc>
              <a:spcBef>
                <a:spcPts val="500"/>
              </a:spcBef>
              <a:spcAft>
                <a:spcPts val="0"/>
              </a:spcAft>
              <a:buClr>
                <a:schemeClr val="dk1"/>
              </a:buClr>
              <a:buSzPts val="2800"/>
              <a:buChar char="•"/>
              <a:defRPr sz="2800"/>
            </a:lvl2pPr>
            <a:lvl3pPr marL="1371600" lvl="2" indent="-381000" algn="l" rtl="0">
              <a:lnSpc>
                <a:spcPct val="90000"/>
              </a:lnSpc>
              <a:spcBef>
                <a:spcPts val="500"/>
              </a:spcBef>
              <a:spcAft>
                <a:spcPts val="0"/>
              </a:spcAft>
              <a:buClr>
                <a:schemeClr val="dk1"/>
              </a:buClr>
              <a:buSzPts val="2400"/>
              <a:buChar char="•"/>
              <a:defRPr sz="2400"/>
            </a:lvl3pPr>
            <a:lvl4pPr marL="1828800" lvl="3" indent="-355600" algn="l" rtl="0">
              <a:lnSpc>
                <a:spcPct val="90000"/>
              </a:lnSpc>
              <a:spcBef>
                <a:spcPts val="500"/>
              </a:spcBef>
              <a:spcAft>
                <a:spcPts val="0"/>
              </a:spcAft>
              <a:buClr>
                <a:schemeClr val="dk1"/>
              </a:buClr>
              <a:buSzPts val="2000"/>
              <a:buChar char="•"/>
              <a:defRPr sz="2000"/>
            </a:lvl4pPr>
            <a:lvl5pPr marL="2286000" lvl="4" indent="-355600" algn="l" rtl="0">
              <a:lnSpc>
                <a:spcPct val="90000"/>
              </a:lnSpc>
              <a:spcBef>
                <a:spcPts val="500"/>
              </a:spcBef>
              <a:spcAft>
                <a:spcPts val="0"/>
              </a:spcAft>
              <a:buClr>
                <a:schemeClr val="dk1"/>
              </a:buClr>
              <a:buSzPts val="2000"/>
              <a:buChar char="•"/>
              <a:defRPr sz="2000"/>
            </a:lvl5pPr>
            <a:lvl6pPr marL="2743200" lvl="5" indent="-355600" algn="l" rtl="0">
              <a:lnSpc>
                <a:spcPct val="90000"/>
              </a:lnSpc>
              <a:spcBef>
                <a:spcPts val="500"/>
              </a:spcBef>
              <a:spcAft>
                <a:spcPts val="0"/>
              </a:spcAft>
              <a:buClr>
                <a:schemeClr val="dk1"/>
              </a:buClr>
              <a:buSzPts val="2000"/>
              <a:buChar char="•"/>
              <a:defRPr sz="2000"/>
            </a:lvl6pPr>
            <a:lvl7pPr marL="3200400" lvl="6" indent="-355600" algn="l" rtl="0">
              <a:lnSpc>
                <a:spcPct val="90000"/>
              </a:lnSpc>
              <a:spcBef>
                <a:spcPts val="500"/>
              </a:spcBef>
              <a:spcAft>
                <a:spcPts val="0"/>
              </a:spcAft>
              <a:buClr>
                <a:schemeClr val="dk1"/>
              </a:buClr>
              <a:buSzPts val="2000"/>
              <a:buChar char="•"/>
              <a:defRPr sz="2000"/>
            </a:lvl7pPr>
            <a:lvl8pPr marL="3657600" lvl="7" indent="-355600" algn="l" rtl="0">
              <a:lnSpc>
                <a:spcPct val="90000"/>
              </a:lnSpc>
              <a:spcBef>
                <a:spcPts val="500"/>
              </a:spcBef>
              <a:spcAft>
                <a:spcPts val="0"/>
              </a:spcAft>
              <a:buClr>
                <a:schemeClr val="dk1"/>
              </a:buClr>
              <a:buSzPts val="2000"/>
              <a:buChar char="•"/>
              <a:defRPr sz="2000"/>
            </a:lvl8pPr>
            <a:lvl9pPr marL="4114800" lvl="8" indent="-355600" algn="l" rtl="0">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100" cy="3811500"/>
          </a:xfrm>
          <a:prstGeom prst="rect">
            <a:avLst/>
          </a:prstGeom>
          <a:noFill/>
          <a:ln>
            <a:noFill/>
          </a:ln>
        </p:spPr>
        <p:txBody>
          <a:bodyPr spcFirstLastPara="1" wrap="square" lIns="91425" tIns="45700" rIns="91425" bIns="45700" anchor="t" anchorCtr="0">
            <a:normAutofit/>
          </a:bodyPr>
          <a:lstStyle>
            <a:lvl1pPr marL="457200" lvl="0" indent="-228600" algn="l" rtl="0">
              <a:lnSpc>
                <a:spcPct val="90000"/>
              </a:lnSpc>
              <a:spcBef>
                <a:spcPts val="1000"/>
              </a:spcBef>
              <a:spcAft>
                <a:spcPts val="0"/>
              </a:spcAft>
              <a:buClr>
                <a:schemeClr val="dk1"/>
              </a:buClr>
              <a:buSzPts val="1600"/>
              <a:buNone/>
              <a:defRPr sz="1600"/>
            </a:lvl1pPr>
            <a:lvl2pPr marL="914400" lvl="1" indent="-228600" algn="l" rtl="0">
              <a:lnSpc>
                <a:spcPct val="90000"/>
              </a:lnSpc>
              <a:spcBef>
                <a:spcPts val="500"/>
              </a:spcBef>
              <a:spcAft>
                <a:spcPts val="0"/>
              </a:spcAft>
              <a:buClr>
                <a:schemeClr val="dk1"/>
              </a:buClr>
              <a:buSzPts val="1400"/>
              <a:buNone/>
              <a:defRPr sz="1400"/>
            </a:lvl2pPr>
            <a:lvl3pPr marL="1371600" lvl="2" indent="-228600" algn="l" rtl="0">
              <a:lnSpc>
                <a:spcPct val="90000"/>
              </a:lnSpc>
              <a:spcBef>
                <a:spcPts val="500"/>
              </a:spcBef>
              <a:spcAft>
                <a:spcPts val="0"/>
              </a:spcAft>
              <a:buClr>
                <a:schemeClr val="dk1"/>
              </a:buClr>
              <a:buSzPts val="1200"/>
              <a:buNone/>
              <a:defRPr sz="1200"/>
            </a:lvl3pPr>
            <a:lvl4pPr marL="1828800" lvl="3" indent="-228600" algn="l" rtl="0">
              <a:lnSpc>
                <a:spcPct val="90000"/>
              </a:lnSpc>
              <a:spcBef>
                <a:spcPts val="500"/>
              </a:spcBef>
              <a:spcAft>
                <a:spcPts val="0"/>
              </a:spcAft>
              <a:buClr>
                <a:schemeClr val="dk1"/>
              </a:buClr>
              <a:buSzPts val="1000"/>
              <a:buNone/>
              <a:defRPr sz="1000"/>
            </a:lvl4pPr>
            <a:lvl5pPr marL="2286000" lvl="4" indent="-228600" algn="l" rtl="0">
              <a:lnSpc>
                <a:spcPct val="90000"/>
              </a:lnSpc>
              <a:spcBef>
                <a:spcPts val="500"/>
              </a:spcBef>
              <a:spcAft>
                <a:spcPts val="0"/>
              </a:spcAft>
              <a:buClr>
                <a:schemeClr val="dk1"/>
              </a:buClr>
              <a:buSzPts val="1000"/>
              <a:buNone/>
              <a:defRPr sz="1000"/>
            </a:lvl5pPr>
            <a:lvl6pPr marL="2743200" lvl="5" indent="-228600" algn="l" rtl="0">
              <a:lnSpc>
                <a:spcPct val="90000"/>
              </a:lnSpc>
              <a:spcBef>
                <a:spcPts val="500"/>
              </a:spcBef>
              <a:spcAft>
                <a:spcPts val="0"/>
              </a:spcAft>
              <a:buClr>
                <a:schemeClr val="dk1"/>
              </a:buClr>
              <a:buSzPts val="1000"/>
              <a:buNone/>
              <a:defRPr sz="1000"/>
            </a:lvl6pPr>
            <a:lvl7pPr marL="3200400" lvl="6" indent="-228600" algn="l" rtl="0">
              <a:lnSpc>
                <a:spcPct val="90000"/>
              </a:lnSpc>
              <a:spcBef>
                <a:spcPts val="500"/>
              </a:spcBef>
              <a:spcAft>
                <a:spcPts val="0"/>
              </a:spcAft>
              <a:buClr>
                <a:schemeClr val="dk1"/>
              </a:buClr>
              <a:buSzPts val="1000"/>
              <a:buNone/>
              <a:defRPr sz="1000"/>
            </a:lvl7pPr>
            <a:lvl8pPr marL="3657600" lvl="7" indent="-228600" algn="l" rtl="0">
              <a:lnSpc>
                <a:spcPct val="90000"/>
              </a:lnSpc>
              <a:spcBef>
                <a:spcPts val="500"/>
              </a:spcBef>
              <a:spcAft>
                <a:spcPts val="0"/>
              </a:spcAft>
              <a:buClr>
                <a:schemeClr val="dk1"/>
              </a:buClr>
              <a:buSzPts val="1000"/>
              <a:buNone/>
              <a:defRPr sz="1000"/>
            </a:lvl8pPr>
            <a:lvl9pPr marL="4114800" lvl="8" indent="-228600" algn="l" rtl="0">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100" cy="1600200"/>
          </a:xfrm>
          <a:prstGeom prst="rect">
            <a:avLst/>
          </a:prstGeom>
          <a:noFill/>
          <a:ln>
            <a:noFill/>
          </a:ln>
        </p:spPr>
        <p:txBody>
          <a:bodyPr spcFirstLastPara="1" wrap="square" lIns="91425" tIns="45700" rIns="91425" bIns="45700" anchor="b" anchorCtr="0">
            <a:normAutofit/>
          </a:bodyPr>
          <a:lstStyle>
            <a:lvl1pPr lvl="0" algn="l" rtl="0">
              <a:lnSpc>
                <a:spcPct val="90000"/>
              </a:lnSpc>
              <a:spcBef>
                <a:spcPts val="0"/>
              </a:spcBef>
              <a:spcAft>
                <a:spcPts val="0"/>
              </a:spcAft>
              <a:buClr>
                <a:schemeClr val="dk1"/>
              </a:buClr>
              <a:buSzPts val="3200"/>
              <a:buFont typeface="Calibri"/>
              <a:buNone/>
              <a:defRPr sz="3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500"/>
          </a:xfrm>
          <a:prstGeom prst="rect">
            <a:avLst/>
          </a:prstGeom>
          <a:noFill/>
          <a:ln>
            <a:noFill/>
          </a:ln>
        </p:spPr>
      </p:sp>
      <p:sp>
        <p:nvSpPr>
          <p:cNvPr id="68" name="Google Shape;68;p10"/>
          <p:cNvSpPr txBox="1">
            <a:spLocks noGrp="1"/>
          </p:cNvSpPr>
          <p:nvPr>
            <p:ph type="body" idx="1"/>
          </p:nvPr>
        </p:nvSpPr>
        <p:spPr>
          <a:xfrm>
            <a:off x="839788" y="2057400"/>
            <a:ext cx="3932100" cy="3811500"/>
          </a:xfrm>
          <a:prstGeom prst="rect">
            <a:avLst/>
          </a:prstGeom>
          <a:noFill/>
          <a:ln>
            <a:noFill/>
          </a:ln>
        </p:spPr>
        <p:txBody>
          <a:bodyPr spcFirstLastPara="1" wrap="square" lIns="91425" tIns="45700" rIns="91425" bIns="45700" anchor="t" anchorCtr="0">
            <a:normAutofit/>
          </a:bodyPr>
          <a:lstStyle>
            <a:lvl1pPr marL="457200" lvl="0" indent="-228600" algn="l" rtl="0">
              <a:lnSpc>
                <a:spcPct val="90000"/>
              </a:lnSpc>
              <a:spcBef>
                <a:spcPts val="1000"/>
              </a:spcBef>
              <a:spcAft>
                <a:spcPts val="0"/>
              </a:spcAft>
              <a:buClr>
                <a:schemeClr val="dk1"/>
              </a:buClr>
              <a:buSzPts val="1600"/>
              <a:buNone/>
              <a:defRPr sz="1600"/>
            </a:lvl1pPr>
            <a:lvl2pPr marL="914400" lvl="1" indent="-228600" algn="l" rtl="0">
              <a:lnSpc>
                <a:spcPct val="90000"/>
              </a:lnSpc>
              <a:spcBef>
                <a:spcPts val="500"/>
              </a:spcBef>
              <a:spcAft>
                <a:spcPts val="0"/>
              </a:spcAft>
              <a:buClr>
                <a:schemeClr val="dk1"/>
              </a:buClr>
              <a:buSzPts val="1400"/>
              <a:buNone/>
              <a:defRPr sz="1400"/>
            </a:lvl2pPr>
            <a:lvl3pPr marL="1371600" lvl="2" indent="-228600" algn="l" rtl="0">
              <a:lnSpc>
                <a:spcPct val="90000"/>
              </a:lnSpc>
              <a:spcBef>
                <a:spcPts val="500"/>
              </a:spcBef>
              <a:spcAft>
                <a:spcPts val="0"/>
              </a:spcAft>
              <a:buClr>
                <a:schemeClr val="dk1"/>
              </a:buClr>
              <a:buSzPts val="1200"/>
              <a:buNone/>
              <a:defRPr sz="1200"/>
            </a:lvl3pPr>
            <a:lvl4pPr marL="1828800" lvl="3" indent="-228600" algn="l" rtl="0">
              <a:lnSpc>
                <a:spcPct val="90000"/>
              </a:lnSpc>
              <a:spcBef>
                <a:spcPts val="500"/>
              </a:spcBef>
              <a:spcAft>
                <a:spcPts val="0"/>
              </a:spcAft>
              <a:buClr>
                <a:schemeClr val="dk1"/>
              </a:buClr>
              <a:buSzPts val="1000"/>
              <a:buNone/>
              <a:defRPr sz="1000"/>
            </a:lvl4pPr>
            <a:lvl5pPr marL="2286000" lvl="4" indent="-228600" algn="l" rtl="0">
              <a:lnSpc>
                <a:spcPct val="90000"/>
              </a:lnSpc>
              <a:spcBef>
                <a:spcPts val="500"/>
              </a:spcBef>
              <a:spcAft>
                <a:spcPts val="0"/>
              </a:spcAft>
              <a:buClr>
                <a:schemeClr val="dk1"/>
              </a:buClr>
              <a:buSzPts val="1000"/>
              <a:buNone/>
              <a:defRPr sz="1000"/>
            </a:lvl5pPr>
            <a:lvl6pPr marL="2743200" lvl="5" indent="-228600" algn="l" rtl="0">
              <a:lnSpc>
                <a:spcPct val="90000"/>
              </a:lnSpc>
              <a:spcBef>
                <a:spcPts val="500"/>
              </a:spcBef>
              <a:spcAft>
                <a:spcPts val="0"/>
              </a:spcAft>
              <a:buClr>
                <a:schemeClr val="dk1"/>
              </a:buClr>
              <a:buSzPts val="1000"/>
              <a:buNone/>
              <a:defRPr sz="1000"/>
            </a:lvl6pPr>
            <a:lvl7pPr marL="3200400" lvl="6" indent="-228600" algn="l" rtl="0">
              <a:lnSpc>
                <a:spcPct val="90000"/>
              </a:lnSpc>
              <a:spcBef>
                <a:spcPts val="500"/>
              </a:spcBef>
              <a:spcAft>
                <a:spcPts val="0"/>
              </a:spcAft>
              <a:buClr>
                <a:schemeClr val="dk1"/>
              </a:buClr>
              <a:buSzPts val="1000"/>
              <a:buNone/>
              <a:defRPr sz="1000"/>
            </a:lvl7pPr>
            <a:lvl8pPr marL="3657600" lvl="7" indent="-228600" algn="l" rtl="0">
              <a:lnSpc>
                <a:spcPct val="90000"/>
              </a:lnSpc>
              <a:spcBef>
                <a:spcPts val="500"/>
              </a:spcBef>
              <a:spcAft>
                <a:spcPts val="0"/>
              </a:spcAft>
              <a:buClr>
                <a:schemeClr val="dk1"/>
              </a:buClr>
              <a:buSzPts val="1000"/>
              <a:buNone/>
              <a:defRPr sz="1000"/>
            </a:lvl8pPr>
            <a:lvl9pPr marL="4114800" lvl="8" indent="-228600" algn="l" rtl="0">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txBox="1">
            <a:spLocks noGrp="1"/>
          </p:cNvSpPr>
          <p:nvPr>
            <p:ph type="ctrTitle"/>
          </p:nvPr>
        </p:nvSpPr>
        <p:spPr>
          <a:xfrm>
            <a:off x="1524000" y="1505213"/>
            <a:ext cx="9144000" cy="2387700"/>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90000"/>
              </a:lnSpc>
              <a:spcBef>
                <a:spcPts val="0"/>
              </a:spcBef>
              <a:spcAft>
                <a:spcPts val="0"/>
              </a:spcAft>
              <a:buClr>
                <a:schemeClr val="dk1"/>
              </a:buClr>
              <a:buSzPct val="100000"/>
              <a:buFont typeface="Calibri"/>
              <a:buNone/>
            </a:pPr>
            <a:r>
              <a:rPr lang="en-IN" dirty="0">
                <a:latin typeface="Times New Roman"/>
                <a:ea typeface="Times New Roman"/>
                <a:cs typeface="Times New Roman"/>
                <a:sym typeface="Times New Roman"/>
              </a:rPr>
              <a:t>Success Rate Of Interaction Between Medical Representatives and Doctors</a:t>
            </a:r>
            <a:endParaRPr dirty="0">
              <a:latin typeface="Times New Roman"/>
              <a:ea typeface="Times New Roman"/>
              <a:cs typeface="Times New Roman"/>
              <a:sym typeface="Times New Roman"/>
            </a:endParaRPr>
          </a:p>
        </p:txBody>
      </p:sp>
      <p:sp>
        <p:nvSpPr>
          <p:cNvPr id="89" name="Google Shape;89;p13"/>
          <p:cNvSpPr txBox="1">
            <a:spLocks noGrp="1"/>
          </p:cNvSpPr>
          <p:nvPr>
            <p:ph type="subTitle" idx="1"/>
          </p:nvPr>
        </p:nvSpPr>
        <p:spPr>
          <a:xfrm>
            <a:off x="1524000" y="4105276"/>
            <a:ext cx="9144000" cy="16557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IN" sz="3600" dirty="0">
                <a:latin typeface="Times New Roman"/>
                <a:ea typeface="Times New Roman"/>
                <a:cs typeface="Times New Roman"/>
                <a:sym typeface="Times New Roman"/>
              </a:rPr>
              <a:t>2050 Healthcare, Lucknow</a:t>
            </a:r>
            <a:endParaRPr sz="3600" dirty="0">
              <a:latin typeface="Times New Roman"/>
              <a:ea typeface="Times New Roman"/>
              <a:cs typeface="Times New Roman"/>
              <a:sym typeface="Times New Roman"/>
            </a:endParaRPr>
          </a:p>
          <a:p>
            <a:pPr marL="0" lvl="0" indent="0" algn="ctr" rtl="0">
              <a:lnSpc>
                <a:spcPct val="90000"/>
              </a:lnSpc>
              <a:spcBef>
                <a:spcPts val="1000"/>
              </a:spcBef>
              <a:spcAft>
                <a:spcPts val="0"/>
              </a:spcAft>
              <a:buClr>
                <a:schemeClr val="dk1"/>
              </a:buClr>
              <a:buSzPts val="2400"/>
              <a:buNone/>
            </a:pPr>
            <a:r>
              <a:rPr lang="en-IN" sz="3000" dirty="0" err="1">
                <a:latin typeface="Times New Roman"/>
                <a:ea typeface="Times New Roman"/>
                <a:cs typeface="Times New Roman"/>
                <a:sym typeface="Times New Roman"/>
              </a:rPr>
              <a:t>Dr.</a:t>
            </a:r>
            <a:r>
              <a:rPr lang="en-IN" sz="3000" dirty="0">
                <a:latin typeface="Times New Roman"/>
                <a:ea typeface="Times New Roman"/>
                <a:cs typeface="Times New Roman"/>
                <a:sym typeface="Times New Roman"/>
              </a:rPr>
              <a:t> Sumesh Kumar</a:t>
            </a:r>
            <a:endParaRPr sz="3000" dirty="0">
              <a:latin typeface="Times New Roman"/>
              <a:ea typeface="Times New Roman"/>
              <a:cs typeface="Times New Roman"/>
              <a:sym typeface="Times New Roman"/>
            </a:endParaRPr>
          </a:p>
          <a:p>
            <a:pPr marL="0" lvl="0" indent="0" algn="ctr" rtl="0">
              <a:lnSpc>
                <a:spcPct val="90000"/>
              </a:lnSpc>
              <a:spcBef>
                <a:spcPts val="1000"/>
              </a:spcBef>
              <a:spcAft>
                <a:spcPts val="0"/>
              </a:spcAft>
              <a:buClr>
                <a:schemeClr val="dk1"/>
              </a:buClr>
              <a:buSzPts val="2400"/>
              <a:buNone/>
            </a:pPr>
            <a:r>
              <a:rPr lang="en-IN" dirty="0">
                <a:latin typeface="Times New Roman"/>
                <a:ea typeface="Times New Roman"/>
                <a:cs typeface="Times New Roman"/>
                <a:sym typeface="Times New Roman"/>
              </a:rPr>
              <a:t>IIHMR Delhi</a:t>
            </a:r>
            <a:endParaRPr dirty="0">
              <a:latin typeface="Times New Roman"/>
              <a:ea typeface="Times New Roman"/>
              <a:cs typeface="Times New Roman"/>
              <a:sym typeface="Times New Roman"/>
            </a:endParaRPr>
          </a:p>
        </p:txBody>
      </p:sp>
      <p:sp>
        <p:nvSpPr>
          <p:cNvPr id="90" name="Google Shape;90;p1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1200"/>
              <a:buFont typeface="Calibri"/>
              <a:buNone/>
            </a:pPr>
            <a:fld id="{00000000-1234-1234-1234-123412341234}" type="slidenum">
              <a:rPr lang="en-IN"/>
              <a:t>1</a:t>
            </a:fld>
            <a:endParaRPr/>
          </a:p>
        </p:txBody>
      </p:sp>
      <p:pic>
        <p:nvPicPr>
          <p:cNvPr id="91" name="Google Shape;91;p13"/>
          <p:cNvPicPr preferRelativeResize="0"/>
          <p:nvPr/>
        </p:nvPicPr>
        <p:blipFill rotWithShape="1">
          <a:blip r:embed="rId3">
            <a:alphaModFix/>
          </a:blip>
          <a:srcRect/>
          <a:stretch/>
        </p:blipFill>
        <p:spPr>
          <a:xfrm>
            <a:off x="0" y="23813"/>
            <a:ext cx="2695903" cy="1268959"/>
          </a:xfrm>
          <a:prstGeom prst="rect">
            <a:avLst/>
          </a:prstGeom>
          <a:noFill/>
          <a:ln>
            <a:noFill/>
          </a:ln>
        </p:spPr>
      </p:pic>
      <p:pic>
        <p:nvPicPr>
          <p:cNvPr id="92" name="Google Shape;92;p13"/>
          <p:cNvPicPr preferRelativeResize="0"/>
          <p:nvPr/>
        </p:nvPicPr>
        <p:blipFill rotWithShape="1">
          <a:blip r:embed="rId4">
            <a:alphaModFix/>
          </a:blip>
          <a:srcRect t="8025" b="8025"/>
          <a:stretch/>
        </p:blipFill>
        <p:spPr>
          <a:xfrm>
            <a:off x="9496100" y="23913"/>
            <a:ext cx="2695801" cy="12690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CED4D40-4B67-4331-AC48-79B82B4A47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55F867-E860-530E-BC4D-0631228B0DA1}"/>
              </a:ext>
            </a:extLst>
          </p:cNvPr>
          <p:cNvSpPr>
            <a:spLocks noGrp="1"/>
          </p:cNvSpPr>
          <p:nvPr>
            <p:ph type="title"/>
          </p:nvPr>
        </p:nvSpPr>
        <p:spPr>
          <a:xfrm>
            <a:off x="638882" y="1012050"/>
            <a:ext cx="10909640" cy="1249394"/>
          </a:xfrm>
        </p:spPr>
        <p:txBody>
          <a:bodyPr vert="horz" lIns="91440" tIns="45720" rIns="91440" bIns="45720" rtlCol="0" anchor="ctr">
            <a:normAutofit fontScale="90000"/>
          </a:bodyPr>
          <a:lstStyle/>
          <a:p>
            <a:pPr algn="ctr">
              <a:spcBef>
                <a:spcPct val="0"/>
              </a:spcBef>
            </a:pPr>
            <a:r>
              <a:rPr lang="en-US" sz="4900" b="1" kern="1200" dirty="0">
                <a:solidFill>
                  <a:schemeClr val="tx1"/>
                </a:solidFill>
                <a:latin typeface="Times New Roman" panose="02020603050405020304" pitchFamily="18" charset="0"/>
                <a:ea typeface="+mj-ea"/>
                <a:cs typeface="Times New Roman" panose="02020603050405020304" pitchFamily="18" charset="0"/>
              </a:rPr>
              <a:t>Results (4/5)</a:t>
            </a:r>
            <a:br>
              <a:rPr lang="en-US" sz="4900" b="1" kern="1200" dirty="0">
                <a:solidFill>
                  <a:schemeClr val="tx1"/>
                </a:solidFill>
                <a:latin typeface="Times New Roman" panose="02020603050405020304" pitchFamily="18" charset="0"/>
                <a:ea typeface="+mj-ea"/>
                <a:cs typeface="Times New Roman" panose="02020603050405020304" pitchFamily="18" charset="0"/>
              </a:rPr>
            </a:br>
            <a:br>
              <a:rPr lang="en-US" sz="6600" kern="1200" dirty="0">
                <a:solidFill>
                  <a:schemeClr val="tx1"/>
                </a:solidFill>
                <a:latin typeface="+mj-lt"/>
                <a:ea typeface="+mj-ea"/>
                <a:cs typeface="+mj-cs"/>
              </a:rPr>
            </a:br>
            <a:r>
              <a:rPr lang="en-US" sz="2700" b="1" kern="1200" dirty="0">
                <a:solidFill>
                  <a:srgbClr val="FF0000"/>
                </a:solidFill>
                <a:latin typeface="Times New Roman" panose="02020603050405020304" pitchFamily="18" charset="0"/>
                <a:ea typeface="+mj-ea"/>
                <a:cs typeface="Times New Roman" panose="02020603050405020304" pitchFamily="18" charset="0"/>
              </a:rPr>
              <a:t>SUCESS RATE OF DOCTORS</a:t>
            </a:r>
          </a:p>
        </p:txBody>
      </p:sp>
      <p:sp>
        <p:nvSpPr>
          <p:cNvPr id="12" name="sketch line">
            <a:extLst>
              <a:ext uri="{FF2B5EF4-FFF2-40B4-BE49-F238E27FC236}">
                <a16:creationId xmlns:a16="http://schemas.microsoft.com/office/drawing/2014/main" id="{670CEDEF-4F34-412E-84EE-329C1E936A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1733454"/>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A6AEDFA6-94AB-36DF-56C2-7E76C53B5C8A}"/>
              </a:ext>
            </a:extLst>
          </p:cNvPr>
          <p:cNvSpPr>
            <a:spLocks noGrp="1"/>
          </p:cNvSpPr>
          <p:nvPr>
            <p:ph type="sldNum" idx="12"/>
          </p:nvPr>
        </p:nvSpPr>
        <p:spPr>
          <a:xfrm>
            <a:off x="8610600" y="6356350"/>
            <a:ext cx="2743200" cy="365125"/>
          </a:xfrm>
        </p:spPr>
        <p:txBody>
          <a:bodyPr vert="horz" lIns="91440" tIns="45720" rIns="91440" bIns="45720" rtlCol="0" anchor="ctr">
            <a:normAutofit/>
          </a:bodyPr>
          <a:lstStyle/>
          <a:p>
            <a:pPr lvl="0" indent="0">
              <a:spcBef>
                <a:spcPts val="0"/>
              </a:spcBef>
              <a:spcAft>
                <a:spcPts val="600"/>
              </a:spcAft>
              <a:buNone/>
            </a:pPr>
            <a:fld id="{00000000-1234-1234-1234-123412341234}" type="slidenum">
              <a:rPr lang="en-US" kern="1200" smtClean="0">
                <a:solidFill>
                  <a:schemeClr val="tx1">
                    <a:tint val="75000"/>
                  </a:schemeClr>
                </a:solidFill>
                <a:latin typeface="+mn-lt"/>
                <a:ea typeface="+mn-ea"/>
                <a:cs typeface="+mn-cs"/>
              </a:rPr>
              <a:pPr lvl="0" indent="0">
                <a:spcBef>
                  <a:spcPts val="0"/>
                </a:spcBef>
                <a:spcAft>
                  <a:spcPts val="600"/>
                </a:spcAft>
                <a:buNone/>
              </a:pPr>
              <a:t>10</a:t>
            </a:fld>
            <a:endParaRPr lang="en-US" kern="1200">
              <a:solidFill>
                <a:schemeClr val="tx1">
                  <a:tint val="75000"/>
                </a:schemeClr>
              </a:solidFill>
              <a:latin typeface="+mn-lt"/>
              <a:ea typeface="+mn-ea"/>
              <a:cs typeface="+mn-cs"/>
            </a:endParaRPr>
          </a:p>
        </p:txBody>
      </p:sp>
      <p:graphicFrame>
        <p:nvGraphicFramePr>
          <p:cNvPr id="3" name="Table 2">
            <a:extLst>
              <a:ext uri="{FF2B5EF4-FFF2-40B4-BE49-F238E27FC236}">
                <a16:creationId xmlns:a16="http://schemas.microsoft.com/office/drawing/2014/main" id="{05249493-9C23-C151-F855-2BC10CFBC823}"/>
              </a:ext>
            </a:extLst>
          </p:cNvPr>
          <p:cNvGraphicFramePr>
            <a:graphicFrameLocks noGrp="1"/>
          </p:cNvGraphicFramePr>
          <p:nvPr>
            <p:extLst>
              <p:ext uri="{D42A27DB-BD31-4B8C-83A1-F6EECF244321}">
                <p14:modId xmlns:p14="http://schemas.microsoft.com/office/powerpoint/2010/main" val="2749227638"/>
              </p:ext>
            </p:extLst>
          </p:nvPr>
        </p:nvGraphicFramePr>
        <p:xfrm>
          <a:off x="1563329" y="2687319"/>
          <a:ext cx="9660195" cy="1567887"/>
        </p:xfrm>
        <a:graphic>
          <a:graphicData uri="http://schemas.openxmlformats.org/drawingml/2006/table">
            <a:tbl>
              <a:tblPr firstRow="1" bandRow="1">
                <a:tableStyleId>{5C22544A-7EE6-4342-B048-85BDC9FD1C3A}</a:tableStyleId>
              </a:tblPr>
              <a:tblGrid>
                <a:gridCol w="3220065">
                  <a:extLst>
                    <a:ext uri="{9D8B030D-6E8A-4147-A177-3AD203B41FA5}">
                      <a16:colId xmlns:a16="http://schemas.microsoft.com/office/drawing/2014/main" val="2720076377"/>
                    </a:ext>
                  </a:extLst>
                </a:gridCol>
                <a:gridCol w="3220065">
                  <a:extLst>
                    <a:ext uri="{9D8B030D-6E8A-4147-A177-3AD203B41FA5}">
                      <a16:colId xmlns:a16="http://schemas.microsoft.com/office/drawing/2014/main" val="3504707079"/>
                    </a:ext>
                  </a:extLst>
                </a:gridCol>
                <a:gridCol w="3220065">
                  <a:extLst>
                    <a:ext uri="{9D8B030D-6E8A-4147-A177-3AD203B41FA5}">
                      <a16:colId xmlns:a16="http://schemas.microsoft.com/office/drawing/2014/main" val="3414406942"/>
                    </a:ext>
                  </a:extLst>
                </a:gridCol>
              </a:tblGrid>
              <a:tr h="639149">
                <a:tc>
                  <a:txBody>
                    <a:bodyPr/>
                    <a:lstStyle/>
                    <a:p>
                      <a:r>
                        <a:rPr lang="en-US" sz="1800" dirty="0">
                          <a:latin typeface="Times New Roman" panose="02020603050405020304" pitchFamily="18" charset="0"/>
                          <a:cs typeface="Times New Roman" panose="02020603050405020304" pitchFamily="18" charset="0"/>
                        </a:rPr>
                        <a:t>DATA OF 50 DOCTORS</a:t>
                      </a:r>
                    </a:p>
                  </a:txBody>
                  <a:tcPr/>
                </a:tc>
                <a:tc>
                  <a:txBody>
                    <a:bodyPr/>
                    <a:lstStyle/>
                    <a:p>
                      <a:pPr algn="ctr"/>
                      <a:r>
                        <a:rPr lang="en-US" sz="1600" dirty="0">
                          <a:latin typeface="Times New Roman" panose="02020603050405020304" pitchFamily="18" charset="0"/>
                          <a:cs typeface="Times New Roman" panose="02020603050405020304" pitchFamily="18" charset="0"/>
                        </a:rPr>
                        <a:t>DOCTORS ACCEPTS PATIENTS BENEFITS</a:t>
                      </a:r>
                    </a:p>
                  </a:txBody>
                  <a:tcPr/>
                </a:tc>
                <a:tc>
                  <a:txBody>
                    <a:bodyPr/>
                    <a:lstStyle/>
                    <a:p>
                      <a:r>
                        <a:rPr lang="en-US" sz="1600" dirty="0">
                          <a:latin typeface="Times New Roman" panose="02020603050405020304" pitchFamily="18" charset="0"/>
                          <a:cs typeface="Times New Roman" panose="02020603050405020304" pitchFamily="18" charset="0"/>
                        </a:rPr>
                        <a:t>DOCTORS GIVE BUSINESS</a:t>
                      </a:r>
                    </a:p>
                  </a:txBody>
                  <a:tcPr/>
                </a:tc>
                <a:extLst>
                  <a:ext uri="{0D108BD9-81ED-4DB2-BD59-A6C34878D82A}">
                    <a16:rowId xmlns:a16="http://schemas.microsoft.com/office/drawing/2014/main" val="2571254772"/>
                  </a:ext>
                </a:extLst>
              </a:tr>
              <a:tr h="928738">
                <a:tc>
                  <a:txBody>
                    <a:bodyPr/>
                    <a:lstStyle/>
                    <a:p>
                      <a:r>
                        <a:rPr lang="en-US" sz="1800" dirty="0">
                          <a:latin typeface="Times New Roman" panose="02020603050405020304" pitchFamily="18" charset="0"/>
                          <a:cs typeface="Times New Roman" panose="02020603050405020304" pitchFamily="18" charset="0"/>
                        </a:rPr>
                        <a:t>                       50</a:t>
                      </a:r>
                    </a:p>
                  </a:txBody>
                  <a:tcPr/>
                </a:tc>
                <a:tc>
                  <a:txBody>
                    <a:bodyPr/>
                    <a:lstStyle/>
                    <a:p>
                      <a:r>
                        <a:rPr lang="en-US" sz="1600" dirty="0">
                          <a:latin typeface="Times New Roman" panose="02020603050405020304" pitchFamily="18" charset="0"/>
                          <a:cs typeface="Times New Roman" panose="02020603050405020304" pitchFamily="18" charset="0"/>
                        </a:rPr>
                        <a:t>                          25</a:t>
                      </a:r>
                    </a:p>
                  </a:txBody>
                  <a:tcPr/>
                </a:tc>
                <a:tc>
                  <a:txBody>
                    <a:bodyPr/>
                    <a:lstStyle/>
                    <a:p>
                      <a:r>
                        <a:rPr lang="en-US"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10</a:t>
                      </a:r>
                    </a:p>
                  </a:txBody>
                  <a:tcPr/>
                </a:tc>
                <a:extLst>
                  <a:ext uri="{0D108BD9-81ED-4DB2-BD59-A6C34878D82A}">
                    <a16:rowId xmlns:a16="http://schemas.microsoft.com/office/drawing/2014/main" val="2474384985"/>
                  </a:ext>
                </a:extLst>
              </a:tr>
            </a:tbl>
          </a:graphicData>
        </a:graphic>
      </p:graphicFrame>
    </p:spTree>
    <p:extLst>
      <p:ext uri="{BB962C8B-B14F-4D97-AF65-F5344CB8AC3E}">
        <p14:creationId xmlns:p14="http://schemas.microsoft.com/office/powerpoint/2010/main" val="1690374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3AA811-EBC6-03AE-D943-BE7655F506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11</a:t>
            </a:fld>
            <a:endParaRPr lang="en-IN"/>
          </a:p>
        </p:txBody>
      </p:sp>
      <p:graphicFrame>
        <p:nvGraphicFramePr>
          <p:cNvPr id="5" name="Chart 4">
            <a:extLst>
              <a:ext uri="{FF2B5EF4-FFF2-40B4-BE49-F238E27FC236}">
                <a16:creationId xmlns:a16="http://schemas.microsoft.com/office/drawing/2014/main" id="{22F956FE-BDAB-2825-0D00-67ABCFC0EE78}"/>
              </a:ext>
            </a:extLst>
          </p:cNvPr>
          <p:cNvGraphicFramePr>
            <a:graphicFrameLocks/>
          </p:cNvGraphicFramePr>
          <p:nvPr>
            <p:extLst>
              <p:ext uri="{D42A27DB-BD31-4B8C-83A1-F6EECF244321}">
                <p14:modId xmlns:p14="http://schemas.microsoft.com/office/powerpoint/2010/main" val="1269623303"/>
              </p:ext>
            </p:extLst>
          </p:nvPr>
        </p:nvGraphicFramePr>
        <p:xfrm>
          <a:off x="1991032" y="1690825"/>
          <a:ext cx="8878529" cy="430652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a16="http://schemas.microsoft.com/office/drawing/2014/main" id="{F33FB23F-F03A-DC93-F346-28DFF1FFF447}"/>
              </a:ext>
            </a:extLst>
          </p:cNvPr>
          <p:cNvGraphicFramePr>
            <a:graphicFrameLocks/>
          </p:cNvGraphicFramePr>
          <p:nvPr>
            <p:extLst>
              <p:ext uri="{D42A27DB-BD31-4B8C-83A1-F6EECF244321}">
                <p14:modId xmlns:p14="http://schemas.microsoft.com/office/powerpoint/2010/main" val="3965405004"/>
              </p:ext>
            </p:extLst>
          </p:nvPr>
        </p:nvGraphicFramePr>
        <p:xfrm>
          <a:off x="1322439" y="1331829"/>
          <a:ext cx="9547122" cy="5161046"/>
        </p:xfrm>
        <a:graphic>
          <a:graphicData uri="http://schemas.openxmlformats.org/drawingml/2006/chart">
            <c:chart xmlns:c="http://schemas.openxmlformats.org/drawingml/2006/chart" xmlns:r="http://schemas.openxmlformats.org/officeDocument/2006/relationships" r:id="rId3"/>
          </a:graphicData>
        </a:graphic>
      </p:graphicFrame>
      <p:sp>
        <p:nvSpPr>
          <p:cNvPr id="7" name="Title 6">
            <a:extLst>
              <a:ext uri="{FF2B5EF4-FFF2-40B4-BE49-F238E27FC236}">
                <a16:creationId xmlns:a16="http://schemas.microsoft.com/office/drawing/2014/main" id="{2FE72D51-1484-A06F-F114-79F8D24969A7}"/>
              </a:ext>
            </a:extLst>
          </p:cNvPr>
          <p:cNvSpPr>
            <a:spLocks noGrp="1"/>
          </p:cNvSpPr>
          <p:nvPr>
            <p:ph type="title"/>
          </p:nvPr>
        </p:nvSpPr>
        <p:spPr/>
        <p:txBody>
          <a:bodyPr/>
          <a:lstStyle/>
          <a:p>
            <a:pPr algn="ctr"/>
            <a:r>
              <a:rPr lang="en-IN" b="1" dirty="0">
                <a:latin typeface="Times New Roman"/>
                <a:ea typeface="Times New Roman"/>
                <a:cs typeface="Times New Roman"/>
                <a:sym typeface="Times New Roman"/>
              </a:rPr>
              <a:t>Results (2/5)</a:t>
            </a:r>
            <a:endParaRPr lang="en-US" dirty="0"/>
          </a:p>
        </p:txBody>
      </p:sp>
    </p:spTree>
    <p:extLst>
      <p:ext uri="{BB962C8B-B14F-4D97-AF65-F5344CB8AC3E}">
        <p14:creationId xmlns:p14="http://schemas.microsoft.com/office/powerpoint/2010/main" val="3536519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IN" b="1">
                <a:latin typeface="Times New Roman"/>
                <a:ea typeface="Times New Roman"/>
                <a:cs typeface="Times New Roman"/>
                <a:sym typeface="Times New Roman"/>
              </a:rPr>
              <a:t>Discussions</a:t>
            </a:r>
            <a:endParaRPr>
              <a:latin typeface="Times New Roman"/>
              <a:ea typeface="Times New Roman"/>
              <a:cs typeface="Times New Roman"/>
              <a:sym typeface="Times New Roman"/>
            </a:endParaRPr>
          </a:p>
        </p:txBody>
      </p:sp>
      <p:sp>
        <p:nvSpPr>
          <p:cNvPr id="148" name="Google Shape;148;p2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fontScale="92500"/>
          </a:bodyPr>
          <a:lstStyle/>
          <a:p>
            <a:pPr marL="0" lvl="0" indent="0" algn="l" rtl="0">
              <a:lnSpc>
                <a:spcPct val="140000"/>
              </a:lnSpc>
              <a:spcBef>
                <a:spcPts val="0"/>
              </a:spcBef>
              <a:spcAft>
                <a:spcPts val="0"/>
              </a:spcAft>
              <a:buClr>
                <a:schemeClr val="dk1"/>
              </a:buClr>
              <a:buSzPts val="3200"/>
              <a:buNone/>
            </a:pPr>
            <a:r>
              <a:rPr lang="en-IN" sz="2400" b="1">
                <a:solidFill>
                  <a:srgbClr val="000000"/>
                </a:solidFill>
                <a:latin typeface="Times New Roman"/>
                <a:ea typeface="Times New Roman"/>
                <a:cs typeface="Times New Roman"/>
                <a:sym typeface="Times New Roman"/>
              </a:rPr>
              <a:t>TIMELINES :</a:t>
            </a:r>
            <a:endParaRPr sz="2400">
              <a:solidFill>
                <a:srgbClr val="000000"/>
              </a:solidFill>
              <a:latin typeface="Times New Roman"/>
              <a:ea typeface="Times New Roman"/>
              <a:cs typeface="Times New Roman"/>
              <a:sym typeface="Times New Roman"/>
            </a:endParaRPr>
          </a:p>
          <a:p>
            <a:pPr marL="690882" lvl="1" indent="-294640" algn="l" rtl="0">
              <a:lnSpc>
                <a:spcPct val="140000"/>
              </a:lnSpc>
              <a:spcBef>
                <a:spcPts val="0"/>
              </a:spcBef>
              <a:spcAft>
                <a:spcPts val="0"/>
              </a:spcAft>
              <a:buClr>
                <a:srgbClr val="000000"/>
              </a:buClr>
              <a:buSzPts val="2400"/>
              <a:buChar char="•"/>
            </a:pPr>
            <a:r>
              <a:rPr lang="en-IN" b="1">
                <a:solidFill>
                  <a:srgbClr val="000000"/>
                </a:solidFill>
                <a:latin typeface="Times New Roman"/>
                <a:ea typeface="Times New Roman"/>
                <a:cs typeface="Times New Roman"/>
                <a:sym typeface="Times New Roman"/>
              </a:rPr>
              <a:t>Month 1:</a:t>
            </a:r>
            <a:r>
              <a:rPr lang="en-IN">
                <a:solidFill>
                  <a:srgbClr val="000000"/>
                </a:solidFill>
                <a:latin typeface="Times New Roman"/>
                <a:ea typeface="Times New Roman"/>
                <a:cs typeface="Times New Roman"/>
                <a:sym typeface="Times New Roman"/>
              </a:rPr>
              <a:t> Gather research instruments</a:t>
            </a:r>
            <a:endParaRPr>
              <a:solidFill>
                <a:srgbClr val="000000"/>
              </a:solidFill>
              <a:latin typeface="Times New Roman"/>
              <a:ea typeface="Times New Roman"/>
              <a:cs typeface="Times New Roman"/>
              <a:sym typeface="Times New Roman"/>
            </a:endParaRPr>
          </a:p>
          <a:p>
            <a:pPr marL="690882" lvl="1" indent="-294640" algn="l" rtl="0">
              <a:lnSpc>
                <a:spcPct val="140000"/>
              </a:lnSpc>
              <a:spcBef>
                <a:spcPts val="0"/>
              </a:spcBef>
              <a:spcAft>
                <a:spcPts val="0"/>
              </a:spcAft>
              <a:buClr>
                <a:srgbClr val="000000"/>
              </a:buClr>
              <a:buSzPts val="2400"/>
              <a:buChar char="•"/>
            </a:pPr>
            <a:r>
              <a:rPr lang="en-IN" b="1">
                <a:solidFill>
                  <a:srgbClr val="000000"/>
                </a:solidFill>
                <a:latin typeface="Times New Roman"/>
                <a:ea typeface="Times New Roman"/>
                <a:cs typeface="Times New Roman"/>
                <a:sym typeface="Times New Roman"/>
              </a:rPr>
              <a:t>Month 2</a:t>
            </a:r>
            <a:r>
              <a:rPr lang="en-IN">
                <a:solidFill>
                  <a:srgbClr val="000000"/>
                </a:solidFill>
                <a:latin typeface="Times New Roman"/>
                <a:ea typeface="Times New Roman"/>
                <a:cs typeface="Times New Roman"/>
                <a:sym typeface="Times New Roman"/>
              </a:rPr>
              <a:t>: Data collection</a:t>
            </a:r>
            <a:endParaRPr>
              <a:solidFill>
                <a:srgbClr val="000000"/>
              </a:solidFill>
              <a:latin typeface="Times New Roman"/>
              <a:ea typeface="Times New Roman"/>
              <a:cs typeface="Times New Roman"/>
              <a:sym typeface="Times New Roman"/>
            </a:endParaRPr>
          </a:p>
          <a:p>
            <a:pPr marL="690882" lvl="1" indent="-294640" algn="l" rtl="0">
              <a:lnSpc>
                <a:spcPct val="140000"/>
              </a:lnSpc>
              <a:spcBef>
                <a:spcPts val="0"/>
              </a:spcBef>
              <a:spcAft>
                <a:spcPts val="0"/>
              </a:spcAft>
              <a:buClr>
                <a:srgbClr val="000000"/>
              </a:buClr>
              <a:buSzPts val="2400"/>
              <a:buChar char="•"/>
            </a:pPr>
            <a:r>
              <a:rPr lang="en-IN" b="1">
                <a:solidFill>
                  <a:srgbClr val="000000"/>
                </a:solidFill>
                <a:latin typeface="Times New Roman"/>
                <a:ea typeface="Times New Roman"/>
                <a:cs typeface="Times New Roman"/>
                <a:sym typeface="Times New Roman"/>
              </a:rPr>
              <a:t>Month 3: </a:t>
            </a:r>
            <a:r>
              <a:rPr lang="en-IN">
                <a:solidFill>
                  <a:srgbClr val="000000"/>
                </a:solidFill>
                <a:latin typeface="Times New Roman"/>
                <a:ea typeface="Times New Roman"/>
                <a:cs typeface="Times New Roman"/>
                <a:sym typeface="Times New Roman"/>
              </a:rPr>
              <a:t>Data analysis and dissertation writing</a:t>
            </a:r>
            <a:endParaRPr>
              <a:solidFill>
                <a:srgbClr val="000000"/>
              </a:solidFill>
              <a:latin typeface="Times New Roman"/>
              <a:ea typeface="Times New Roman"/>
              <a:cs typeface="Times New Roman"/>
              <a:sym typeface="Times New Roman"/>
            </a:endParaRPr>
          </a:p>
          <a:p>
            <a:pPr marL="0" lvl="0" indent="0" algn="l" rtl="0">
              <a:lnSpc>
                <a:spcPct val="140000"/>
              </a:lnSpc>
              <a:spcBef>
                <a:spcPts val="0"/>
              </a:spcBef>
              <a:spcAft>
                <a:spcPts val="0"/>
              </a:spcAft>
              <a:buClr>
                <a:schemeClr val="dk1"/>
              </a:buClr>
              <a:buSzPts val="3200"/>
              <a:buNone/>
            </a:pPr>
            <a:endParaRPr sz="2400">
              <a:solidFill>
                <a:srgbClr val="000000"/>
              </a:solidFill>
              <a:latin typeface="Times New Roman"/>
              <a:ea typeface="Times New Roman"/>
              <a:cs typeface="Times New Roman"/>
              <a:sym typeface="Times New Roman"/>
            </a:endParaRPr>
          </a:p>
          <a:p>
            <a:pPr marL="0" lvl="0" indent="0" algn="l" rtl="0">
              <a:lnSpc>
                <a:spcPct val="140000"/>
              </a:lnSpc>
              <a:spcBef>
                <a:spcPts val="0"/>
              </a:spcBef>
              <a:spcAft>
                <a:spcPts val="0"/>
              </a:spcAft>
              <a:buClr>
                <a:schemeClr val="dk1"/>
              </a:buClr>
              <a:buSzPts val="3200"/>
              <a:buNone/>
            </a:pPr>
            <a:r>
              <a:rPr lang="en-IN" sz="2400" b="1">
                <a:solidFill>
                  <a:srgbClr val="000000"/>
                </a:solidFill>
                <a:latin typeface="Times New Roman"/>
                <a:ea typeface="Times New Roman"/>
                <a:cs typeface="Times New Roman"/>
                <a:sym typeface="Times New Roman"/>
              </a:rPr>
              <a:t>ETHICAL CONSIDERATIONS :</a:t>
            </a:r>
            <a:endParaRPr sz="2400">
              <a:solidFill>
                <a:srgbClr val="000000"/>
              </a:solidFill>
              <a:latin typeface="Times New Roman"/>
              <a:ea typeface="Times New Roman"/>
              <a:cs typeface="Times New Roman"/>
              <a:sym typeface="Times New Roman"/>
            </a:endParaRPr>
          </a:p>
          <a:p>
            <a:pPr marL="690882" lvl="1" indent="-294640" algn="l" rtl="0">
              <a:lnSpc>
                <a:spcPct val="140000"/>
              </a:lnSpc>
              <a:spcBef>
                <a:spcPts val="0"/>
              </a:spcBef>
              <a:spcAft>
                <a:spcPts val="0"/>
              </a:spcAft>
              <a:buClr>
                <a:srgbClr val="000000"/>
              </a:buClr>
              <a:buSzPts val="2400"/>
              <a:buFont typeface="Times New Roman"/>
              <a:buChar char="•"/>
            </a:pPr>
            <a:r>
              <a:rPr lang="en-IN">
                <a:solidFill>
                  <a:srgbClr val="000000"/>
                </a:solidFill>
                <a:latin typeface="Times New Roman"/>
                <a:ea typeface="Times New Roman"/>
                <a:cs typeface="Times New Roman"/>
                <a:sym typeface="Times New Roman"/>
              </a:rPr>
              <a:t>Informed consent from all participants</a:t>
            </a:r>
            <a:endParaRPr>
              <a:solidFill>
                <a:srgbClr val="000000"/>
              </a:solidFill>
              <a:latin typeface="Times New Roman"/>
              <a:ea typeface="Times New Roman"/>
              <a:cs typeface="Times New Roman"/>
              <a:sym typeface="Times New Roman"/>
            </a:endParaRPr>
          </a:p>
          <a:p>
            <a:pPr marL="690882" lvl="1" indent="-294640" algn="l" rtl="0">
              <a:lnSpc>
                <a:spcPct val="140000"/>
              </a:lnSpc>
              <a:spcBef>
                <a:spcPts val="0"/>
              </a:spcBef>
              <a:spcAft>
                <a:spcPts val="0"/>
              </a:spcAft>
              <a:buClr>
                <a:srgbClr val="000000"/>
              </a:buClr>
              <a:buSzPts val="2400"/>
              <a:buFont typeface="Times New Roman"/>
              <a:buChar char="•"/>
            </a:pPr>
            <a:r>
              <a:rPr lang="en-IN">
                <a:solidFill>
                  <a:srgbClr val="000000"/>
                </a:solidFill>
                <a:latin typeface="Times New Roman"/>
                <a:ea typeface="Times New Roman"/>
                <a:cs typeface="Times New Roman"/>
                <a:sym typeface="Times New Roman"/>
              </a:rPr>
              <a:t>Maintain privacy and confidentiality</a:t>
            </a:r>
            <a:endParaRPr>
              <a:solidFill>
                <a:srgbClr val="000000"/>
              </a:solidFill>
              <a:latin typeface="Times New Roman"/>
              <a:ea typeface="Times New Roman"/>
              <a:cs typeface="Times New Roman"/>
              <a:sym typeface="Times New Roman"/>
            </a:endParaRPr>
          </a:p>
          <a:p>
            <a:pPr marL="690882" lvl="1" indent="-294640" algn="l" rtl="0">
              <a:lnSpc>
                <a:spcPct val="140000"/>
              </a:lnSpc>
              <a:spcBef>
                <a:spcPts val="0"/>
              </a:spcBef>
              <a:spcAft>
                <a:spcPts val="0"/>
              </a:spcAft>
              <a:buClr>
                <a:srgbClr val="000000"/>
              </a:buClr>
              <a:buSzPts val="2400"/>
              <a:buFont typeface="Times New Roman"/>
              <a:buChar char="•"/>
            </a:pPr>
            <a:r>
              <a:rPr lang="en-IN">
                <a:solidFill>
                  <a:srgbClr val="000000"/>
                </a:solidFill>
                <a:latin typeface="Times New Roman"/>
                <a:ea typeface="Times New Roman"/>
                <a:cs typeface="Times New Roman"/>
                <a:sym typeface="Times New Roman"/>
              </a:rPr>
              <a:t>Adhere to ethical guidelines for research</a:t>
            </a:r>
            <a:endParaRPr>
              <a:solidFill>
                <a:srgbClr val="000000"/>
              </a:solidFill>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p:txBody>
      </p:sp>
      <p:sp>
        <p:nvSpPr>
          <p:cNvPr id="149" name="Google Shape;149;p2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1200"/>
              <a:buFont typeface="Calibri"/>
              <a:buNone/>
            </a:pPr>
            <a:fld id="{00000000-1234-1234-1234-123412341234}" type="slidenum">
              <a:rPr lang="en-IN"/>
              <a:t>12</a:t>
            </a:fld>
            <a:endParaRPr/>
          </a:p>
        </p:txBody>
      </p:sp>
      <p:pic>
        <p:nvPicPr>
          <p:cNvPr id="150" name="Google Shape;150;p20"/>
          <p:cNvPicPr preferRelativeResize="0"/>
          <p:nvPr/>
        </p:nvPicPr>
        <p:blipFill rotWithShape="1">
          <a:blip r:embed="rId3">
            <a:alphaModFix/>
          </a:blip>
          <a:srcRect/>
          <a:stretch/>
        </p:blipFill>
        <p:spPr>
          <a:xfrm>
            <a:off x="0" y="23813"/>
            <a:ext cx="2695903" cy="1268959"/>
          </a:xfrm>
          <a:prstGeom prst="rect">
            <a:avLst/>
          </a:prstGeom>
          <a:noFill/>
          <a:ln>
            <a:noFill/>
          </a:ln>
        </p:spPr>
      </p:pic>
      <p:sp>
        <p:nvSpPr>
          <p:cNvPr id="151" name="Google Shape;151;p20"/>
          <p:cNvSpPr txBox="1"/>
          <p:nvPr/>
        </p:nvSpPr>
        <p:spPr>
          <a:xfrm>
            <a:off x="1745991" y="1397213"/>
            <a:ext cx="8700000" cy="346200"/>
          </a:xfrm>
          <a:prstGeom prst="rect">
            <a:avLst/>
          </a:prstGeom>
          <a:noFill/>
          <a:ln>
            <a:noFill/>
          </a:ln>
        </p:spPr>
        <p:txBody>
          <a:bodyPr spcFirstLastPara="1" wrap="square" lIns="0" tIns="0" rIns="0" bIns="0" anchor="t" anchorCtr="0">
            <a:spAutoFit/>
          </a:bodyPr>
          <a:lstStyle/>
          <a:p>
            <a:pPr marL="0" marR="0" lvl="0" indent="0" algn="ctr" rtl="0">
              <a:lnSpc>
                <a:spcPct val="125000"/>
              </a:lnSpc>
              <a:spcBef>
                <a:spcPts val="0"/>
              </a:spcBef>
              <a:spcAft>
                <a:spcPts val="0"/>
              </a:spcAft>
              <a:buClr>
                <a:srgbClr val="000000"/>
              </a:buClr>
              <a:buSzPts val="1800"/>
              <a:buFont typeface="Arial"/>
              <a:buNone/>
            </a:pPr>
            <a:r>
              <a:rPr lang="en-IN" sz="1800" b="0" i="0" u="none" strike="noStrike" cap="none">
                <a:solidFill>
                  <a:srgbClr val="000000"/>
                </a:solidFill>
                <a:latin typeface="Times New Roman"/>
                <a:ea typeface="Times New Roman"/>
                <a:cs typeface="Times New Roman"/>
                <a:sym typeface="Times New Roman"/>
              </a:rPr>
              <a:t>TIMELINES &amp; ETHICAL CONSIDERATIONS</a:t>
            </a:r>
            <a:endParaRPr sz="1800" b="0"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1"/>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IN" b="1">
                <a:latin typeface="Times New Roman"/>
                <a:ea typeface="Times New Roman"/>
                <a:cs typeface="Times New Roman"/>
                <a:sym typeface="Times New Roman"/>
              </a:rPr>
              <a:t>Conclusion</a:t>
            </a:r>
            <a:endParaRPr>
              <a:latin typeface="Times New Roman"/>
              <a:ea typeface="Times New Roman"/>
              <a:cs typeface="Times New Roman"/>
              <a:sym typeface="Times New Roman"/>
            </a:endParaRPr>
          </a:p>
        </p:txBody>
      </p:sp>
      <p:sp>
        <p:nvSpPr>
          <p:cNvPr id="157" name="Google Shape;157;p21"/>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IN" sz="2400">
                <a:latin typeface="Times New Roman"/>
                <a:ea typeface="Times New Roman"/>
                <a:cs typeface="Times New Roman"/>
                <a:sym typeface="Times New Roman"/>
              </a:rPr>
              <a:t>The study on the interactions between doctors and medical representatives from 2050 Healthcare aims to identify the key factors influencing these professional relationships. By understanding both the hindering and influential factors, the research seeks to enhance the effectiveness of medical representatives' efforts and improve collaboration. The findings will provide valuable insights for 2050 Healthcare to refine its strategies, ultimately leading to better healthcare delivery and stronger professional relationships.</a:t>
            </a:r>
            <a:endParaRPr sz="2400">
              <a:latin typeface="Times New Roman"/>
              <a:ea typeface="Times New Roman"/>
              <a:cs typeface="Times New Roman"/>
              <a:sym typeface="Times New Roman"/>
            </a:endParaRPr>
          </a:p>
        </p:txBody>
      </p:sp>
      <p:sp>
        <p:nvSpPr>
          <p:cNvPr id="158" name="Google Shape;158;p21"/>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1200"/>
              <a:buFont typeface="Calibri"/>
              <a:buNone/>
            </a:pPr>
            <a:fld id="{00000000-1234-1234-1234-123412341234}" type="slidenum">
              <a:rPr lang="en-IN"/>
              <a:t>13</a:t>
            </a:fld>
            <a:endParaRPr/>
          </a:p>
        </p:txBody>
      </p:sp>
      <p:pic>
        <p:nvPicPr>
          <p:cNvPr id="159" name="Google Shape;159;p21"/>
          <p:cNvPicPr preferRelativeResize="0"/>
          <p:nvPr/>
        </p:nvPicPr>
        <p:blipFill rotWithShape="1">
          <a:blip r:embed="rId3">
            <a:alphaModFix/>
          </a:blip>
          <a:srcRect/>
          <a:stretch/>
        </p:blipFill>
        <p:spPr>
          <a:xfrm>
            <a:off x="0" y="23813"/>
            <a:ext cx="2695903" cy="126895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2"/>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IN" b="1">
                <a:latin typeface="Times New Roman"/>
                <a:ea typeface="Times New Roman"/>
                <a:cs typeface="Times New Roman"/>
                <a:sym typeface="Times New Roman"/>
              </a:rPr>
              <a:t>References</a:t>
            </a:r>
            <a:endParaRPr>
              <a:latin typeface="Times New Roman"/>
              <a:ea typeface="Times New Roman"/>
              <a:cs typeface="Times New Roman"/>
              <a:sym typeface="Times New Roman"/>
            </a:endParaRPr>
          </a:p>
        </p:txBody>
      </p:sp>
      <p:sp>
        <p:nvSpPr>
          <p:cNvPr id="165" name="Google Shape;165;p22"/>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228600" lvl="0" indent="-203200" algn="l" rtl="0">
              <a:lnSpc>
                <a:spcPct val="90000"/>
              </a:lnSpc>
              <a:spcBef>
                <a:spcPts val="0"/>
              </a:spcBef>
              <a:spcAft>
                <a:spcPts val="0"/>
              </a:spcAft>
              <a:buClr>
                <a:schemeClr val="dk1"/>
              </a:buClr>
              <a:buSzPts val="2400"/>
              <a:buFont typeface="Times New Roman"/>
              <a:buChar char="•"/>
            </a:pPr>
            <a:r>
              <a:rPr lang="en-IN" sz="2400">
                <a:latin typeface="Times New Roman"/>
                <a:ea typeface="Times New Roman"/>
                <a:cs typeface="Times New Roman"/>
                <a:sym typeface="Times New Roman"/>
              </a:rPr>
              <a:t>Smith, J. (2021). The Role of Medical Representatives in Healthcare: A Review.</a:t>
            </a:r>
            <a:endParaRPr sz="2400">
              <a:latin typeface="Times New Roman"/>
              <a:ea typeface="Times New Roman"/>
              <a:cs typeface="Times New Roman"/>
              <a:sym typeface="Times New Roman"/>
            </a:endParaRPr>
          </a:p>
          <a:p>
            <a:pPr marL="228600" lvl="0" indent="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a:p>
            <a:pPr marL="228600" lvl="0" indent="-203200" algn="l" rtl="0">
              <a:lnSpc>
                <a:spcPct val="90000"/>
              </a:lnSpc>
              <a:spcBef>
                <a:spcPts val="0"/>
              </a:spcBef>
              <a:spcAft>
                <a:spcPts val="0"/>
              </a:spcAft>
              <a:buClr>
                <a:schemeClr val="dk1"/>
              </a:buClr>
              <a:buSzPts val="2400"/>
              <a:buFont typeface="Times New Roman"/>
              <a:buChar char="•"/>
            </a:pPr>
            <a:r>
              <a:rPr lang="en-IN" sz="2400">
                <a:latin typeface="Times New Roman"/>
                <a:ea typeface="Times New Roman"/>
                <a:cs typeface="Times New Roman"/>
                <a:sym typeface="Times New Roman"/>
              </a:rPr>
              <a:t>Johnson, A. (2019). Understanding Doctor-MR Interactions: A Case Study.</a:t>
            </a:r>
            <a:endParaRPr sz="2400">
              <a:latin typeface="Times New Roman"/>
              <a:ea typeface="Times New Roman"/>
              <a:cs typeface="Times New Roman"/>
              <a:sym typeface="Times New Roman"/>
            </a:endParaRPr>
          </a:p>
          <a:p>
            <a:pPr marL="228600" lvl="0" indent="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a:p>
            <a:pPr marL="228600" lvl="0" indent="-203200" algn="l" rtl="0">
              <a:lnSpc>
                <a:spcPct val="90000"/>
              </a:lnSpc>
              <a:spcBef>
                <a:spcPts val="0"/>
              </a:spcBef>
              <a:spcAft>
                <a:spcPts val="0"/>
              </a:spcAft>
              <a:buClr>
                <a:schemeClr val="dk1"/>
              </a:buClr>
              <a:buSzPts val="2400"/>
              <a:buFont typeface="Times New Roman"/>
              <a:buChar char="•"/>
            </a:pPr>
            <a:r>
              <a:rPr lang="en-IN" sz="2400">
                <a:latin typeface="Times New Roman"/>
                <a:ea typeface="Times New Roman"/>
                <a:cs typeface="Times New Roman"/>
                <a:sym typeface="Times New Roman"/>
              </a:rPr>
              <a:t>Brown, L. (2018). The Impact of Pharma Company Collaboration on Doctor Decision Making.</a:t>
            </a:r>
            <a:endParaRPr sz="2400">
              <a:latin typeface="Times New Roman"/>
              <a:ea typeface="Times New Roman"/>
              <a:cs typeface="Times New Roman"/>
              <a:sym typeface="Times New Roman"/>
            </a:endParaRPr>
          </a:p>
          <a:p>
            <a:pPr marL="228600" lvl="0" indent="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a:p>
            <a:pPr marL="228600" lvl="0" indent="-203200" algn="l" rtl="0">
              <a:lnSpc>
                <a:spcPct val="90000"/>
              </a:lnSpc>
              <a:spcBef>
                <a:spcPts val="0"/>
              </a:spcBef>
              <a:spcAft>
                <a:spcPts val="0"/>
              </a:spcAft>
              <a:buClr>
                <a:schemeClr val="dk1"/>
              </a:buClr>
              <a:buSzPts val="2400"/>
              <a:buFont typeface="Times New Roman"/>
              <a:buChar char="•"/>
            </a:pPr>
            <a:r>
              <a:rPr lang="en-IN" sz="2400">
                <a:latin typeface="Times New Roman"/>
                <a:ea typeface="Times New Roman"/>
                <a:cs typeface="Times New Roman"/>
                <a:sym typeface="Times New Roman"/>
              </a:rPr>
              <a:t>Patel, R. (2017). Factors Influencing Doctor-MR Interactions: A Qualitative Study</a:t>
            </a:r>
            <a:endParaRPr sz="2400">
              <a:latin typeface="Times New Roman"/>
              <a:ea typeface="Times New Roman"/>
              <a:cs typeface="Times New Roman"/>
              <a:sym typeface="Times New Roman"/>
            </a:endParaRPr>
          </a:p>
          <a:p>
            <a:pPr marL="228600" lvl="0" indent="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a:p>
            <a:pPr marL="228600" lvl="0" indent="-203200" algn="l" rtl="0">
              <a:lnSpc>
                <a:spcPct val="90000"/>
              </a:lnSpc>
              <a:spcBef>
                <a:spcPts val="0"/>
              </a:spcBef>
              <a:spcAft>
                <a:spcPts val="0"/>
              </a:spcAft>
              <a:buClr>
                <a:schemeClr val="dk1"/>
              </a:buClr>
              <a:buSzPts val="2400"/>
              <a:buFont typeface="Times New Roman"/>
              <a:buChar char="•"/>
            </a:pPr>
            <a:r>
              <a:rPr lang="en-IN" sz="2400">
                <a:latin typeface="Times New Roman"/>
                <a:ea typeface="Times New Roman"/>
                <a:cs typeface="Times New Roman"/>
                <a:sym typeface="Times New Roman"/>
              </a:rPr>
              <a:t>Garcia, M. (2016). Improving Doctor-MR Relationships: Strategies for Success.</a:t>
            </a:r>
            <a:endParaRPr sz="2400">
              <a:latin typeface="Times New Roman"/>
              <a:ea typeface="Times New Roman"/>
              <a:cs typeface="Times New Roman"/>
              <a:sym typeface="Times New Roman"/>
            </a:endParaRPr>
          </a:p>
        </p:txBody>
      </p:sp>
      <p:sp>
        <p:nvSpPr>
          <p:cNvPr id="166" name="Google Shape;166;p2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1200"/>
              <a:buFont typeface="Calibri"/>
              <a:buNone/>
            </a:pPr>
            <a:fld id="{00000000-1234-1234-1234-123412341234}" type="slidenum">
              <a:rPr lang="en-IN"/>
              <a:t>14</a:t>
            </a:fld>
            <a:endParaRPr/>
          </a:p>
        </p:txBody>
      </p:sp>
      <p:pic>
        <p:nvPicPr>
          <p:cNvPr id="167" name="Google Shape;167;p22"/>
          <p:cNvPicPr preferRelativeResize="0"/>
          <p:nvPr/>
        </p:nvPicPr>
        <p:blipFill rotWithShape="1">
          <a:blip r:embed="rId3">
            <a:alphaModFix/>
          </a:blip>
          <a:srcRect/>
          <a:stretch/>
        </p:blipFill>
        <p:spPr>
          <a:xfrm>
            <a:off x="0" y="23813"/>
            <a:ext cx="2695903" cy="126895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3"/>
          <p:cNvSpPr txBox="1">
            <a:spLocks noGrp="1"/>
          </p:cNvSpPr>
          <p:nvPr>
            <p:ph type="ctrTitle"/>
          </p:nvPr>
        </p:nvSpPr>
        <p:spPr>
          <a:xfrm>
            <a:off x="1524000" y="1122363"/>
            <a:ext cx="9144000" cy="23877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n-IN">
                <a:latin typeface="Times New Roman"/>
                <a:ea typeface="Times New Roman"/>
                <a:cs typeface="Times New Roman"/>
                <a:sym typeface="Times New Roman"/>
              </a:rPr>
              <a:t>Thank You</a:t>
            </a:r>
            <a:endParaRPr>
              <a:latin typeface="Times New Roman"/>
              <a:ea typeface="Times New Roman"/>
              <a:cs typeface="Times New Roman"/>
              <a:sym typeface="Times New Roman"/>
            </a:endParaRPr>
          </a:p>
        </p:txBody>
      </p:sp>
      <p:sp>
        <p:nvSpPr>
          <p:cNvPr id="173" name="Google Shape;173;p23"/>
          <p:cNvSpPr txBox="1">
            <a:spLocks noGrp="1"/>
          </p:cNvSpPr>
          <p:nvPr>
            <p:ph type="subTitle" idx="1"/>
          </p:nvPr>
        </p:nvSpPr>
        <p:spPr>
          <a:xfrm>
            <a:off x="1524000" y="3602038"/>
            <a:ext cx="9144000" cy="16557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IN">
                <a:latin typeface="Times New Roman"/>
                <a:ea typeface="Times New Roman"/>
                <a:cs typeface="Times New Roman"/>
                <a:sym typeface="Times New Roman"/>
              </a:rPr>
              <a:t>Any Questions</a:t>
            </a:r>
            <a:endParaRPr>
              <a:latin typeface="Times New Roman"/>
              <a:ea typeface="Times New Roman"/>
              <a:cs typeface="Times New Roman"/>
              <a:sym typeface="Times New Roman"/>
            </a:endParaRPr>
          </a:p>
        </p:txBody>
      </p:sp>
      <p:sp>
        <p:nvSpPr>
          <p:cNvPr id="174" name="Google Shape;174;p2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1200"/>
              <a:buFont typeface="Calibri"/>
              <a:buNone/>
            </a:pPr>
            <a:fld id="{00000000-1234-1234-1234-123412341234}" type="slidenum">
              <a:rPr lang="en-IN"/>
              <a:t>15</a:t>
            </a:fld>
            <a:endParaRPr/>
          </a:p>
        </p:txBody>
      </p:sp>
      <p:pic>
        <p:nvPicPr>
          <p:cNvPr id="175" name="Google Shape;175;p23"/>
          <p:cNvPicPr preferRelativeResize="0"/>
          <p:nvPr/>
        </p:nvPicPr>
        <p:blipFill rotWithShape="1">
          <a:blip r:embed="rId3">
            <a:alphaModFix/>
          </a:blip>
          <a:srcRect/>
          <a:stretch/>
        </p:blipFill>
        <p:spPr>
          <a:xfrm>
            <a:off x="0" y="23813"/>
            <a:ext cx="2695903" cy="1268959"/>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4"/>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IN" b="1">
                <a:latin typeface="Times New Roman"/>
                <a:ea typeface="Times New Roman"/>
                <a:cs typeface="Times New Roman"/>
                <a:sym typeface="Times New Roman"/>
              </a:rPr>
              <a:t>Pictorial Journey</a:t>
            </a:r>
            <a:endParaRPr>
              <a:latin typeface="Times New Roman"/>
              <a:ea typeface="Times New Roman"/>
              <a:cs typeface="Times New Roman"/>
              <a:sym typeface="Times New Roman"/>
            </a:endParaRPr>
          </a:p>
        </p:txBody>
      </p:sp>
      <p:sp>
        <p:nvSpPr>
          <p:cNvPr id="181" name="Google Shape;181;p2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1200"/>
              <a:buFont typeface="Calibri"/>
              <a:buNone/>
            </a:pPr>
            <a:fld id="{00000000-1234-1234-1234-123412341234}" type="slidenum">
              <a:rPr lang="en-IN"/>
              <a:t>16</a:t>
            </a:fld>
            <a:endParaRPr/>
          </a:p>
        </p:txBody>
      </p:sp>
      <p:pic>
        <p:nvPicPr>
          <p:cNvPr id="182" name="Google Shape;182;p24"/>
          <p:cNvPicPr preferRelativeResize="0"/>
          <p:nvPr/>
        </p:nvPicPr>
        <p:blipFill rotWithShape="1">
          <a:blip r:embed="rId3">
            <a:alphaModFix/>
          </a:blip>
          <a:srcRect/>
          <a:stretch/>
        </p:blipFill>
        <p:spPr>
          <a:xfrm>
            <a:off x="3195091" y="1847850"/>
            <a:ext cx="5801802" cy="4351351"/>
          </a:xfrm>
          <a:prstGeom prst="rect">
            <a:avLst/>
          </a:prstGeom>
          <a:noFill/>
          <a:ln>
            <a:noFill/>
          </a:ln>
        </p:spPr>
      </p:pic>
      <p:pic>
        <p:nvPicPr>
          <p:cNvPr id="183" name="Google Shape;183;p24"/>
          <p:cNvPicPr preferRelativeResize="0"/>
          <p:nvPr/>
        </p:nvPicPr>
        <p:blipFill rotWithShape="1">
          <a:blip r:embed="rId4">
            <a:alphaModFix/>
          </a:blip>
          <a:srcRect/>
          <a:stretch/>
        </p:blipFill>
        <p:spPr>
          <a:xfrm>
            <a:off x="0" y="23813"/>
            <a:ext cx="2695903" cy="126895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IN" b="1">
                <a:latin typeface="Times New Roman"/>
                <a:ea typeface="Times New Roman"/>
                <a:cs typeface="Times New Roman"/>
                <a:sym typeface="Times New Roman"/>
              </a:rPr>
              <a:t>Mentor Approval</a:t>
            </a:r>
            <a:endParaRPr>
              <a:latin typeface="Times New Roman"/>
              <a:ea typeface="Times New Roman"/>
              <a:cs typeface="Times New Roman"/>
              <a:sym typeface="Times New Roman"/>
            </a:endParaRPr>
          </a:p>
        </p:txBody>
      </p:sp>
      <p:sp>
        <p:nvSpPr>
          <p:cNvPr id="99" name="Google Shape;99;p1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1200"/>
              <a:buFont typeface="Calibri"/>
              <a:buNone/>
            </a:pPr>
            <a:fld id="{00000000-1234-1234-1234-123412341234}" type="slidenum">
              <a:rPr lang="en-IN"/>
              <a:t>2</a:t>
            </a:fld>
            <a:endParaRPr/>
          </a:p>
        </p:txBody>
      </p:sp>
      <p:pic>
        <p:nvPicPr>
          <p:cNvPr id="100" name="Google Shape;100;p14"/>
          <p:cNvPicPr preferRelativeResize="0"/>
          <p:nvPr/>
        </p:nvPicPr>
        <p:blipFill rotWithShape="1">
          <a:blip r:embed="rId3">
            <a:alphaModFix/>
          </a:blip>
          <a:srcRect/>
          <a:stretch/>
        </p:blipFill>
        <p:spPr>
          <a:xfrm>
            <a:off x="0" y="23813"/>
            <a:ext cx="2695903" cy="1268959"/>
          </a:xfrm>
          <a:prstGeom prst="rect">
            <a:avLst/>
          </a:prstGeom>
          <a:noFill/>
          <a:ln>
            <a:noFill/>
          </a:ln>
        </p:spPr>
      </p:pic>
      <p:pic>
        <p:nvPicPr>
          <p:cNvPr id="4" name="Picture 3">
            <a:extLst>
              <a:ext uri="{FF2B5EF4-FFF2-40B4-BE49-F238E27FC236}">
                <a16:creationId xmlns:a16="http://schemas.microsoft.com/office/drawing/2014/main" id="{240A3C9A-0601-0544-3DF0-AFF2A7BE4131}"/>
              </a:ext>
            </a:extLst>
          </p:cNvPr>
          <p:cNvPicPr>
            <a:picLocks noChangeAspect="1"/>
          </p:cNvPicPr>
          <p:nvPr/>
        </p:nvPicPr>
        <p:blipFill rotWithShape="1">
          <a:blip r:embed="rId4"/>
          <a:srcRect b="19164"/>
          <a:stretch/>
        </p:blipFill>
        <p:spPr>
          <a:xfrm>
            <a:off x="2318808" y="2262444"/>
            <a:ext cx="7334250" cy="358802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IN" b="1">
                <a:latin typeface="Times New Roman"/>
                <a:ea typeface="Times New Roman"/>
                <a:cs typeface="Times New Roman"/>
                <a:sym typeface="Times New Roman"/>
              </a:rPr>
              <a:t>Introduction</a:t>
            </a:r>
            <a:endParaRPr>
              <a:latin typeface="Times New Roman"/>
              <a:ea typeface="Times New Roman"/>
              <a:cs typeface="Times New Roman"/>
              <a:sym typeface="Times New Roman"/>
            </a:endParaRPr>
          </a:p>
        </p:txBody>
      </p:sp>
      <p:sp>
        <p:nvSpPr>
          <p:cNvPr id="106" name="Google Shape;106;p15"/>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r>
              <a:rPr lang="en-IN" sz="2400">
                <a:latin typeface="Times New Roman"/>
                <a:ea typeface="Times New Roman"/>
                <a:cs typeface="Times New Roman"/>
                <a:sym typeface="Times New Roman"/>
              </a:rPr>
              <a:t>This presentation provides an overview of a dissertation proposal focusing on the success rate of interactions between Medical Representatives (MR) and Doctors. It explores influential and hindering factors impacting these interactions, with a goal to enhance collaboration and communication strategies at 2050 Healthcare.</a:t>
            </a: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a:latin typeface="Times New Roman"/>
                <a:ea typeface="Times New Roman"/>
                <a:cs typeface="Times New Roman"/>
                <a:sym typeface="Times New Roman"/>
              </a:rPr>
              <a:t>2050 Healthcare is a prominent organization in the Indian healthcare industry, with a mission to lead the sector by 2050. The company invests heavily in R&amp;D to bring innovative solutions and has launched numerous programs to promote healthy living across all age groups and socio-economic levels.</a:t>
            </a:r>
            <a:endParaRPr sz="2400">
              <a:latin typeface="Times New Roman"/>
              <a:ea typeface="Times New Roman"/>
              <a:cs typeface="Times New Roman"/>
              <a:sym typeface="Times New Roman"/>
            </a:endParaRPr>
          </a:p>
        </p:txBody>
      </p:sp>
      <p:sp>
        <p:nvSpPr>
          <p:cNvPr id="107" name="Google Shape;107;p1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1200"/>
              <a:buFont typeface="Calibri"/>
              <a:buNone/>
            </a:pPr>
            <a:fld id="{00000000-1234-1234-1234-123412341234}" type="slidenum">
              <a:rPr lang="en-IN"/>
              <a:t>3</a:t>
            </a:fld>
            <a:endParaRPr/>
          </a:p>
        </p:txBody>
      </p:sp>
      <p:pic>
        <p:nvPicPr>
          <p:cNvPr id="108" name="Google Shape;108;p15"/>
          <p:cNvPicPr preferRelativeResize="0"/>
          <p:nvPr/>
        </p:nvPicPr>
        <p:blipFill rotWithShape="1">
          <a:blip r:embed="rId3">
            <a:alphaModFix/>
          </a:blip>
          <a:srcRect/>
          <a:stretch/>
        </p:blipFill>
        <p:spPr>
          <a:xfrm>
            <a:off x="0" y="23813"/>
            <a:ext cx="2695903" cy="126895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6"/>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IN" b="1">
                <a:latin typeface="Times New Roman"/>
                <a:ea typeface="Times New Roman"/>
                <a:cs typeface="Times New Roman"/>
                <a:sym typeface="Times New Roman"/>
              </a:rPr>
              <a:t>Objectives</a:t>
            </a:r>
            <a:endParaRPr>
              <a:latin typeface="Times New Roman"/>
              <a:ea typeface="Times New Roman"/>
              <a:cs typeface="Times New Roman"/>
              <a:sym typeface="Times New Roman"/>
            </a:endParaRPr>
          </a:p>
        </p:txBody>
      </p:sp>
      <p:sp>
        <p:nvSpPr>
          <p:cNvPr id="114" name="Google Shape;114;p16"/>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r>
              <a:rPr lang="en-IN" sz="2400" b="1">
                <a:latin typeface="Times New Roman"/>
                <a:ea typeface="Times New Roman"/>
                <a:cs typeface="Times New Roman"/>
                <a:sym typeface="Times New Roman"/>
              </a:rPr>
              <a:t>Determine Influential Factors :</a:t>
            </a:r>
            <a:endParaRPr sz="2400" b="1">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a:latin typeface="Times New Roman"/>
                <a:ea typeface="Times New Roman"/>
                <a:cs typeface="Times New Roman"/>
                <a:sym typeface="Times New Roman"/>
              </a:rPr>
              <a:t>Identify factors that increase doctors’ cooperation with MRs from 2050 Healthcare.</a:t>
            </a: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b="1">
                <a:latin typeface="Times New Roman"/>
                <a:ea typeface="Times New Roman"/>
                <a:cs typeface="Times New Roman"/>
                <a:sym typeface="Times New Roman"/>
              </a:rPr>
              <a:t>Identify Hindering Factors :</a:t>
            </a:r>
            <a:endParaRPr sz="2400" b="1">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a:latin typeface="Times New Roman"/>
                <a:ea typeface="Times New Roman"/>
                <a:cs typeface="Times New Roman"/>
                <a:sym typeface="Times New Roman"/>
              </a:rPr>
              <a:t>Investigate barriers to MRs influencing doctors' decisions.</a:t>
            </a: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b="1">
                <a:latin typeface="Times New Roman"/>
                <a:ea typeface="Times New Roman"/>
                <a:cs typeface="Times New Roman"/>
                <a:sym typeface="Times New Roman"/>
              </a:rPr>
              <a:t>Success Rate of Interaction :</a:t>
            </a:r>
            <a:endParaRPr sz="2400" b="1">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a:latin typeface="Times New Roman"/>
                <a:ea typeface="Times New Roman"/>
                <a:cs typeface="Times New Roman"/>
                <a:sym typeface="Times New Roman"/>
              </a:rPr>
              <a:t>Measure the effectiveness of MR communication with doctors.</a:t>
            </a: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b="1">
                <a:latin typeface="Times New Roman"/>
                <a:ea typeface="Times New Roman"/>
                <a:cs typeface="Times New Roman"/>
                <a:sym typeface="Times New Roman"/>
              </a:rPr>
              <a:t>Key Research Question :</a:t>
            </a:r>
            <a:endParaRPr sz="2400" b="1">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a:latin typeface="Times New Roman"/>
                <a:ea typeface="Times New Roman"/>
                <a:cs typeface="Times New Roman"/>
                <a:sym typeface="Times New Roman"/>
              </a:rPr>
              <a:t>How are doctors influenced by 2050 Healthcare's services?</a:t>
            </a: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p:txBody>
      </p:sp>
      <p:sp>
        <p:nvSpPr>
          <p:cNvPr id="115" name="Google Shape;115;p16"/>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1200"/>
              <a:buFont typeface="Calibri"/>
              <a:buNone/>
            </a:pPr>
            <a:fld id="{00000000-1234-1234-1234-123412341234}" type="slidenum">
              <a:rPr lang="en-IN"/>
              <a:t>4</a:t>
            </a:fld>
            <a:endParaRPr/>
          </a:p>
        </p:txBody>
      </p:sp>
      <p:pic>
        <p:nvPicPr>
          <p:cNvPr id="116" name="Google Shape;116;p16"/>
          <p:cNvPicPr preferRelativeResize="0"/>
          <p:nvPr/>
        </p:nvPicPr>
        <p:blipFill rotWithShape="1">
          <a:blip r:embed="rId3">
            <a:alphaModFix/>
          </a:blip>
          <a:srcRect/>
          <a:stretch/>
        </p:blipFill>
        <p:spPr>
          <a:xfrm>
            <a:off x="0" y="23813"/>
            <a:ext cx="2695903" cy="126895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IN" b="1">
                <a:latin typeface="Times New Roman"/>
                <a:ea typeface="Times New Roman"/>
                <a:cs typeface="Times New Roman"/>
                <a:sym typeface="Times New Roman"/>
              </a:rPr>
              <a:t>Methodology (1/2)</a:t>
            </a:r>
            <a:endParaRPr>
              <a:latin typeface="Times New Roman"/>
              <a:ea typeface="Times New Roman"/>
              <a:cs typeface="Times New Roman"/>
              <a:sym typeface="Times New Roman"/>
            </a:endParaRPr>
          </a:p>
        </p:txBody>
      </p:sp>
      <p:sp>
        <p:nvSpPr>
          <p:cNvPr id="122" name="Google Shape;122;p17"/>
          <p:cNvSpPr txBox="1">
            <a:spLocks noGrp="1"/>
          </p:cNvSpPr>
          <p:nvPr>
            <p:ph type="body" idx="1"/>
          </p:nvPr>
        </p:nvSpPr>
        <p:spPr>
          <a:xfrm>
            <a:off x="838200" y="1847850"/>
            <a:ext cx="10515600" cy="4351200"/>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r>
              <a:rPr lang="en-IN" sz="2400" b="1">
                <a:latin typeface="Times New Roman"/>
                <a:ea typeface="Times New Roman"/>
                <a:cs typeface="Times New Roman"/>
                <a:sym typeface="Times New Roman"/>
              </a:rPr>
              <a:t>Study Design :</a:t>
            </a:r>
            <a:endParaRPr sz="2400" b="1">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a:latin typeface="Times New Roman"/>
                <a:ea typeface="Times New Roman"/>
                <a:cs typeface="Times New Roman"/>
                <a:sym typeface="Times New Roman"/>
              </a:rPr>
              <a:t>Observational research to compare the success rate of MR-doctor interactions.</a:t>
            </a: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b="1">
                <a:latin typeface="Times New Roman"/>
                <a:ea typeface="Times New Roman"/>
                <a:cs typeface="Times New Roman"/>
                <a:sym typeface="Times New Roman"/>
              </a:rPr>
              <a:t>Study Area :</a:t>
            </a:r>
            <a:endParaRPr sz="2400" b="1">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a:latin typeface="Times New Roman"/>
                <a:ea typeface="Times New Roman"/>
                <a:cs typeface="Times New Roman"/>
                <a:sym typeface="Times New Roman"/>
              </a:rPr>
              <a:t>The research will be conducted in private hospitals and nursing home clinics in Lucknow, Uttar Pradesh, India.</a:t>
            </a: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b="1">
                <a:latin typeface="Times New Roman"/>
                <a:ea typeface="Times New Roman"/>
                <a:cs typeface="Times New Roman"/>
                <a:sym typeface="Times New Roman"/>
              </a:rPr>
              <a:t>Study Population :</a:t>
            </a:r>
            <a:endParaRPr sz="2400" b="1">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a:latin typeface="Times New Roman"/>
                <a:ea typeface="Times New Roman"/>
                <a:cs typeface="Times New Roman"/>
                <a:sym typeface="Times New Roman"/>
              </a:rPr>
              <a:t>Doctors in clinics run by private hospitals and nursing homes in Lucknow.</a:t>
            </a: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b="1">
                <a:latin typeface="Times New Roman"/>
                <a:ea typeface="Times New Roman"/>
                <a:cs typeface="Times New Roman"/>
                <a:sym typeface="Times New Roman"/>
              </a:rPr>
              <a:t>Sample Size and Sampling :</a:t>
            </a:r>
            <a:endParaRPr sz="2400" b="1">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a:latin typeface="Times New Roman"/>
                <a:ea typeface="Times New Roman"/>
                <a:cs typeface="Times New Roman"/>
                <a:sym typeface="Times New Roman"/>
              </a:rPr>
              <a:t>50 doctors selected through purposive sampling for variety.</a:t>
            </a: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p:txBody>
      </p:sp>
      <p:sp>
        <p:nvSpPr>
          <p:cNvPr id="123" name="Google Shape;123;p1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1200"/>
              <a:buFont typeface="Calibri"/>
              <a:buNone/>
            </a:pPr>
            <a:fld id="{00000000-1234-1234-1234-123412341234}" type="slidenum">
              <a:rPr lang="en-IN"/>
              <a:t>5</a:t>
            </a:fld>
            <a:endParaRPr/>
          </a:p>
        </p:txBody>
      </p:sp>
      <p:pic>
        <p:nvPicPr>
          <p:cNvPr id="124" name="Google Shape;124;p17"/>
          <p:cNvPicPr preferRelativeResize="0"/>
          <p:nvPr/>
        </p:nvPicPr>
        <p:blipFill rotWithShape="1">
          <a:blip r:embed="rId3">
            <a:alphaModFix/>
          </a:blip>
          <a:srcRect/>
          <a:stretch/>
        </p:blipFill>
        <p:spPr>
          <a:xfrm>
            <a:off x="0" y="23813"/>
            <a:ext cx="2695903" cy="1268959"/>
          </a:xfrm>
          <a:prstGeom prst="rect">
            <a:avLst/>
          </a:prstGeom>
          <a:noFill/>
          <a:ln>
            <a:noFill/>
          </a:ln>
        </p:spPr>
      </p:pic>
      <p:sp>
        <p:nvSpPr>
          <p:cNvPr id="125" name="Google Shape;125;p17"/>
          <p:cNvSpPr txBox="1"/>
          <p:nvPr/>
        </p:nvSpPr>
        <p:spPr>
          <a:xfrm>
            <a:off x="1745991" y="1397213"/>
            <a:ext cx="8700000" cy="346200"/>
          </a:xfrm>
          <a:prstGeom prst="rect">
            <a:avLst/>
          </a:prstGeom>
          <a:noFill/>
          <a:ln>
            <a:noFill/>
          </a:ln>
        </p:spPr>
        <p:txBody>
          <a:bodyPr spcFirstLastPara="1" wrap="square" lIns="0" tIns="0" rIns="0" bIns="0" anchor="t" anchorCtr="0">
            <a:spAutoFit/>
          </a:bodyPr>
          <a:lstStyle/>
          <a:p>
            <a:pPr marL="0" marR="0" lvl="0" indent="0" algn="ctr" rtl="0">
              <a:lnSpc>
                <a:spcPct val="125000"/>
              </a:lnSpc>
              <a:spcBef>
                <a:spcPts val="0"/>
              </a:spcBef>
              <a:spcAft>
                <a:spcPts val="0"/>
              </a:spcAft>
              <a:buClr>
                <a:srgbClr val="000000"/>
              </a:buClr>
              <a:buSzPts val="1800"/>
              <a:buFont typeface="Arial"/>
              <a:buNone/>
            </a:pPr>
            <a:r>
              <a:rPr lang="en-IN" sz="1800" b="0" i="0" u="none" strike="noStrike" cap="none">
                <a:solidFill>
                  <a:srgbClr val="000000"/>
                </a:solidFill>
                <a:latin typeface="Times New Roman"/>
                <a:ea typeface="Times New Roman"/>
                <a:cs typeface="Times New Roman"/>
                <a:sym typeface="Times New Roman"/>
              </a:rPr>
              <a:t>OBSERVATIONAL APPROACH</a:t>
            </a:r>
            <a:endParaRPr sz="1800" b="0"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8"/>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IN" b="1" dirty="0">
                <a:latin typeface="Times New Roman"/>
                <a:ea typeface="Times New Roman"/>
                <a:cs typeface="Times New Roman"/>
                <a:sym typeface="Times New Roman"/>
              </a:rPr>
              <a:t>Methodology (2/2)</a:t>
            </a:r>
            <a:endParaRPr dirty="0">
              <a:latin typeface="Times New Roman"/>
              <a:ea typeface="Times New Roman"/>
              <a:cs typeface="Times New Roman"/>
              <a:sym typeface="Times New Roman"/>
            </a:endParaRPr>
          </a:p>
        </p:txBody>
      </p:sp>
      <p:sp>
        <p:nvSpPr>
          <p:cNvPr id="131" name="Google Shape;131;p18"/>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r>
              <a:rPr lang="en-IN" sz="2400" b="1">
                <a:latin typeface="Times New Roman"/>
                <a:ea typeface="Times New Roman"/>
                <a:cs typeface="Times New Roman"/>
                <a:sym typeface="Times New Roman"/>
              </a:rPr>
              <a:t>Dependent Variables :</a:t>
            </a:r>
            <a:endParaRPr sz="2400" b="1">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a:latin typeface="Times New Roman"/>
                <a:ea typeface="Times New Roman"/>
                <a:cs typeface="Times New Roman"/>
                <a:sym typeface="Times New Roman"/>
              </a:rPr>
              <a:t>Success rate of interactions, factors influencing doctors’ collaboration.</a:t>
            </a: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b="1">
                <a:latin typeface="Times New Roman"/>
                <a:ea typeface="Times New Roman"/>
                <a:cs typeface="Times New Roman"/>
                <a:sym typeface="Times New Roman"/>
              </a:rPr>
              <a:t>Independent Variables :</a:t>
            </a:r>
            <a:endParaRPr sz="2400" b="1">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a:latin typeface="Times New Roman"/>
                <a:ea typeface="Times New Roman"/>
                <a:cs typeface="Times New Roman"/>
                <a:sym typeface="Times New Roman"/>
              </a:rPr>
              <a:t>MR strategies, visit frequency, type of information provided.</a:t>
            </a: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b="1">
                <a:latin typeface="Times New Roman"/>
                <a:ea typeface="Times New Roman"/>
                <a:cs typeface="Times New Roman"/>
                <a:sym typeface="Times New Roman"/>
              </a:rPr>
              <a:t>Data Collection Tools :</a:t>
            </a:r>
            <a:endParaRPr sz="2400" b="1">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a:latin typeface="Times New Roman"/>
                <a:ea typeface="Times New Roman"/>
                <a:cs typeface="Times New Roman"/>
                <a:sym typeface="Times New Roman"/>
              </a:rPr>
              <a:t>Observation checklist used to record interactions systematically.</a:t>
            </a: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b="1">
                <a:latin typeface="Times New Roman"/>
                <a:ea typeface="Times New Roman"/>
                <a:cs typeface="Times New Roman"/>
                <a:sym typeface="Times New Roman"/>
              </a:rPr>
              <a:t>Data Analysis Plan :</a:t>
            </a:r>
            <a:endParaRPr sz="2400" b="1">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a:latin typeface="Times New Roman"/>
                <a:ea typeface="Times New Roman"/>
                <a:cs typeface="Times New Roman"/>
                <a:sym typeface="Times New Roman"/>
              </a:rPr>
              <a:t>Analyze observational data for patterns and trends, evaluate engagement success rates.</a:t>
            </a:r>
            <a:endParaRPr sz="2400">
              <a:latin typeface="Times New Roman"/>
              <a:ea typeface="Times New Roman"/>
              <a:cs typeface="Times New Roman"/>
              <a:sym typeface="Times New Roman"/>
            </a:endParaRPr>
          </a:p>
          <a:p>
            <a:pPr marL="0" lvl="0" indent="0" algn="l" rtl="0">
              <a:lnSpc>
                <a:spcPct val="90000"/>
              </a:lnSpc>
              <a:spcBef>
                <a:spcPts val="0"/>
              </a:spcBef>
              <a:spcAft>
                <a:spcPts val="0"/>
              </a:spcAft>
              <a:buClr>
                <a:schemeClr val="dk1"/>
              </a:buClr>
              <a:buSzPts val="2800"/>
              <a:buNone/>
            </a:pPr>
            <a:endParaRPr sz="2400">
              <a:latin typeface="Times New Roman"/>
              <a:ea typeface="Times New Roman"/>
              <a:cs typeface="Times New Roman"/>
              <a:sym typeface="Times New Roman"/>
            </a:endParaRPr>
          </a:p>
        </p:txBody>
      </p:sp>
      <p:sp>
        <p:nvSpPr>
          <p:cNvPr id="132" name="Google Shape;132;p18"/>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1200"/>
              <a:buFont typeface="Calibri"/>
              <a:buNone/>
            </a:pPr>
            <a:fld id="{00000000-1234-1234-1234-123412341234}" type="slidenum">
              <a:rPr lang="en-IN"/>
              <a:t>6</a:t>
            </a:fld>
            <a:endParaRPr/>
          </a:p>
        </p:txBody>
      </p:sp>
      <p:pic>
        <p:nvPicPr>
          <p:cNvPr id="133" name="Google Shape;133;p18"/>
          <p:cNvPicPr preferRelativeResize="0"/>
          <p:nvPr/>
        </p:nvPicPr>
        <p:blipFill rotWithShape="1">
          <a:blip r:embed="rId3">
            <a:alphaModFix/>
          </a:blip>
          <a:srcRect/>
          <a:stretch/>
        </p:blipFill>
        <p:spPr>
          <a:xfrm>
            <a:off x="0" y="23813"/>
            <a:ext cx="2695903" cy="1268959"/>
          </a:xfrm>
          <a:prstGeom prst="rect">
            <a:avLst/>
          </a:prstGeom>
          <a:noFill/>
          <a:ln>
            <a:noFill/>
          </a:ln>
        </p:spPr>
      </p:pic>
      <p:sp>
        <p:nvSpPr>
          <p:cNvPr id="134" name="Google Shape;134;p18"/>
          <p:cNvSpPr txBox="1"/>
          <p:nvPr/>
        </p:nvSpPr>
        <p:spPr>
          <a:xfrm>
            <a:off x="1745991" y="1397213"/>
            <a:ext cx="8700000" cy="346200"/>
          </a:xfrm>
          <a:prstGeom prst="rect">
            <a:avLst/>
          </a:prstGeom>
          <a:noFill/>
          <a:ln>
            <a:noFill/>
          </a:ln>
        </p:spPr>
        <p:txBody>
          <a:bodyPr spcFirstLastPara="1" wrap="square" lIns="0" tIns="0" rIns="0" bIns="0" anchor="t" anchorCtr="0">
            <a:spAutoFit/>
          </a:bodyPr>
          <a:lstStyle/>
          <a:p>
            <a:pPr marL="0" marR="0" lvl="0" indent="0" algn="ctr" rtl="0">
              <a:lnSpc>
                <a:spcPct val="125000"/>
              </a:lnSpc>
              <a:spcBef>
                <a:spcPts val="0"/>
              </a:spcBef>
              <a:spcAft>
                <a:spcPts val="0"/>
              </a:spcAft>
              <a:buClr>
                <a:srgbClr val="000000"/>
              </a:buClr>
              <a:buSzPts val="1800"/>
              <a:buFont typeface="Arial"/>
              <a:buNone/>
            </a:pPr>
            <a:r>
              <a:rPr lang="en-IN" sz="1800" b="0" i="0" u="none" strike="noStrike" cap="none">
                <a:solidFill>
                  <a:srgbClr val="000000"/>
                </a:solidFill>
                <a:latin typeface="Times New Roman"/>
                <a:ea typeface="Times New Roman"/>
                <a:cs typeface="Times New Roman"/>
                <a:sym typeface="Times New Roman"/>
              </a:rPr>
              <a:t>STUDY VARIABLES</a:t>
            </a:r>
            <a:endParaRPr sz="1800" b="0"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CED4D40-4B67-4331-AC48-79B82B4A47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774A8E-A522-B14E-49FA-BF1C7689E65F}"/>
              </a:ext>
            </a:extLst>
          </p:cNvPr>
          <p:cNvSpPr>
            <a:spLocks noGrp="1"/>
          </p:cNvSpPr>
          <p:nvPr>
            <p:ph type="title"/>
          </p:nvPr>
        </p:nvSpPr>
        <p:spPr>
          <a:xfrm>
            <a:off x="638881" y="417576"/>
            <a:ext cx="10909640" cy="1249394"/>
          </a:xfrm>
        </p:spPr>
        <p:txBody>
          <a:bodyPr vert="horz" lIns="91440" tIns="45720" rIns="91440" bIns="45720" rtlCol="0" anchor="ctr">
            <a:normAutofit/>
          </a:bodyPr>
          <a:lstStyle/>
          <a:p>
            <a:pPr algn="ctr">
              <a:spcBef>
                <a:spcPct val="0"/>
              </a:spcBef>
            </a:pPr>
            <a:r>
              <a:rPr lang="en-US" b="1" kern="1200" dirty="0">
                <a:solidFill>
                  <a:schemeClr val="tx1"/>
                </a:solidFill>
                <a:latin typeface="Times New Roman" panose="02020603050405020304" pitchFamily="18" charset="0"/>
                <a:ea typeface="+mj-ea"/>
                <a:cs typeface="Times New Roman" panose="02020603050405020304" pitchFamily="18" charset="0"/>
              </a:rPr>
              <a:t>Results (1/5)</a:t>
            </a:r>
          </a:p>
        </p:txBody>
      </p:sp>
      <p:sp>
        <p:nvSpPr>
          <p:cNvPr id="12" name="sketch line">
            <a:extLst>
              <a:ext uri="{FF2B5EF4-FFF2-40B4-BE49-F238E27FC236}">
                <a16:creationId xmlns:a16="http://schemas.microsoft.com/office/drawing/2014/main" id="{670CEDEF-4F34-412E-84EE-329C1E936A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1733454"/>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C02F37D4-BDC5-FC3C-67DD-6EDF4E279626}"/>
              </a:ext>
            </a:extLst>
          </p:cNvPr>
          <p:cNvSpPr>
            <a:spLocks noGrp="1"/>
          </p:cNvSpPr>
          <p:nvPr>
            <p:ph type="sldNum" idx="12"/>
          </p:nvPr>
        </p:nvSpPr>
        <p:spPr>
          <a:xfrm>
            <a:off x="8610600" y="6356350"/>
            <a:ext cx="2743200" cy="365125"/>
          </a:xfrm>
        </p:spPr>
        <p:txBody>
          <a:bodyPr vert="horz" lIns="91440" tIns="45720" rIns="91440" bIns="45720" rtlCol="0" anchor="ctr">
            <a:normAutofit/>
          </a:bodyPr>
          <a:lstStyle/>
          <a:p>
            <a:pPr lvl="0" indent="0">
              <a:spcBef>
                <a:spcPts val="0"/>
              </a:spcBef>
              <a:spcAft>
                <a:spcPts val="600"/>
              </a:spcAft>
              <a:buNone/>
            </a:pPr>
            <a:fld id="{00000000-1234-1234-1234-123412341234}" type="slidenum">
              <a:rPr lang="en-US" kern="1200" smtClean="0">
                <a:solidFill>
                  <a:schemeClr val="tx1">
                    <a:tint val="75000"/>
                  </a:schemeClr>
                </a:solidFill>
                <a:latin typeface="+mn-lt"/>
                <a:ea typeface="+mn-ea"/>
                <a:cs typeface="+mn-cs"/>
              </a:rPr>
              <a:pPr lvl="0" indent="0">
                <a:spcBef>
                  <a:spcPts val="0"/>
                </a:spcBef>
                <a:spcAft>
                  <a:spcPts val="600"/>
                </a:spcAft>
                <a:buNone/>
              </a:pPr>
              <a:t>7</a:t>
            </a:fld>
            <a:endParaRPr lang="en-US" kern="1200">
              <a:solidFill>
                <a:schemeClr val="tx1">
                  <a:tint val="75000"/>
                </a:schemeClr>
              </a:solidFill>
              <a:latin typeface="+mn-lt"/>
              <a:ea typeface="+mn-ea"/>
              <a:cs typeface="+mn-cs"/>
            </a:endParaRPr>
          </a:p>
        </p:txBody>
      </p:sp>
      <p:graphicFrame>
        <p:nvGraphicFramePr>
          <p:cNvPr id="6" name="Table 5">
            <a:extLst>
              <a:ext uri="{FF2B5EF4-FFF2-40B4-BE49-F238E27FC236}">
                <a16:creationId xmlns:a16="http://schemas.microsoft.com/office/drawing/2014/main" id="{503AD0FD-B9A0-C376-1B9C-655B0F34F195}"/>
              </a:ext>
            </a:extLst>
          </p:cNvPr>
          <p:cNvGraphicFramePr>
            <a:graphicFrameLocks noGrp="1"/>
          </p:cNvGraphicFramePr>
          <p:nvPr>
            <p:extLst>
              <p:ext uri="{D42A27DB-BD31-4B8C-83A1-F6EECF244321}">
                <p14:modId xmlns:p14="http://schemas.microsoft.com/office/powerpoint/2010/main" val="803381968"/>
              </p:ext>
            </p:extLst>
          </p:nvPr>
        </p:nvGraphicFramePr>
        <p:xfrm>
          <a:off x="341831" y="1963158"/>
          <a:ext cx="11503740" cy="4840470"/>
        </p:xfrm>
        <a:graphic>
          <a:graphicData uri="http://schemas.openxmlformats.org/drawingml/2006/table">
            <a:tbl>
              <a:tblPr firstRow="1" bandRow="1">
                <a:tableStyleId>{5C22544A-7EE6-4342-B048-85BDC9FD1C3A}</a:tableStyleId>
              </a:tblPr>
              <a:tblGrid>
                <a:gridCol w="1917290">
                  <a:extLst>
                    <a:ext uri="{9D8B030D-6E8A-4147-A177-3AD203B41FA5}">
                      <a16:colId xmlns:a16="http://schemas.microsoft.com/office/drawing/2014/main" val="909273043"/>
                    </a:ext>
                  </a:extLst>
                </a:gridCol>
                <a:gridCol w="1917290">
                  <a:extLst>
                    <a:ext uri="{9D8B030D-6E8A-4147-A177-3AD203B41FA5}">
                      <a16:colId xmlns:a16="http://schemas.microsoft.com/office/drawing/2014/main" val="1994998801"/>
                    </a:ext>
                  </a:extLst>
                </a:gridCol>
                <a:gridCol w="1917290">
                  <a:extLst>
                    <a:ext uri="{9D8B030D-6E8A-4147-A177-3AD203B41FA5}">
                      <a16:colId xmlns:a16="http://schemas.microsoft.com/office/drawing/2014/main" val="113351820"/>
                    </a:ext>
                  </a:extLst>
                </a:gridCol>
                <a:gridCol w="1917290">
                  <a:extLst>
                    <a:ext uri="{9D8B030D-6E8A-4147-A177-3AD203B41FA5}">
                      <a16:colId xmlns:a16="http://schemas.microsoft.com/office/drawing/2014/main" val="3654526851"/>
                    </a:ext>
                  </a:extLst>
                </a:gridCol>
                <a:gridCol w="1917290">
                  <a:extLst>
                    <a:ext uri="{9D8B030D-6E8A-4147-A177-3AD203B41FA5}">
                      <a16:colId xmlns:a16="http://schemas.microsoft.com/office/drawing/2014/main" val="3331776185"/>
                    </a:ext>
                  </a:extLst>
                </a:gridCol>
                <a:gridCol w="1917290">
                  <a:extLst>
                    <a:ext uri="{9D8B030D-6E8A-4147-A177-3AD203B41FA5}">
                      <a16:colId xmlns:a16="http://schemas.microsoft.com/office/drawing/2014/main" val="2181365843"/>
                    </a:ext>
                  </a:extLst>
                </a:gridCol>
              </a:tblGrid>
              <a:tr h="773868">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endParaRPr lang="en-US">
                        <a:latin typeface="Times New Roman" panose="02020603050405020304" pitchFamily="18" charset="0"/>
                        <a:cs typeface="Times New Roman" panose="02020603050405020304" pitchFamily="18" charset="0"/>
                      </a:endParaRPr>
                    </a:p>
                  </a:txBody>
                  <a:tcPr/>
                </a:tc>
                <a:tc gridSpan="2">
                  <a:txBody>
                    <a:bodyPr/>
                    <a:lstStyle/>
                    <a:p>
                      <a:pPr algn="ct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HINDERING FACTORS</a:t>
                      </a:r>
                    </a:p>
                  </a:txBody>
                  <a:tcPr/>
                </a:tc>
                <a:tc hMerge="1">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endParaRPr lang="en-US">
                        <a:latin typeface="Times New Roman" panose="02020603050405020304" pitchFamily="18" charset="0"/>
                        <a:cs typeface="Times New Roman" panose="02020603050405020304" pitchFamily="18" charset="0"/>
                      </a:endParaRPr>
                    </a:p>
                  </a:txBody>
                  <a:tcPr/>
                </a:tc>
                <a:tc>
                  <a:txBody>
                    <a:bodyPr/>
                    <a:lstStyle/>
                    <a:p>
                      <a:endParaRPr lang="en-US">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28742159"/>
                  </a:ext>
                </a:extLst>
              </a:tr>
              <a:tr h="109252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u="none" strike="noStrike" cap="none" spc="0" dirty="0">
                          <a:solidFill>
                            <a:schemeClr val="tx1"/>
                          </a:solidFill>
                          <a:effectLst/>
                          <a:latin typeface="Times New Roman" panose="02020603050405020304" pitchFamily="18" charset="0"/>
                          <a:cs typeface="Times New Roman" panose="02020603050405020304" pitchFamily="18" charset="0"/>
                        </a:rPr>
                        <a:t>PERCEIVED PRESSURE</a:t>
                      </a:r>
                      <a:endParaRPr lang="en-US" sz="1400" b="1" i="0" u="none" strike="noStrike" cap="none" spc="0" dirty="0">
                        <a:solidFill>
                          <a:schemeClr val="tx1"/>
                        </a:solidFill>
                        <a:effectLst/>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u="none" strike="noStrike" cap="none" spc="0" dirty="0">
                          <a:solidFill>
                            <a:schemeClr val="tx1"/>
                          </a:solidFill>
                          <a:effectLst/>
                          <a:latin typeface="Times New Roman" panose="02020603050405020304" pitchFamily="18" charset="0"/>
                          <a:cs typeface="Times New Roman" panose="02020603050405020304" pitchFamily="18" charset="0"/>
                        </a:rPr>
                        <a:t>DISTRUST</a:t>
                      </a:r>
                      <a:endParaRPr lang="en-US" sz="1400" b="1" i="0" u="none" strike="noStrike" cap="none" spc="0" dirty="0">
                        <a:solidFill>
                          <a:schemeClr val="tx1"/>
                        </a:solidFill>
                        <a:effectLst/>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u="none" strike="noStrike" cap="none" spc="0" dirty="0">
                          <a:solidFill>
                            <a:schemeClr val="tx1"/>
                          </a:solidFill>
                          <a:effectLst/>
                          <a:latin typeface="Times New Roman" panose="02020603050405020304" pitchFamily="18" charset="0"/>
                          <a:cs typeface="Times New Roman" panose="02020603050405020304" pitchFamily="18" charset="0"/>
                        </a:rPr>
                        <a:t>LACK OF TIME</a:t>
                      </a:r>
                      <a:endParaRPr lang="en-US" sz="1400" b="1" i="0" u="none" strike="noStrike" cap="none" spc="0" dirty="0">
                        <a:solidFill>
                          <a:schemeClr val="tx1"/>
                        </a:solidFill>
                        <a:effectLst/>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u="none" strike="noStrike" cap="none" spc="0" dirty="0">
                          <a:solidFill>
                            <a:schemeClr val="tx1"/>
                          </a:solidFill>
                          <a:effectLst/>
                          <a:latin typeface="Times New Roman" panose="02020603050405020304" pitchFamily="18" charset="0"/>
                          <a:cs typeface="Times New Roman" panose="02020603050405020304" pitchFamily="18" charset="0"/>
                        </a:rPr>
                        <a:t>RELEVANCE OF INFORMATION</a:t>
                      </a:r>
                      <a:endParaRPr lang="en-US" sz="1400" b="1" i="0" u="none" strike="noStrike" cap="none" spc="0" dirty="0">
                        <a:solidFill>
                          <a:schemeClr val="tx1"/>
                        </a:solidFill>
                        <a:effectLst/>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u="none" strike="noStrike" cap="none" spc="0" dirty="0">
                          <a:solidFill>
                            <a:schemeClr val="tx1"/>
                          </a:solidFill>
                          <a:effectLst/>
                          <a:latin typeface="Times New Roman" panose="02020603050405020304" pitchFamily="18" charset="0"/>
                          <a:cs typeface="Times New Roman" panose="02020603050405020304" pitchFamily="18" charset="0"/>
                        </a:rPr>
                        <a:t>PRE EXISTING CONTRACT</a:t>
                      </a:r>
                      <a:endParaRPr lang="en-US" sz="1400" b="1" i="0" u="none" strike="noStrike" cap="none" spc="0" dirty="0">
                        <a:solidFill>
                          <a:schemeClr val="tx1"/>
                        </a:solidFill>
                        <a:effectLst/>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u="none" strike="noStrike" cap="none" spc="0" dirty="0">
                          <a:solidFill>
                            <a:schemeClr val="tx1"/>
                          </a:solidFill>
                          <a:effectLst/>
                          <a:latin typeface="Times New Roman" panose="02020603050405020304" pitchFamily="18" charset="0"/>
                          <a:cs typeface="Times New Roman" panose="02020603050405020304" pitchFamily="18" charset="0"/>
                        </a:rPr>
                        <a:t>REPETATIVE INFORMATION</a:t>
                      </a:r>
                      <a:endParaRPr lang="en-US" sz="1400" b="1" i="0" u="none" strike="noStrike" cap="none" spc="0" dirty="0">
                        <a:solidFill>
                          <a:schemeClr val="tx1"/>
                        </a:solidFill>
                        <a:effectLst/>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94488243"/>
                  </a:ext>
                </a:extLst>
              </a:tr>
              <a:tr h="553847">
                <a:tc>
                  <a:txBody>
                    <a:bodyPr/>
                    <a:lstStyle/>
                    <a:p>
                      <a:r>
                        <a:rPr lang="en-US" dirty="0">
                          <a:latin typeface="Times New Roman" panose="02020603050405020304" pitchFamily="18" charset="0"/>
                          <a:cs typeface="Times New Roman" panose="02020603050405020304" pitchFamily="18" charset="0"/>
                        </a:rPr>
                        <a:t>3</a:t>
                      </a:r>
                    </a:p>
                  </a:txBody>
                  <a:tcPr/>
                </a:tc>
                <a:tc>
                  <a:txBody>
                    <a:bodyPr/>
                    <a:lstStyle/>
                    <a:p>
                      <a:r>
                        <a:rPr lang="en-US" dirty="0">
                          <a:latin typeface="Times New Roman" panose="02020603050405020304" pitchFamily="18" charset="0"/>
                          <a:cs typeface="Times New Roman" panose="02020603050405020304" pitchFamily="18" charset="0"/>
                        </a:rPr>
                        <a:t>13</a:t>
                      </a:r>
                    </a:p>
                  </a:txBody>
                  <a:tcPr/>
                </a:tc>
                <a:tc>
                  <a:txBody>
                    <a:bodyPr/>
                    <a:lstStyle/>
                    <a:p>
                      <a:r>
                        <a:rPr lang="en-US" dirty="0">
                          <a:latin typeface="Times New Roman" panose="02020603050405020304" pitchFamily="18" charset="0"/>
                          <a:cs typeface="Times New Roman" panose="02020603050405020304" pitchFamily="18" charset="0"/>
                        </a:rPr>
                        <a:t>17</a:t>
                      </a:r>
                    </a:p>
                  </a:txBody>
                  <a:tcPr/>
                </a:tc>
                <a:tc>
                  <a:txBody>
                    <a:bodyPr/>
                    <a:lstStyle/>
                    <a:p>
                      <a:r>
                        <a:rPr lang="en-US" dirty="0">
                          <a:latin typeface="Times New Roman" panose="02020603050405020304" pitchFamily="18" charset="0"/>
                          <a:cs typeface="Times New Roman" panose="02020603050405020304" pitchFamily="18" charset="0"/>
                        </a:rPr>
                        <a:t>4</a:t>
                      </a:r>
                    </a:p>
                  </a:txBody>
                  <a:tcPr/>
                </a:tc>
                <a:tc>
                  <a:txBody>
                    <a:bodyPr/>
                    <a:lstStyle/>
                    <a:p>
                      <a:r>
                        <a:rPr lang="en-US" dirty="0">
                          <a:latin typeface="Times New Roman" panose="02020603050405020304" pitchFamily="18" charset="0"/>
                          <a:cs typeface="Times New Roman" panose="02020603050405020304" pitchFamily="18" charset="0"/>
                        </a:rPr>
                        <a:t>7</a:t>
                      </a:r>
                    </a:p>
                  </a:txBody>
                  <a:tcPr/>
                </a:tc>
                <a:tc>
                  <a:txBody>
                    <a:bodyPr/>
                    <a:lstStyle/>
                    <a:p>
                      <a:r>
                        <a:rPr lang="en-US" dirty="0">
                          <a:latin typeface="Times New Roman" panose="02020603050405020304" pitchFamily="18" charset="0"/>
                          <a:cs typeface="Times New Roman" panose="02020603050405020304" pitchFamily="18" charset="0"/>
                        </a:rPr>
                        <a:t>6</a:t>
                      </a:r>
                    </a:p>
                  </a:txBody>
                  <a:tcPr/>
                </a:tc>
                <a:extLst>
                  <a:ext uri="{0D108BD9-81ED-4DB2-BD59-A6C34878D82A}">
                    <a16:rowId xmlns:a16="http://schemas.microsoft.com/office/drawing/2014/main" val="3937054492"/>
                  </a:ext>
                </a:extLst>
              </a:tr>
              <a:tr h="773868">
                <a:tc>
                  <a:txBody>
                    <a:bodyPr/>
                    <a:lstStyle/>
                    <a:p>
                      <a:endParaRPr lang="en-US">
                        <a:latin typeface="Times New Roman" panose="02020603050405020304" pitchFamily="18" charset="0"/>
                        <a:cs typeface="Times New Roman" panose="02020603050405020304" pitchFamily="18" charset="0"/>
                      </a:endParaRPr>
                    </a:p>
                  </a:txBody>
                  <a:tcPr/>
                </a:tc>
                <a:tc>
                  <a:txBody>
                    <a:bodyPr/>
                    <a:lstStyle/>
                    <a:p>
                      <a:endParaRPr lang="en-US">
                        <a:latin typeface="Times New Roman" panose="02020603050405020304" pitchFamily="18" charset="0"/>
                        <a:cs typeface="Times New Roman" panose="02020603050405020304" pitchFamily="18" charset="0"/>
                      </a:endParaRPr>
                    </a:p>
                  </a:txBody>
                  <a:tcPr/>
                </a:tc>
                <a:tc gridSpan="2">
                  <a:txBody>
                    <a:bodyPr/>
                    <a:lstStyle/>
                    <a:p>
                      <a:pPr algn="ctr"/>
                      <a:endParaRPr lang="en-US" sz="1400" b="1" u="none" strike="noStrike" cap="none" spc="0" dirty="0">
                        <a:solidFill>
                          <a:schemeClr val="tx1"/>
                        </a:solidFill>
                        <a:effectLst/>
                        <a:latin typeface="Times New Roman" panose="02020603050405020304" pitchFamily="18" charset="0"/>
                        <a:cs typeface="Times New Roman" panose="02020603050405020304" pitchFamily="18" charset="0"/>
                      </a:endParaRPr>
                    </a:p>
                    <a:p>
                      <a:pPr algn="ctr"/>
                      <a:r>
                        <a:rPr lang="en-US" sz="1400" b="1" u="none" strike="noStrike" cap="none" spc="0" dirty="0">
                          <a:solidFill>
                            <a:schemeClr val="tx1"/>
                          </a:solidFill>
                          <a:effectLst/>
                          <a:latin typeface="Times New Roman" panose="02020603050405020304" pitchFamily="18" charset="0"/>
                          <a:cs typeface="Times New Roman" panose="02020603050405020304" pitchFamily="18" charset="0"/>
                        </a:rPr>
                        <a:t>INFLUENCING FACTORS</a:t>
                      </a:r>
                      <a:endParaRPr lang="en-US" dirty="0">
                        <a:latin typeface="Times New Roman" panose="02020603050405020304" pitchFamily="18" charset="0"/>
                        <a:cs typeface="Times New Roman" panose="02020603050405020304" pitchFamily="18" charset="0"/>
                      </a:endParaRPr>
                    </a:p>
                  </a:txBody>
                  <a:tcPr/>
                </a:tc>
                <a:tc hMerge="1">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endParaRPr lang="en-US">
                        <a:latin typeface="Times New Roman" panose="02020603050405020304" pitchFamily="18" charset="0"/>
                        <a:cs typeface="Times New Roman" panose="02020603050405020304" pitchFamily="18" charset="0"/>
                      </a:endParaRPr>
                    </a:p>
                  </a:txBody>
                  <a:tcPr/>
                </a:tc>
                <a:tc>
                  <a:txBody>
                    <a:bodyPr/>
                    <a:lstStyle/>
                    <a:p>
                      <a:endParaRPr lang="en-US">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12494250"/>
                  </a:ext>
                </a:extLst>
              </a:tr>
              <a:tr h="1092520">
                <a:tc>
                  <a:txBody>
                    <a:bodyPr/>
                    <a:lstStyle/>
                    <a:p>
                      <a:r>
                        <a:rPr lang="en-US" dirty="0">
                          <a:latin typeface="Times New Roman" panose="02020603050405020304" pitchFamily="18" charset="0"/>
                          <a:cs typeface="Times New Roman" panose="02020603050405020304" pitchFamily="18" charset="0"/>
                        </a:rPr>
                        <a:t>PROFESSIONAL RELATIONSHIP</a:t>
                      </a:r>
                    </a:p>
                  </a:txBody>
                  <a:tcPr/>
                </a:tc>
                <a:tc>
                  <a:txBody>
                    <a:bodyPr/>
                    <a:lstStyle/>
                    <a:p>
                      <a:r>
                        <a:rPr lang="en-US" dirty="0">
                          <a:latin typeface="Times New Roman" panose="02020603050405020304" pitchFamily="18" charset="0"/>
                          <a:cs typeface="Times New Roman" panose="02020603050405020304" pitchFamily="18" charset="0"/>
                        </a:rPr>
                        <a:t>EDUCATIONAL SUPPORT</a:t>
                      </a:r>
                    </a:p>
                  </a:txBody>
                  <a:tcPr/>
                </a:tc>
                <a:tc>
                  <a:txBody>
                    <a:bodyPr/>
                    <a:lstStyle/>
                    <a:p>
                      <a:r>
                        <a:rPr lang="en-US" dirty="0">
                          <a:latin typeface="Times New Roman" panose="02020603050405020304" pitchFamily="18" charset="0"/>
                          <a:cs typeface="Times New Roman" panose="02020603050405020304" pitchFamily="18" charset="0"/>
                        </a:rPr>
                        <a:t>PATIENT BENEFIT</a:t>
                      </a:r>
                    </a:p>
                  </a:txBody>
                  <a:tcPr/>
                </a:tc>
                <a:tc>
                  <a:txBody>
                    <a:bodyPr/>
                    <a:lstStyle/>
                    <a:p>
                      <a:r>
                        <a:rPr lang="en-US" dirty="0">
                          <a:latin typeface="Times New Roman" panose="02020603050405020304" pitchFamily="18" charset="0"/>
                          <a:cs typeface="Times New Roman" panose="02020603050405020304" pitchFamily="18" charset="0"/>
                        </a:rPr>
                        <a:t>WAY OF COMMUNICATION</a:t>
                      </a:r>
                    </a:p>
                  </a:txBody>
                  <a:tcPr/>
                </a:tc>
                <a:tc>
                  <a:txBody>
                    <a:bodyPr/>
                    <a:lstStyle/>
                    <a:p>
                      <a:r>
                        <a:rPr lang="en-US" dirty="0">
                          <a:latin typeface="Times New Roman" panose="02020603050405020304" pitchFamily="18" charset="0"/>
                          <a:cs typeface="Times New Roman" panose="02020603050405020304" pitchFamily="18" charset="0"/>
                        </a:rPr>
                        <a:t>INTERESTED TO KNOW</a:t>
                      </a:r>
                    </a:p>
                  </a:txBody>
                  <a:tcPr/>
                </a:tc>
                <a:tc>
                  <a:txBody>
                    <a:bodyPr/>
                    <a:lstStyle/>
                    <a:p>
                      <a:r>
                        <a:rPr lang="en-US" dirty="0">
                          <a:latin typeface="Times New Roman" panose="02020603050405020304" pitchFamily="18" charset="0"/>
                          <a:cs typeface="Times New Roman" panose="02020603050405020304" pitchFamily="18" charset="0"/>
                        </a:rPr>
                        <a:t>NOT INTRESTED</a:t>
                      </a:r>
                    </a:p>
                  </a:txBody>
                  <a:tcPr/>
                </a:tc>
                <a:extLst>
                  <a:ext uri="{0D108BD9-81ED-4DB2-BD59-A6C34878D82A}">
                    <a16:rowId xmlns:a16="http://schemas.microsoft.com/office/drawing/2014/main" val="3542909299"/>
                  </a:ext>
                </a:extLst>
              </a:tr>
              <a:tr h="553847">
                <a:tc>
                  <a:txBody>
                    <a:bodyPr/>
                    <a:lstStyle/>
                    <a:p>
                      <a:r>
                        <a:rPr lang="en-US" dirty="0">
                          <a:latin typeface="Times New Roman" panose="02020603050405020304" pitchFamily="18" charset="0"/>
                          <a:cs typeface="Times New Roman" panose="02020603050405020304" pitchFamily="18" charset="0"/>
                        </a:rPr>
                        <a:t>1</a:t>
                      </a:r>
                    </a:p>
                  </a:txBody>
                  <a:tcPr/>
                </a:tc>
                <a:tc>
                  <a:txBody>
                    <a:bodyPr/>
                    <a:lstStyle/>
                    <a:p>
                      <a:r>
                        <a:rPr lang="en-US" dirty="0">
                          <a:latin typeface="Times New Roman" panose="02020603050405020304" pitchFamily="18" charset="0"/>
                          <a:cs typeface="Times New Roman" panose="02020603050405020304" pitchFamily="18" charset="0"/>
                        </a:rPr>
                        <a:t>7</a:t>
                      </a:r>
                    </a:p>
                  </a:txBody>
                  <a:tcPr/>
                </a:tc>
                <a:tc>
                  <a:txBody>
                    <a:bodyPr/>
                    <a:lstStyle/>
                    <a:p>
                      <a:r>
                        <a:rPr lang="en-US" dirty="0">
                          <a:latin typeface="Times New Roman" panose="02020603050405020304" pitchFamily="18" charset="0"/>
                          <a:cs typeface="Times New Roman" panose="02020603050405020304" pitchFamily="18" charset="0"/>
                        </a:rPr>
                        <a:t>25</a:t>
                      </a:r>
                    </a:p>
                  </a:txBody>
                  <a:tcPr/>
                </a:tc>
                <a:tc>
                  <a:txBody>
                    <a:bodyPr/>
                    <a:lstStyle/>
                    <a:p>
                      <a:r>
                        <a:rPr lang="en-US" dirty="0">
                          <a:latin typeface="Times New Roman" panose="02020603050405020304" pitchFamily="18" charset="0"/>
                          <a:cs typeface="Times New Roman" panose="02020603050405020304" pitchFamily="18" charset="0"/>
                        </a:rPr>
                        <a:t>2</a:t>
                      </a:r>
                    </a:p>
                  </a:txBody>
                  <a:tcPr/>
                </a:tc>
                <a:tc>
                  <a:txBody>
                    <a:bodyPr/>
                    <a:lstStyle/>
                    <a:p>
                      <a:r>
                        <a:rPr lang="en-US" dirty="0">
                          <a:latin typeface="Times New Roman" panose="02020603050405020304" pitchFamily="18" charset="0"/>
                          <a:cs typeface="Times New Roman" panose="02020603050405020304" pitchFamily="18" charset="0"/>
                        </a:rPr>
                        <a:t>1</a:t>
                      </a:r>
                    </a:p>
                  </a:txBody>
                  <a:tcPr/>
                </a:tc>
                <a:tc>
                  <a:txBody>
                    <a:bodyPr/>
                    <a:lstStyle/>
                    <a:p>
                      <a:r>
                        <a:rPr lang="en-US" dirty="0">
                          <a:latin typeface="Times New Roman" panose="02020603050405020304" pitchFamily="18" charset="0"/>
                          <a:cs typeface="Times New Roman" panose="02020603050405020304" pitchFamily="18" charset="0"/>
                        </a:rPr>
                        <a:t>11</a:t>
                      </a:r>
                    </a:p>
                  </a:txBody>
                  <a:tcPr/>
                </a:tc>
                <a:extLst>
                  <a:ext uri="{0D108BD9-81ED-4DB2-BD59-A6C34878D82A}">
                    <a16:rowId xmlns:a16="http://schemas.microsoft.com/office/drawing/2014/main" val="2841544329"/>
                  </a:ext>
                </a:extLst>
              </a:tr>
            </a:tbl>
          </a:graphicData>
        </a:graphic>
      </p:graphicFrame>
    </p:spTree>
    <p:extLst>
      <p:ext uri="{BB962C8B-B14F-4D97-AF65-F5344CB8AC3E}">
        <p14:creationId xmlns:p14="http://schemas.microsoft.com/office/powerpoint/2010/main" val="4142052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9"/>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IN" b="1" dirty="0">
                <a:latin typeface="Times New Roman"/>
                <a:ea typeface="Times New Roman"/>
                <a:cs typeface="Times New Roman"/>
                <a:sym typeface="Times New Roman"/>
              </a:rPr>
              <a:t>Results (2/5)</a:t>
            </a:r>
            <a:endParaRPr dirty="0">
              <a:latin typeface="Times New Roman"/>
              <a:ea typeface="Times New Roman"/>
              <a:cs typeface="Times New Roman"/>
              <a:sym typeface="Times New Roman"/>
            </a:endParaRPr>
          </a:p>
        </p:txBody>
      </p:sp>
      <p:sp>
        <p:nvSpPr>
          <p:cNvPr id="140" name="Google Shape;140;p19"/>
          <p:cNvSpPr txBox="1">
            <a:spLocks noGrp="1"/>
          </p:cNvSpPr>
          <p:nvPr>
            <p:ph type="body" idx="1"/>
          </p:nvPr>
        </p:nvSpPr>
        <p:spPr>
          <a:xfrm>
            <a:off x="838200" y="1825625"/>
            <a:ext cx="5134897" cy="4351200"/>
          </a:xfrm>
          <a:prstGeom prst="rect">
            <a:avLst/>
          </a:prstGeom>
          <a:noFill/>
          <a:ln>
            <a:noFill/>
          </a:ln>
        </p:spPr>
        <p:txBody>
          <a:bodyPr spcFirstLastPara="1" wrap="square" lIns="91425" tIns="45700" rIns="91425" bIns="45700" anchor="t" anchorCtr="0">
            <a:normAutofit lnSpcReduction="10000"/>
          </a:bodyPr>
          <a:lstStyle/>
          <a:p>
            <a:pPr marL="228600" lvl="0" indent="-50800" algn="l" rtl="0">
              <a:lnSpc>
                <a:spcPct val="90000"/>
              </a:lnSpc>
              <a:spcBef>
                <a:spcPts val="0"/>
              </a:spcBef>
              <a:spcAft>
                <a:spcPts val="0"/>
              </a:spcAft>
              <a:buClr>
                <a:schemeClr val="dk1"/>
              </a:buClr>
              <a:buSzPts val="2800"/>
              <a:buNone/>
            </a:pPr>
            <a:r>
              <a:rPr lang="en-IN" sz="2400" b="1" dirty="0">
                <a:latin typeface="Times New Roman"/>
                <a:ea typeface="Times New Roman"/>
                <a:cs typeface="Times New Roman"/>
                <a:sym typeface="Times New Roman"/>
              </a:rPr>
              <a:t>Influence of Services on Doctors :</a:t>
            </a:r>
            <a:endParaRPr sz="2400" b="1" dirty="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dirty="0">
                <a:latin typeface="Times New Roman"/>
                <a:ea typeface="Times New Roman"/>
                <a:cs typeface="Times New Roman"/>
                <a:sym typeface="Times New Roman"/>
              </a:rPr>
              <a:t>Explain doctors' dependence on MRs' services and information.</a:t>
            </a:r>
            <a:endParaRPr sz="2400" dirty="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endParaRPr sz="2400" dirty="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b="1" dirty="0">
                <a:latin typeface="Times New Roman"/>
                <a:ea typeface="Times New Roman"/>
                <a:cs typeface="Times New Roman"/>
                <a:sym typeface="Times New Roman"/>
              </a:rPr>
              <a:t>Recommendations for Improvement</a:t>
            </a:r>
            <a:r>
              <a:rPr lang="en-IN" sz="2400" dirty="0">
                <a:latin typeface="Times New Roman"/>
                <a:ea typeface="Times New Roman"/>
                <a:cs typeface="Times New Roman"/>
                <a:sym typeface="Times New Roman"/>
              </a:rPr>
              <a:t> :</a:t>
            </a:r>
            <a:endParaRPr sz="2400" dirty="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dirty="0">
                <a:latin typeface="Times New Roman"/>
                <a:ea typeface="Times New Roman"/>
                <a:cs typeface="Times New Roman"/>
                <a:sym typeface="Times New Roman"/>
              </a:rPr>
              <a:t>Provide strategies to enhance MR-doctor engagement.</a:t>
            </a:r>
            <a:endParaRPr sz="2400" dirty="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endParaRPr sz="2400" dirty="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r>
              <a:rPr lang="en-IN" sz="2400" dirty="0">
                <a:latin typeface="Times New Roman"/>
                <a:ea typeface="Times New Roman"/>
                <a:cs typeface="Times New Roman"/>
                <a:sym typeface="Times New Roman"/>
              </a:rPr>
              <a:t>The study may face potential biases due to self-reported data and limited generalizability due to its focus on Lucknow.</a:t>
            </a:r>
            <a:endParaRPr sz="2400" dirty="0">
              <a:latin typeface="Times New Roman"/>
              <a:ea typeface="Times New Roman"/>
              <a:cs typeface="Times New Roman"/>
              <a:sym typeface="Times New Roman"/>
            </a:endParaRPr>
          </a:p>
          <a:p>
            <a:pPr marL="228600" lvl="0" indent="-50800" algn="l" rtl="0">
              <a:lnSpc>
                <a:spcPct val="90000"/>
              </a:lnSpc>
              <a:spcBef>
                <a:spcPts val="0"/>
              </a:spcBef>
              <a:spcAft>
                <a:spcPts val="0"/>
              </a:spcAft>
              <a:buClr>
                <a:schemeClr val="dk1"/>
              </a:buClr>
              <a:buSzPts val="2800"/>
              <a:buNone/>
            </a:pPr>
            <a:endParaRPr sz="2400" dirty="0">
              <a:latin typeface="Times New Roman"/>
              <a:ea typeface="Times New Roman"/>
              <a:cs typeface="Times New Roman"/>
              <a:sym typeface="Times New Roman"/>
            </a:endParaRPr>
          </a:p>
        </p:txBody>
      </p:sp>
      <p:sp>
        <p:nvSpPr>
          <p:cNvPr id="141" name="Google Shape;141;p19"/>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1200"/>
              <a:buFont typeface="Calibri"/>
              <a:buNone/>
            </a:pPr>
            <a:fld id="{00000000-1234-1234-1234-123412341234}" type="slidenum">
              <a:rPr lang="en-IN"/>
              <a:t>8</a:t>
            </a:fld>
            <a:endParaRPr/>
          </a:p>
        </p:txBody>
      </p:sp>
      <p:pic>
        <p:nvPicPr>
          <p:cNvPr id="142" name="Google Shape;142;p19"/>
          <p:cNvPicPr preferRelativeResize="0"/>
          <p:nvPr/>
        </p:nvPicPr>
        <p:blipFill rotWithShape="1">
          <a:blip r:embed="rId3">
            <a:alphaModFix/>
          </a:blip>
          <a:srcRect/>
          <a:stretch/>
        </p:blipFill>
        <p:spPr>
          <a:xfrm>
            <a:off x="0" y="23813"/>
            <a:ext cx="2695903" cy="1268959"/>
          </a:xfrm>
          <a:prstGeom prst="rect">
            <a:avLst/>
          </a:prstGeom>
          <a:noFill/>
          <a:ln>
            <a:noFill/>
          </a:ln>
        </p:spPr>
      </p:pic>
      <p:graphicFrame>
        <p:nvGraphicFramePr>
          <p:cNvPr id="2" name="Chart 1">
            <a:extLst>
              <a:ext uri="{FF2B5EF4-FFF2-40B4-BE49-F238E27FC236}">
                <a16:creationId xmlns:a16="http://schemas.microsoft.com/office/drawing/2014/main" id="{6A8F2804-814B-2822-F781-E6FAC15FAF0B}"/>
              </a:ext>
            </a:extLst>
          </p:cNvPr>
          <p:cNvGraphicFramePr>
            <a:graphicFrameLocks/>
          </p:cNvGraphicFramePr>
          <p:nvPr>
            <p:extLst>
              <p:ext uri="{D42A27DB-BD31-4B8C-83A1-F6EECF244321}">
                <p14:modId xmlns:p14="http://schemas.microsoft.com/office/powerpoint/2010/main" val="420177385"/>
              </p:ext>
            </p:extLst>
          </p:nvPr>
        </p:nvGraphicFramePr>
        <p:xfrm>
          <a:off x="6218904" y="1292771"/>
          <a:ext cx="5973095" cy="5063579"/>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F5E08-22B5-2E57-77D4-0790426DF519}"/>
              </a:ext>
            </a:extLst>
          </p:cNvPr>
          <p:cNvSpPr>
            <a:spLocks noGrp="1"/>
          </p:cNvSpPr>
          <p:nvPr>
            <p:ph type="title"/>
          </p:nvPr>
        </p:nvSpPr>
        <p:spPr>
          <a:xfrm>
            <a:off x="2642827" y="386834"/>
            <a:ext cx="6646333" cy="1281100"/>
          </a:xfrm>
        </p:spPr>
        <p:txBody>
          <a:bodyPr/>
          <a:lstStyle/>
          <a:p>
            <a:pPr algn="ctr"/>
            <a:r>
              <a:rPr lang="en-US" b="1" dirty="0">
                <a:latin typeface="Times New Roman" panose="02020603050405020304" pitchFamily="18" charset="0"/>
                <a:cs typeface="Times New Roman" panose="02020603050405020304" pitchFamily="18" charset="0"/>
              </a:rPr>
              <a:t>  Results (3/5)</a:t>
            </a:r>
          </a:p>
        </p:txBody>
      </p:sp>
      <p:sp>
        <p:nvSpPr>
          <p:cNvPr id="4" name="Slide Number Placeholder 3">
            <a:extLst>
              <a:ext uri="{FF2B5EF4-FFF2-40B4-BE49-F238E27FC236}">
                <a16:creationId xmlns:a16="http://schemas.microsoft.com/office/drawing/2014/main" id="{B03B3FE2-8E41-9F7C-1385-51D42E59AF0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9</a:t>
            </a:fld>
            <a:endParaRPr lang="en-IN"/>
          </a:p>
        </p:txBody>
      </p:sp>
      <p:graphicFrame>
        <p:nvGraphicFramePr>
          <p:cNvPr id="5" name="Chart 4">
            <a:extLst>
              <a:ext uri="{FF2B5EF4-FFF2-40B4-BE49-F238E27FC236}">
                <a16:creationId xmlns:a16="http://schemas.microsoft.com/office/drawing/2014/main" id="{717D6168-C3D4-5085-C9FF-FFAE1FDB319D}"/>
              </a:ext>
            </a:extLst>
          </p:cNvPr>
          <p:cNvGraphicFramePr>
            <a:graphicFrameLocks/>
          </p:cNvGraphicFramePr>
          <p:nvPr>
            <p:extLst>
              <p:ext uri="{D42A27DB-BD31-4B8C-83A1-F6EECF244321}">
                <p14:modId xmlns:p14="http://schemas.microsoft.com/office/powerpoint/2010/main" val="1176158336"/>
              </p:ext>
            </p:extLst>
          </p:nvPr>
        </p:nvGraphicFramePr>
        <p:xfrm>
          <a:off x="1325032" y="1778000"/>
          <a:ext cx="9281924" cy="47609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82860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731</Words>
  <Application>Microsoft Office PowerPoint</Application>
  <PresentationFormat>Widescreen</PresentationFormat>
  <Paragraphs>154</Paragraphs>
  <Slides>16</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Success Rate Of Interaction Between Medical Representatives and Doctors</vt:lpstr>
      <vt:lpstr>Mentor Approval</vt:lpstr>
      <vt:lpstr>Introduction</vt:lpstr>
      <vt:lpstr>Objectives</vt:lpstr>
      <vt:lpstr>Methodology (1/2)</vt:lpstr>
      <vt:lpstr>Methodology (2/2)</vt:lpstr>
      <vt:lpstr>Results (1/5)</vt:lpstr>
      <vt:lpstr>Results (2/5)</vt:lpstr>
      <vt:lpstr>  Results (3/5)</vt:lpstr>
      <vt:lpstr>Results (4/5)  SUCESS RATE OF DOCTORS</vt:lpstr>
      <vt:lpstr>Results (2/5)</vt:lpstr>
      <vt:lpstr>Discussions</vt:lpstr>
      <vt:lpstr>Conclusion</vt:lpstr>
      <vt:lpstr>References</vt:lpstr>
      <vt:lpstr>Thank You</vt:lpstr>
      <vt:lpstr>Pictorial Journey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Success Rate Of Interaction Between Medical Representatives and Doctors</dc:title>
  <cp:lastModifiedBy>Anand Yadav</cp:lastModifiedBy>
  <cp:revision>11</cp:revision>
  <dcterms:modified xsi:type="dcterms:W3CDTF">2024-07-10T08:22:59Z</dcterms:modified>
</cp:coreProperties>
</file>