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6" r:id="rId3"/>
    <p:sldId id="257" r:id="rId4"/>
    <p:sldId id="258" r:id="rId5"/>
    <p:sldId id="259" r:id="rId6"/>
    <p:sldId id="260" r:id="rId7"/>
    <p:sldId id="261" r:id="rId8"/>
    <p:sldId id="262" r:id="rId9"/>
    <p:sldId id="263" r:id="rId10"/>
    <p:sldId id="264" r:id="rId11"/>
    <p:sldId id="266" r:id="rId12"/>
    <p:sldId id="274" r:id="rId13"/>
    <p:sldId id="275" r:id="rId14"/>
    <p:sldId id="271" r:id="rId15"/>
    <p:sldId id="267" r:id="rId16"/>
    <p:sldId id="268" r:id="rId17"/>
    <p:sldId id="272" r:id="rId18"/>
    <p:sldId id="273" r:id="rId19"/>
    <p:sldId id="270" r:id="rId20"/>
    <p:sldId id="269"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82" d="100"/>
          <a:sy n="82" d="100"/>
        </p:scale>
        <p:origin x="720"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3" Type="http://schemas.openxmlformats.org/officeDocument/2006/relationships/slide" Target="slides/slide2.xml" /><Relationship Id="rId21" Type="http://schemas.openxmlformats.org/officeDocument/2006/relationships/slide" Target="slides/slide20.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tableStyles" Target="tableStyles.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theme" Target="theme/theme1.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viewProps" Target="viewProps.xml" /><Relationship Id="rId10" Type="http://schemas.openxmlformats.org/officeDocument/2006/relationships/slide" Target="slides/slide9.xml" /><Relationship Id="rId19" Type="http://schemas.openxmlformats.org/officeDocument/2006/relationships/slide" Target="slides/slide18.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presProps" Target="presProps.xml" /></Relationships>
</file>

<file path=ppt/diagrams/_rels/data10.xml.rels><?xml version="1.0" encoding="UTF-8" standalone="yes"?>
<Relationships xmlns="http://schemas.openxmlformats.org/package/2006/relationships"><Relationship Id="rId8" Type="http://schemas.openxmlformats.org/officeDocument/2006/relationships/image" Target="../media/image20.svg" /><Relationship Id="rId3" Type="http://schemas.openxmlformats.org/officeDocument/2006/relationships/image" Target="../media/image15.png" /><Relationship Id="rId7" Type="http://schemas.openxmlformats.org/officeDocument/2006/relationships/image" Target="../media/image19.png" /><Relationship Id="rId12" Type="http://schemas.openxmlformats.org/officeDocument/2006/relationships/image" Target="../media/image24.svg" /><Relationship Id="rId2" Type="http://schemas.openxmlformats.org/officeDocument/2006/relationships/image" Target="../media/image14.svg" /><Relationship Id="rId1" Type="http://schemas.openxmlformats.org/officeDocument/2006/relationships/image" Target="../media/image13.png" /><Relationship Id="rId6" Type="http://schemas.openxmlformats.org/officeDocument/2006/relationships/image" Target="../media/image18.svg" /><Relationship Id="rId11" Type="http://schemas.openxmlformats.org/officeDocument/2006/relationships/image" Target="../media/image23.png" /><Relationship Id="rId5" Type="http://schemas.openxmlformats.org/officeDocument/2006/relationships/image" Target="../media/image17.png" /><Relationship Id="rId10" Type="http://schemas.openxmlformats.org/officeDocument/2006/relationships/image" Target="../media/image22.svg" /><Relationship Id="rId4" Type="http://schemas.openxmlformats.org/officeDocument/2006/relationships/image" Target="../media/image16.svg" /><Relationship Id="rId9" Type="http://schemas.openxmlformats.org/officeDocument/2006/relationships/image" Target="../media/image21.png" /></Relationships>
</file>

<file path=ppt/diagrams/_rels/drawing10.xml.rels><?xml version="1.0" encoding="UTF-8" standalone="yes"?>
<Relationships xmlns="http://schemas.openxmlformats.org/package/2006/relationships"><Relationship Id="rId8" Type="http://schemas.openxmlformats.org/officeDocument/2006/relationships/image" Target="../media/image20.svg" /><Relationship Id="rId3" Type="http://schemas.openxmlformats.org/officeDocument/2006/relationships/image" Target="../media/image15.png" /><Relationship Id="rId7" Type="http://schemas.openxmlformats.org/officeDocument/2006/relationships/image" Target="../media/image19.png" /><Relationship Id="rId12" Type="http://schemas.openxmlformats.org/officeDocument/2006/relationships/image" Target="../media/image24.svg" /><Relationship Id="rId2" Type="http://schemas.openxmlformats.org/officeDocument/2006/relationships/image" Target="../media/image14.svg" /><Relationship Id="rId1" Type="http://schemas.openxmlformats.org/officeDocument/2006/relationships/image" Target="../media/image13.png" /><Relationship Id="rId6" Type="http://schemas.openxmlformats.org/officeDocument/2006/relationships/image" Target="../media/image18.svg" /><Relationship Id="rId11" Type="http://schemas.openxmlformats.org/officeDocument/2006/relationships/image" Target="../media/image23.png" /><Relationship Id="rId5" Type="http://schemas.openxmlformats.org/officeDocument/2006/relationships/image" Target="../media/image17.png" /><Relationship Id="rId10" Type="http://schemas.openxmlformats.org/officeDocument/2006/relationships/image" Target="../media/image22.svg" /><Relationship Id="rId4" Type="http://schemas.openxmlformats.org/officeDocument/2006/relationships/image" Target="../media/image16.svg" /><Relationship Id="rId9" Type="http://schemas.openxmlformats.org/officeDocument/2006/relationships/image" Target="../media/image21.png" /></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2652C61-060F-4AEC-8288-FAAB21804593}" type="doc">
      <dgm:prSet loTypeId="urn:microsoft.com/office/officeart/2005/8/layout/list1" loCatId="list" qsTypeId="urn:microsoft.com/office/officeart/2005/8/quickstyle/simple1" qsCatId="simple" csTypeId="urn:microsoft.com/office/officeart/2005/8/colors/accent1_1" csCatId="accent1" phldr="1"/>
      <dgm:spPr/>
      <dgm:t>
        <a:bodyPr/>
        <a:lstStyle/>
        <a:p>
          <a:endParaRPr lang="en-US"/>
        </a:p>
      </dgm:t>
    </dgm:pt>
    <dgm:pt modelId="{6F57F6F8-A35C-43A7-8257-4C4D1E33A939}">
      <dgm:prSet phldrT="[Text]" custT="1"/>
      <dgm:spPr/>
      <dgm:t>
        <a:bodyPr/>
        <a:lstStyle/>
        <a:p>
          <a:r>
            <a:rPr lang="en-US" sz="1800" b="0" i="0" u="none" dirty="0"/>
            <a:t>Ayushman Bharat Digital Mission (ABDM) has been launched in India on 27th September 2021.</a:t>
          </a:r>
          <a:endParaRPr lang="en-US" sz="1800" dirty="0"/>
        </a:p>
      </dgm:t>
    </dgm:pt>
    <dgm:pt modelId="{B1881513-6592-430B-9670-A2AC4FF631A7}" type="parTrans" cxnId="{FD5315A4-6755-4243-9AFA-84CB8E6DF572}">
      <dgm:prSet/>
      <dgm:spPr/>
      <dgm:t>
        <a:bodyPr/>
        <a:lstStyle/>
        <a:p>
          <a:endParaRPr lang="en-US"/>
        </a:p>
      </dgm:t>
    </dgm:pt>
    <dgm:pt modelId="{1DEF000C-8940-4C31-A7EB-FE6E45A4BDD6}" type="sibTrans" cxnId="{FD5315A4-6755-4243-9AFA-84CB8E6DF572}">
      <dgm:prSet/>
      <dgm:spPr/>
      <dgm:t>
        <a:bodyPr/>
        <a:lstStyle/>
        <a:p>
          <a:endParaRPr lang="en-US"/>
        </a:p>
      </dgm:t>
    </dgm:pt>
    <dgm:pt modelId="{18888B60-9DCC-42EE-821C-8704EB7739E0}">
      <dgm:prSet custT="1"/>
      <dgm:spPr/>
      <dgm:t>
        <a:bodyPr/>
        <a:lstStyle/>
        <a:p>
          <a:r>
            <a:rPr lang="en-US" sz="1800" b="0" i="0" u="none" dirty="0"/>
            <a:t>It aims to provide universal coverage of health to individuals.</a:t>
          </a:r>
          <a:endParaRPr lang="en-US" sz="1800" b="0" dirty="0"/>
        </a:p>
      </dgm:t>
    </dgm:pt>
    <dgm:pt modelId="{F60D0AE8-5A70-42D7-BB36-E9F261ABAB5D}" type="parTrans" cxnId="{50EC7D88-0D52-4F13-A3D2-34388595FAB0}">
      <dgm:prSet/>
      <dgm:spPr/>
      <dgm:t>
        <a:bodyPr/>
        <a:lstStyle/>
        <a:p>
          <a:endParaRPr lang="en-US"/>
        </a:p>
      </dgm:t>
    </dgm:pt>
    <dgm:pt modelId="{EEB3E1B8-DA47-4034-B9A0-BD97F0175EB4}" type="sibTrans" cxnId="{50EC7D88-0D52-4F13-A3D2-34388595FAB0}">
      <dgm:prSet/>
      <dgm:spPr/>
      <dgm:t>
        <a:bodyPr/>
        <a:lstStyle/>
        <a:p>
          <a:endParaRPr lang="en-US"/>
        </a:p>
      </dgm:t>
    </dgm:pt>
    <dgm:pt modelId="{2621D23F-B4A9-4821-BFFB-D5047C2AE4F7}">
      <dgm:prSet custT="1"/>
      <dgm:spPr/>
      <dgm:t>
        <a:bodyPr/>
        <a:lstStyle/>
        <a:p>
          <a:r>
            <a:rPr lang="en-US" sz="1800" b="0" i="0" u="none" dirty="0"/>
            <a:t>It also wants to support the integrated digital health infrastructure of India. </a:t>
          </a:r>
          <a:endParaRPr lang="en-US" sz="1800" b="0" dirty="0"/>
        </a:p>
      </dgm:t>
    </dgm:pt>
    <dgm:pt modelId="{B5C31620-4654-4658-A16A-E83A264404A7}" type="parTrans" cxnId="{009DEFC4-4382-46D6-8609-FDE30E189398}">
      <dgm:prSet/>
      <dgm:spPr/>
      <dgm:t>
        <a:bodyPr/>
        <a:lstStyle/>
        <a:p>
          <a:endParaRPr lang="en-US"/>
        </a:p>
      </dgm:t>
    </dgm:pt>
    <dgm:pt modelId="{09A704C3-9AB7-442E-B3B0-77487F6F0B64}" type="sibTrans" cxnId="{009DEFC4-4382-46D6-8609-FDE30E189398}">
      <dgm:prSet/>
      <dgm:spPr/>
      <dgm:t>
        <a:bodyPr/>
        <a:lstStyle/>
        <a:p>
          <a:endParaRPr lang="en-US"/>
        </a:p>
      </dgm:t>
    </dgm:pt>
    <dgm:pt modelId="{ADDA2D55-3A99-4A03-BEB7-536828946385}">
      <dgm:prSet custT="1"/>
      <dgm:spPr/>
      <dgm:t>
        <a:bodyPr/>
        <a:lstStyle/>
        <a:p>
          <a:r>
            <a:rPr lang="en-US" sz="1800" b="0" i="0" u="none" dirty="0"/>
            <a:t>It is essential to know the benefits and challenges of this mission. </a:t>
          </a:r>
          <a:endParaRPr lang="en-US" sz="1800" b="0" dirty="0"/>
        </a:p>
      </dgm:t>
    </dgm:pt>
    <dgm:pt modelId="{78E1E723-7482-4406-9C69-9472BF84DAF5}" type="parTrans" cxnId="{40F16957-026D-41FC-AE66-D49A5583C762}">
      <dgm:prSet/>
      <dgm:spPr/>
      <dgm:t>
        <a:bodyPr/>
        <a:lstStyle/>
        <a:p>
          <a:endParaRPr lang="en-US"/>
        </a:p>
      </dgm:t>
    </dgm:pt>
    <dgm:pt modelId="{958F9090-6A7E-4E89-9778-7C446DD47242}" type="sibTrans" cxnId="{40F16957-026D-41FC-AE66-D49A5583C762}">
      <dgm:prSet/>
      <dgm:spPr/>
      <dgm:t>
        <a:bodyPr/>
        <a:lstStyle/>
        <a:p>
          <a:endParaRPr lang="en-US"/>
        </a:p>
      </dgm:t>
    </dgm:pt>
    <dgm:pt modelId="{33EDE8AC-9DAD-41B6-B358-759F4D3FBD3A}" type="pres">
      <dgm:prSet presAssocID="{B2652C61-060F-4AEC-8288-FAAB21804593}" presName="linear" presStyleCnt="0">
        <dgm:presLayoutVars>
          <dgm:dir/>
          <dgm:animLvl val="lvl"/>
          <dgm:resizeHandles val="exact"/>
        </dgm:presLayoutVars>
      </dgm:prSet>
      <dgm:spPr/>
    </dgm:pt>
    <dgm:pt modelId="{A8D88621-4094-4C0D-A57B-9DD28BC96807}" type="pres">
      <dgm:prSet presAssocID="{6F57F6F8-A35C-43A7-8257-4C4D1E33A939}" presName="parentLin" presStyleCnt="0"/>
      <dgm:spPr/>
    </dgm:pt>
    <dgm:pt modelId="{637D1A3B-F768-452D-94BE-C096CC63BAE5}" type="pres">
      <dgm:prSet presAssocID="{6F57F6F8-A35C-43A7-8257-4C4D1E33A939}" presName="parentLeftMargin" presStyleLbl="node1" presStyleIdx="0" presStyleCnt="4"/>
      <dgm:spPr/>
    </dgm:pt>
    <dgm:pt modelId="{B2795DBD-24C0-4FAE-8F76-47FBEFF675D0}" type="pres">
      <dgm:prSet presAssocID="{6F57F6F8-A35C-43A7-8257-4C4D1E33A939}" presName="parentText" presStyleLbl="node1" presStyleIdx="0" presStyleCnt="4" custScaleY="220527">
        <dgm:presLayoutVars>
          <dgm:chMax val="0"/>
          <dgm:bulletEnabled val="1"/>
        </dgm:presLayoutVars>
      </dgm:prSet>
      <dgm:spPr/>
    </dgm:pt>
    <dgm:pt modelId="{1FC3BFEA-381C-49CD-9371-74EAB53BF076}" type="pres">
      <dgm:prSet presAssocID="{6F57F6F8-A35C-43A7-8257-4C4D1E33A939}" presName="negativeSpace" presStyleCnt="0"/>
      <dgm:spPr/>
    </dgm:pt>
    <dgm:pt modelId="{F047BFEC-BB2D-405C-A498-27DF3DFA3FBB}" type="pres">
      <dgm:prSet presAssocID="{6F57F6F8-A35C-43A7-8257-4C4D1E33A939}" presName="childText" presStyleLbl="conFgAcc1" presStyleIdx="0" presStyleCnt="4">
        <dgm:presLayoutVars>
          <dgm:bulletEnabled val="1"/>
        </dgm:presLayoutVars>
      </dgm:prSet>
      <dgm:spPr/>
    </dgm:pt>
    <dgm:pt modelId="{5992744B-69E9-4294-804C-710F53D13174}" type="pres">
      <dgm:prSet presAssocID="{1DEF000C-8940-4C31-A7EB-FE6E45A4BDD6}" presName="spaceBetweenRectangles" presStyleCnt="0"/>
      <dgm:spPr/>
    </dgm:pt>
    <dgm:pt modelId="{EBE1A26D-E015-4CBB-AAB3-404667482C56}" type="pres">
      <dgm:prSet presAssocID="{18888B60-9DCC-42EE-821C-8704EB7739E0}" presName="parentLin" presStyleCnt="0"/>
      <dgm:spPr/>
    </dgm:pt>
    <dgm:pt modelId="{41D0A151-5DB2-4BA4-9F31-740C3634C421}" type="pres">
      <dgm:prSet presAssocID="{18888B60-9DCC-42EE-821C-8704EB7739E0}" presName="parentLeftMargin" presStyleLbl="node1" presStyleIdx="0" presStyleCnt="4"/>
      <dgm:spPr/>
    </dgm:pt>
    <dgm:pt modelId="{198D890E-3AB0-407F-A0AB-23AEE9693735}" type="pres">
      <dgm:prSet presAssocID="{18888B60-9DCC-42EE-821C-8704EB7739E0}" presName="parentText" presStyleLbl="node1" presStyleIdx="1" presStyleCnt="4" custScaleY="219409">
        <dgm:presLayoutVars>
          <dgm:chMax val="0"/>
          <dgm:bulletEnabled val="1"/>
        </dgm:presLayoutVars>
      </dgm:prSet>
      <dgm:spPr/>
    </dgm:pt>
    <dgm:pt modelId="{0307FB25-2491-490C-812C-FEEA6C46E45D}" type="pres">
      <dgm:prSet presAssocID="{18888B60-9DCC-42EE-821C-8704EB7739E0}" presName="negativeSpace" presStyleCnt="0"/>
      <dgm:spPr/>
    </dgm:pt>
    <dgm:pt modelId="{0BF2CE87-08B3-4B90-90FB-5B8BE21B458D}" type="pres">
      <dgm:prSet presAssocID="{18888B60-9DCC-42EE-821C-8704EB7739E0}" presName="childText" presStyleLbl="conFgAcc1" presStyleIdx="1" presStyleCnt="4">
        <dgm:presLayoutVars>
          <dgm:bulletEnabled val="1"/>
        </dgm:presLayoutVars>
      </dgm:prSet>
      <dgm:spPr/>
    </dgm:pt>
    <dgm:pt modelId="{7FC4F90E-5FF0-4A57-8250-B128168D333C}" type="pres">
      <dgm:prSet presAssocID="{EEB3E1B8-DA47-4034-B9A0-BD97F0175EB4}" presName="spaceBetweenRectangles" presStyleCnt="0"/>
      <dgm:spPr/>
    </dgm:pt>
    <dgm:pt modelId="{9D8E617B-62F2-4655-B7F4-8F1125A109F7}" type="pres">
      <dgm:prSet presAssocID="{2621D23F-B4A9-4821-BFFB-D5047C2AE4F7}" presName="parentLin" presStyleCnt="0"/>
      <dgm:spPr/>
    </dgm:pt>
    <dgm:pt modelId="{27CEB81B-18BA-4639-A5ED-1FE84F77BD3A}" type="pres">
      <dgm:prSet presAssocID="{2621D23F-B4A9-4821-BFFB-D5047C2AE4F7}" presName="parentLeftMargin" presStyleLbl="node1" presStyleIdx="1" presStyleCnt="4"/>
      <dgm:spPr/>
    </dgm:pt>
    <dgm:pt modelId="{D70B3031-CDEB-4895-A769-BBA76F946C2F}" type="pres">
      <dgm:prSet presAssocID="{2621D23F-B4A9-4821-BFFB-D5047C2AE4F7}" presName="parentText" presStyleLbl="node1" presStyleIdx="2" presStyleCnt="4" custScaleY="194094">
        <dgm:presLayoutVars>
          <dgm:chMax val="0"/>
          <dgm:bulletEnabled val="1"/>
        </dgm:presLayoutVars>
      </dgm:prSet>
      <dgm:spPr/>
    </dgm:pt>
    <dgm:pt modelId="{02C51231-58C7-4479-B3D4-B6DA0DB4687E}" type="pres">
      <dgm:prSet presAssocID="{2621D23F-B4A9-4821-BFFB-D5047C2AE4F7}" presName="negativeSpace" presStyleCnt="0"/>
      <dgm:spPr/>
    </dgm:pt>
    <dgm:pt modelId="{2F097421-E60A-4433-87DD-DA57C93CE7BA}" type="pres">
      <dgm:prSet presAssocID="{2621D23F-B4A9-4821-BFFB-D5047C2AE4F7}" presName="childText" presStyleLbl="conFgAcc1" presStyleIdx="2" presStyleCnt="4">
        <dgm:presLayoutVars>
          <dgm:bulletEnabled val="1"/>
        </dgm:presLayoutVars>
      </dgm:prSet>
      <dgm:spPr/>
    </dgm:pt>
    <dgm:pt modelId="{40FA62E5-221C-486A-AEA5-332CC7C57793}" type="pres">
      <dgm:prSet presAssocID="{09A704C3-9AB7-442E-B3B0-77487F6F0B64}" presName="spaceBetweenRectangles" presStyleCnt="0"/>
      <dgm:spPr/>
    </dgm:pt>
    <dgm:pt modelId="{CA8348AE-E24A-4692-8A83-1BCFFB8F9255}" type="pres">
      <dgm:prSet presAssocID="{ADDA2D55-3A99-4A03-BEB7-536828946385}" presName="parentLin" presStyleCnt="0"/>
      <dgm:spPr/>
    </dgm:pt>
    <dgm:pt modelId="{3B8E632B-F046-43FF-9D5B-A7591942E871}" type="pres">
      <dgm:prSet presAssocID="{ADDA2D55-3A99-4A03-BEB7-536828946385}" presName="parentLeftMargin" presStyleLbl="node1" presStyleIdx="2" presStyleCnt="4"/>
      <dgm:spPr/>
    </dgm:pt>
    <dgm:pt modelId="{94F73F34-9161-4A6B-83B3-01EC62FBB170}" type="pres">
      <dgm:prSet presAssocID="{ADDA2D55-3A99-4A03-BEB7-536828946385}" presName="parentText" presStyleLbl="node1" presStyleIdx="3" presStyleCnt="4" custScaleY="194137">
        <dgm:presLayoutVars>
          <dgm:chMax val="0"/>
          <dgm:bulletEnabled val="1"/>
        </dgm:presLayoutVars>
      </dgm:prSet>
      <dgm:spPr/>
    </dgm:pt>
    <dgm:pt modelId="{CEC92F11-CBFC-4FE8-BD96-5710F1131C69}" type="pres">
      <dgm:prSet presAssocID="{ADDA2D55-3A99-4A03-BEB7-536828946385}" presName="negativeSpace" presStyleCnt="0"/>
      <dgm:spPr/>
    </dgm:pt>
    <dgm:pt modelId="{47C06812-AB7E-48C9-9826-D05CD3E82A1A}" type="pres">
      <dgm:prSet presAssocID="{ADDA2D55-3A99-4A03-BEB7-536828946385}" presName="childText" presStyleLbl="conFgAcc1" presStyleIdx="3" presStyleCnt="4">
        <dgm:presLayoutVars>
          <dgm:bulletEnabled val="1"/>
        </dgm:presLayoutVars>
      </dgm:prSet>
      <dgm:spPr/>
    </dgm:pt>
  </dgm:ptLst>
  <dgm:cxnLst>
    <dgm:cxn modelId="{7B2AE117-A920-43BF-9711-98D199D54CEA}" type="presOf" srcId="{18888B60-9DCC-42EE-821C-8704EB7739E0}" destId="{198D890E-3AB0-407F-A0AB-23AEE9693735}" srcOrd="1" destOrd="0" presId="urn:microsoft.com/office/officeart/2005/8/layout/list1"/>
    <dgm:cxn modelId="{2127991A-73A7-435F-BB6F-72D1218B4FC1}" type="presOf" srcId="{ADDA2D55-3A99-4A03-BEB7-536828946385}" destId="{3B8E632B-F046-43FF-9D5B-A7591942E871}" srcOrd="0" destOrd="0" presId="urn:microsoft.com/office/officeart/2005/8/layout/list1"/>
    <dgm:cxn modelId="{387AF147-9819-43EE-96ED-92847C63115D}" type="presOf" srcId="{2621D23F-B4A9-4821-BFFB-D5047C2AE4F7}" destId="{27CEB81B-18BA-4639-A5ED-1FE84F77BD3A}" srcOrd="0" destOrd="0" presId="urn:microsoft.com/office/officeart/2005/8/layout/list1"/>
    <dgm:cxn modelId="{68B1F256-F33D-4344-ABED-678EC312B515}" type="presOf" srcId="{2621D23F-B4A9-4821-BFFB-D5047C2AE4F7}" destId="{D70B3031-CDEB-4895-A769-BBA76F946C2F}" srcOrd="1" destOrd="0" presId="urn:microsoft.com/office/officeart/2005/8/layout/list1"/>
    <dgm:cxn modelId="{40F16957-026D-41FC-AE66-D49A5583C762}" srcId="{B2652C61-060F-4AEC-8288-FAAB21804593}" destId="{ADDA2D55-3A99-4A03-BEB7-536828946385}" srcOrd="3" destOrd="0" parTransId="{78E1E723-7482-4406-9C69-9472BF84DAF5}" sibTransId="{958F9090-6A7E-4E89-9778-7C446DD47242}"/>
    <dgm:cxn modelId="{50EC7D88-0D52-4F13-A3D2-34388595FAB0}" srcId="{B2652C61-060F-4AEC-8288-FAAB21804593}" destId="{18888B60-9DCC-42EE-821C-8704EB7739E0}" srcOrd="1" destOrd="0" parTransId="{F60D0AE8-5A70-42D7-BB36-E9F261ABAB5D}" sibTransId="{EEB3E1B8-DA47-4034-B9A0-BD97F0175EB4}"/>
    <dgm:cxn modelId="{FD5315A4-6755-4243-9AFA-84CB8E6DF572}" srcId="{B2652C61-060F-4AEC-8288-FAAB21804593}" destId="{6F57F6F8-A35C-43A7-8257-4C4D1E33A939}" srcOrd="0" destOrd="0" parTransId="{B1881513-6592-430B-9670-A2AC4FF631A7}" sibTransId="{1DEF000C-8940-4C31-A7EB-FE6E45A4BDD6}"/>
    <dgm:cxn modelId="{E26FA0BC-EF38-4D2D-B847-7E158DB73322}" type="presOf" srcId="{ADDA2D55-3A99-4A03-BEB7-536828946385}" destId="{94F73F34-9161-4A6B-83B3-01EC62FBB170}" srcOrd="1" destOrd="0" presId="urn:microsoft.com/office/officeart/2005/8/layout/list1"/>
    <dgm:cxn modelId="{26998CC4-746E-4BE6-A022-46B1B66466A0}" type="presOf" srcId="{6F57F6F8-A35C-43A7-8257-4C4D1E33A939}" destId="{B2795DBD-24C0-4FAE-8F76-47FBEFF675D0}" srcOrd="1" destOrd="0" presId="urn:microsoft.com/office/officeart/2005/8/layout/list1"/>
    <dgm:cxn modelId="{B975D1C4-8739-41FC-B9E2-766D64775F95}" type="presOf" srcId="{18888B60-9DCC-42EE-821C-8704EB7739E0}" destId="{41D0A151-5DB2-4BA4-9F31-740C3634C421}" srcOrd="0" destOrd="0" presId="urn:microsoft.com/office/officeart/2005/8/layout/list1"/>
    <dgm:cxn modelId="{009DEFC4-4382-46D6-8609-FDE30E189398}" srcId="{B2652C61-060F-4AEC-8288-FAAB21804593}" destId="{2621D23F-B4A9-4821-BFFB-D5047C2AE4F7}" srcOrd="2" destOrd="0" parTransId="{B5C31620-4654-4658-A16A-E83A264404A7}" sibTransId="{09A704C3-9AB7-442E-B3B0-77487F6F0B64}"/>
    <dgm:cxn modelId="{426862D4-3E62-4327-9B6F-6C12C965564E}" type="presOf" srcId="{6F57F6F8-A35C-43A7-8257-4C4D1E33A939}" destId="{637D1A3B-F768-452D-94BE-C096CC63BAE5}" srcOrd="0" destOrd="0" presId="urn:microsoft.com/office/officeart/2005/8/layout/list1"/>
    <dgm:cxn modelId="{0F3F7BF0-8B64-4532-9613-16B3C2631A37}" type="presOf" srcId="{B2652C61-060F-4AEC-8288-FAAB21804593}" destId="{33EDE8AC-9DAD-41B6-B358-759F4D3FBD3A}" srcOrd="0" destOrd="0" presId="urn:microsoft.com/office/officeart/2005/8/layout/list1"/>
    <dgm:cxn modelId="{88BE17CA-8A66-4406-87A9-7EEA9B3CE0D8}" type="presParOf" srcId="{33EDE8AC-9DAD-41B6-B358-759F4D3FBD3A}" destId="{A8D88621-4094-4C0D-A57B-9DD28BC96807}" srcOrd="0" destOrd="0" presId="urn:microsoft.com/office/officeart/2005/8/layout/list1"/>
    <dgm:cxn modelId="{D38F7B50-1D87-479F-9F3D-6242FA78FD05}" type="presParOf" srcId="{A8D88621-4094-4C0D-A57B-9DD28BC96807}" destId="{637D1A3B-F768-452D-94BE-C096CC63BAE5}" srcOrd="0" destOrd="0" presId="urn:microsoft.com/office/officeart/2005/8/layout/list1"/>
    <dgm:cxn modelId="{E9C9A72A-DA36-4004-A255-85421A3620CC}" type="presParOf" srcId="{A8D88621-4094-4C0D-A57B-9DD28BC96807}" destId="{B2795DBD-24C0-4FAE-8F76-47FBEFF675D0}" srcOrd="1" destOrd="0" presId="urn:microsoft.com/office/officeart/2005/8/layout/list1"/>
    <dgm:cxn modelId="{2D9CB5EC-F1C9-423D-90B7-6F40592DEF44}" type="presParOf" srcId="{33EDE8AC-9DAD-41B6-B358-759F4D3FBD3A}" destId="{1FC3BFEA-381C-49CD-9371-74EAB53BF076}" srcOrd="1" destOrd="0" presId="urn:microsoft.com/office/officeart/2005/8/layout/list1"/>
    <dgm:cxn modelId="{BC06EDA8-385B-404C-8A0F-45C82E069EB4}" type="presParOf" srcId="{33EDE8AC-9DAD-41B6-B358-759F4D3FBD3A}" destId="{F047BFEC-BB2D-405C-A498-27DF3DFA3FBB}" srcOrd="2" destOrd="0" presId="urn:microsoft.com/office/officeart/2005/8/layout/list1"/>
    <dgm:cxn modelId="{606709D4-AFE0-4353-9614-6866F5E8310E}" type="presParOf" srcId="{33EDE8AC-9DAD-41B6-B358-759F4D3FBD3A}" destId="{5992744B-69E9-4294-804C-710F53D13174}" srcOrd="3" destOrd="0" presId="urn:microsoft.com/office/officeart/2005/8/layout/list1"/>
    <dgm:cxn modelId="{3D9C0096-F6F7-4991-A731-B6B38F5E8388}" type="presParOf" srcId="{33EDE8AC-9DAD-41B6-B358-759F4D3FBD3A}" destId="{EBE1A26D-E015-4CBB-AAB3-404667482C56}" srcOrd="4" destOrd="0" presId="urn:microsoft.com/office/officeart/2005/8/layout/list1"/>
    <dgm:cxn modelId="{D5FACE58-798F-470B-9290-3EB7D3C38370}" type="presParOf" srcId="{EBE1A26D-E015-4CBB-AAB3-404667482C56}" destId="{41D0A151-5DB2-4BA4-9F31-740C3634C421}" srcOrd="0" destOrd="0" presId="urn:microsoft.com/office/officeart/2005/8/layout/list1"/>
    <dgm:cxn modelId="{FB481575-A698-440F-894A-029F88A8300E}" type="presParOf" srcId="{EBE1A26D-E015-4CBB-AAB3-404667482C56}" destId="{198D890E-3AB0-407F-A0AB-23AEE9693735}" srcOrd="1" destOrd="0" presId="urn:microsoft.com/office/officeart/2005/8/layout/list1"/>
    <dgm:cxn modelId="{128E08B1-FADC-43CD-BCA7-62744DF507F6}" type="presParOf" srcId="{33EDE8AC-9DAD-41B6-B358-759F4D3FBD3A}" destId="{0307FB25-2491-490C-812C-FEEA6C46E45D}" srcOrd="5" destOrd="0" presId="urn:microsoft.com/office/officeart/2005/8/layout/list1"/>
    <dgm:cxn modelId="{DCCECE2D-D465-4D7E-A9C9-87F63246C89C}" type="presParOf" srcId="{33EDE8AC-9DAD-41B6-B358-759F4D3FBD3A}" destId="{0BF2CE87-08B3-4B90-90FB-5B8BE21B458D}" srcOrd="6" destOrd="0" presId="urn:microsoft.com/office/officeart/2005/8/layout/list1"/>
    <dgm:cxn modelId="{E364A5F5-2D21-47B0-BCE9-9B727B869917}" type="presParOf" srcId="{33EDE8AC-9DAD-41B6-B358-759F4D3FBD3A}" destId="{7FC4F90E-5FF0-4A57-8250-B128168D333C}" srcOrd="7" destOrd="0" presId="urn:microsoft.com/office/officeart/2005/8/layout/list1"/>
    <dgm:cxn modelId="{CD867BBE-4E76-4B1B-95A9-0BBF8DFA17B6}" type="presParOf" srcId="{33EDE8AC-9DAD-41B6-B358-759F4D3FBD3A}" destId="{9D8E617B-62F2-4655-B7F4-8F1125A109F7}" srcOrd="8" destOrd="0" presId="urn:microsoft.com/office/officeart/2005/8/layout/list1"/>
    <dgm:cxn modelId="{6FD0C3CB-48B2-40C7-A562-F43D34EA0E99}" type="presParOf" srcId="{9D8E617B-62F2-4655-B7F4-8F1125A109F7}" destId="{27CEB81B-18BA-4639-A5ED-1FE84F77BD3A}" srcOrd="0" destOrd="0" presId="urn:microsoft.com/office/officeart/2005/8/layout/list1"/>
    <dgm:cxn modelId="{8AE21306-BBCD-4503-AC0F-0861CC3B33F1}" type="presParOf" srcId="{9D8E617B-62F2-4655-B7F4-8F1125A109F7}" destId="{D70B3031-CDEB-4895-A769-BBA76F946C2F}" srcOrd="1" destOrd="0" presId="urn:microsoft.com/office/officeart/2005/8/layout/list1"/>
    <dgm:cxn modelId="{96642081-E907-4F1C-AADC-702F2C5377BB}" type="presParOf" srcId="{33EDE8AC-9DAD-41B6-B358-759F4D3FBD3A}" destId="{02C51231-58C7-4479-B3D4-B6DA0DB4687E}" srcOrd="9" destOrd="0" presId="urn:microsoft.com/office/officeart/2005/8/layout/list1"/>
    <dgm:cxn modelId="{DBD8F869-8D9F-4364-BC7A-C9CC09FBC9A3}" type="presParOf" srcId="{33EDE8AC-9DAD-41B6-B358-759F4D3FBD3A}" destId="{2F097421-E60A-4433-87DD-DA57C93CE7BA}" srcOrd="10" destOrd="0" presId="urn:microsoft.com/office/officeart/2005/8/layout/list1"/>
    <dgm:cxn modelId="{780F9609-F727-4E3D-8F26-25AE2D3BC7D1}" type="presParOf" srcId="{33EDE8AC-9DAD-41B6-B358-759F4D3FBD3A}" destId="{40FA62E5-221C-486A-AEA5-332CC7C57793}" srcOrd="11" destOrd="0" presId="urn:microsoft.com/office/officeart/2005/8/layout/list1"/>
    <dgm:cxn modelId="{2B3A5F9A-6F0D-41C6-9F4E-AD5742A96172}" type="presParOf" srcId="{33EDE8AC-9DAD-41B6-B358-759F4D3FBD3A}" destId="{CA8348AE-E24A-4692-8A83-1BCFFB8F9255}" srcOrd="12" destOrd="0" presId="urn:microsoft.com/office/officeart/2005/8/layout/list1"/>
    <dgm:cxn modelId="{7A748548-88EA-48DC-83BC-AE4DCF5C78E2}" type="presParOf" srcId="{CA8348AE-E24A-4692-8A83-1BCFFB8F9255}" destId="{3B8E632B-F046-43FF-9D5B-A7591942E871}" srcOrd="0" destOrd="0" presId="urn:microsoft.com/office/officeart/2005/8/layout/list1"/>
    <dgm:cxn modelId="{9F5954A3-6C18-4D36-A5C0-E083CFEBDFE8}" type="presParOf" srcId="{CA8348AE-E24A-4692-8A83-1BCFFB8F9255}" destId="{94F73F34-9161-4A6B-83B3-01EC62FBB170}" srcOrd="1" destOrd="0" presId="urn:microsoft.com/office/officeart/2005/8/layout/list1"/>
    <dgm:cxn modelId="{458874E8-0619-402E-B679-9EEE6577A6F5}" type="presParOf" srcId="{33EDE8AC-9DAD-41B6-B358-759F4D3FBD3A}" destId="{CEC92F11-CBFC-4FE8-BD96-5710F1131C69}" srcOrd="13" destOrd="0" presId="urn:microsoft.com/office/officeart/2005/8/layout/list1"/>
    <dgm:cxn modelId="{0B7AB2C5-59B3-491F-82DA-27DFABAD0CE5}" type="presParOf" srcId="{33EDE8AC-9DAD-41B6-B358-759F4D3FBD3A}" destId="{47C06812-AB7E-48C9-9826-D05CD3E82A1A}"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825B610-53C7-4C91-AD8D-2F584C58E774}" type="doc">
      <dgm:prSet loTypeId="urn:microsoft.com/office/officeart/2005/8/layout/vList4" loCatId="picture" qsTypeId="urn:microsoft.com/office/officeart/2005/8/quickstyle/simple1" qsCatId="simple" csTypeId="urn:microsoft.com/office/officeart/2005/8/colors/accent1_2" csCatId="accent1" phldr="1"/>
      <dgm:spPr/>
      <dgm:t>
        <a:bodyPr/>
        <a:lstStyle/>
        <a:p>
          <a:endParaRPr lang="en-US"/>
        </a:p>
      </dgm:t>
    </dgm:pt>
    <dgm:pt modelId="{FA6F34A1-83BB-4B87-A092-52663AB0D78B}">
      <dgm:prSet/>
      <dgm:spPr/>
      <dgm:t>
        <a:bodyPr/>
        <a:lstStyle/>
        <a:p>
          <a:r>
            <a:rPr lang="en-US" b="0" i="0" u="none"/>
            <a:t>Investigating the aspect related to consistent data security.</a:t>
          </a:r>
          <a:endParaRPr lang="en-US" b="0"/>
        </a:p>
      </dgm:t>
    </dgm:pt>
    <dgm:pt modelId="{78987093-C906-4A6D-BE85-FF44C0476954}" type="parTrans" cxnId="{A9DB7C65-07F3-4010-A8EA-5FE4316CEA4A}">
      <dgm:prSet/>
      <dgm:spPr/>
      <dgm:t>
        <a:bodyPr/>
        <a:lstStyle/>
        <a:p>
          <a:endParaRPr lang="en-US"/>
        </a:p>
      </dgm:t>
    </dgm:pt>
    <dgm:pt modelId="{24DA5D38-61FE-4401-A485-3F52369F5C99}" type="sibTrans" cxnId="{A9DB7C65-07F3-4010-A8EA-5FE4316CEA4A}">
      <dgm:prSet/>
      <dgm:spPr/>
      <dgm:t>
        <a:bodyPr/>
        <a:lstStyle/>
        <a:p>
          <a:endParaRPr lang="en-US"/>
        </a:p>
      </dgm:t>
    </dgm:pt>
    <dgm:pt modelId="{E470AC4C-D402-435D-9D5E-F847DAF822EF}">
      <dgm:prSet/>
      <dgm:spPr/>
      <dgm:t>
        <a:bodyPr/>
        <a:lstStyle/>
        <a:p>
          <a:r>
            <a:rPr lang="en-US" b="0" i="0" u="none" dirty="0"/>
            <a:t>The application of ABDM in relation to different public health concerns. </a:t>
          </a:r>
          <a:endParaRPr lang="en-US" b="0" dirty="0"/>
        </a:p>
      </dgm:t>
    </dgm:pt>
    <dgm:pt modelId="{63A435CD-D5E8-48ED-B796-4431F9E3F0FD}" type="parTrans" cxnId="{73AF8E97-F89A-4CCD-8727-CD6FEBEA629F}">
      <dgm:prSet/>
      <dgm:spPr/>
      <dgm:t>
        <a:bodyPr/>
        <a:lstStyle/>
        <a:p>
          <a:endParaRPr lang="en-US"/>
        </a:p>
      </dgm:t>
    </dgm:pt>
    <dgm:pt modelId="{B3F825B5-E189-4E2F-810D-CD66CC1B2544}" type="sibTrans" cxnId="{73AF8E97-F89A-4CCD-8727-CD6FEBEA629F}">
      <dgm:prSet/>
      <dgm:spPr/>
      <dgm:t>
        <a:bodyPr/>
        <a:lstStyle/>
        <a:p>
          <a:endParaRPr lang="en-US"/>
        </a:p>
      </dgm:t>
    </dgm:pt>
    <dgm:pt modelId="{49D49A02-DB5B-4088-AE2D-46F130BCBAC2}">
      <dgm:prSet/>
      <dgm:spPr/>
      <dgm:t>
        <a:bodyPr/>
        <a:lstStyle/>
        <a:p>
          <a:r>
            <a:rPr lang="en-US" b="0" i="0" u="none"/>
            <a:t>Investigating the digital infrastructure requirements for ABDM implementation. </a:t>
          </a:r>
          <a:endParaRPr lang="en-US" b="0"/>
        </a:p>
      </dgm:t>
    </dgm:pt>
    <dgm:pt modelId="{38C4A35B-4438-4617-967C-96BC891E70A3}" type="parTrans" cxnId="{53DFCB98-4638-45B5-8832-776645281988}">
      <dgm:prSet/>
      <dgm:spPr/>
      <dgm:t>
        <a:bodyPr/>
        <a:lstStyle/>
        <a:p>
          <a:endParaRPr lang="en-US"/>
        </a:p>
      </dgm:t>
    </dgm:pt>
    <dgm:pt modelId="{3DC54D87-6DDA-4772-8C0A-D3D293639831}" type="sibTrans" cxnId="{53DFCB98-4638-45B5-8832-776645281988}">
      <dgm:prSet/>
      <dgm:spPr/>
      <dgm:t>
        <a:bodyPr/>
        <a:lstStyle/>
        <a:p>
          <a:endParaRPr lang="en-US"/>
        </a:p>
      </dgm:t>
    </dgm:pt>
    <dgm:pt modelId="{0A3F1B99-C3E0-4ADC-A67E-511A0F4B2050}">
      <dgm:prSet/>
      <dgm:spPr/>
      <dgm:t>
        <a:bodyPr/>
        <a:lstStyle/>
        <a:p>
          <a:r>
            <a:rPr lang="en-US" b="0" i="0" u="none"/>
            <a:t>The role of ABDM in enhancing the telemedicine system. </a:t>
          </a:r>
          <a:endParaRPr lang="en-US" b="0"/>
        </a:p>
      </dgm:t>
    </dgm:pt>
    <dgm:pt modelId="{F5F73121-2C3F-4AA9-89D7-4ABB64869D20}" type="parTrans" cxnId="{B59CA030-AA4E-4EC8-8225-E3985734CE91}">
      <dgm:prSet/>
      <dgm:spPr/>
      <dgm:t>
        <a:bodyPr/>
        <a:lstStyle/>
        <a:p>
          <a:endParaRPr lang="en-US"/>
        </a:p>
      </dgm:t>
    </dgm:pt>
    <dgm:pt modelId="{C118D8C7-4806-4240-800F-F8DAC7077472}" type="sibTrans" cxnId="{B59CA030-AA4E-4EC8-8225-E3985734CE91}">
      <dgm:prSet/>
      <dgm:spPr/>
      <dgm:t>
        <a:bodyPr/>
        <a:lstStyle/>
        <a:p>
          <a:endParaRPr lang="en-US"/>
        </a:p>
      </dgm:t>
    </dgm:pt>
    <dgm:pt modelId="{48A1ED2B-8AE5-4CA5-86F1-852929C20B2A}">
      <dgm:prSet/>
      <dgm:spPr/>
      <dgm:t>
        <a:bodyPr/>
        <a:lstStyle/>
        <a:p>
          <a:r>
            <a:rPr lang="en-US" b="0" i="0" u="none" dirty="0"/>
            <a:t>Evaluating the acceptability of ABDM by healthcare professionals in India.</a:t>
          </a:r>
          <a:endParaRPr lang="en-US" b="0" dirty="0"/>
        </a:p>
      </dgm:t>
    </dgm:pt>
    <dgm:pt modelId="{17A0E92C-12EC-4A9F-B9FA-C44166FCA081}" type="sibTrans" cxnId="{85534AB3-80D3-45E4-B5CD-81AE67E86ACC}">
      <dgm:prSet/>
      <dgm:spPr/>
      <dgm:t>
        <a:bodyPr/>
        <a:lstStyle/>
        <a:p>
          <a:endParaRPr lang="en-US"/>
        </a:p>
      </dgm:t>
    </dgm:pt>
    <dgm:pt modelId="{968D3E73-FECE-4E1D-B7EA-C165B0F24890}" type="parTrans" cxnId="{85534AB3-80D3-45E4-B5CD-81AE67E86ACC}">
      <dgm:prSet/>
      <dgm:spPr/>
      <dgm:t>
        <a:bodyPr/>
        <a:lstStyle/>
        <a:p>
          <a:endParaRPr lang="en-US"/>
        </a:p>
      </dgm:t>
    </dgm:pt>
    <dgm:pt modelId="{A07E991B-EE18-4933-8EAF-E5B952BE37C1}">
      <dgm:prSet/>
      <dgm:spPr/>
      <dgm:t>
        <a:bodyPr/>
        <a:lstStyle/>
        <a:p>
          <a:r>
            <a:rPr lang="en-US" b="0" i="0" u="none" dirty="0"/>
            <a:t>Examining the </a:t>
          </a:r>
          <a:r>
            <a:rPr lang="en-US" b="0" i="0" u="none" dirty="0" err="1"/>
            <a:t>behavioural</a:t>
          </a:r>
          <a:r>
            <a:rPr lang="en-US" b="0" i="0" u="none" dirty="0"/>
            <a:t> change of people for ABDM Adoption.</a:t>
          </a:r>
          <a:endParaRPr lang="en-US" b="0" dirty="0"/>
        </a:p>
      </dgm:t>
    </dgm:pt>
    <dgm:pt modelId="{584C266C-6BE5-4760-8BE3-E730E5A13A01}" type="sibTrans" cxnId="{FE7C83AF-1091-4089-B67B-1B589A5BA63C}">
      <dgm:prSet/>
      <dgm:spPr/>
      <dgm:t>
        <a:bodyPr/>
        <a:lstStyle/>
        <a:p>
          <a:endParaRPr lang="en-US"/>
        </a:p>
      </dgm:t>
    </dgm:pt>
    <dgm:pt modelId="{5F2086CC-7B04-4F53-94D8-22E9FB83A339}" type="parTrans" cxnId="{FE7C83AF-1091-4089-B67B-1B589A5BA63C}">
      <dgm:prSet/>
      <dgm:spPr/>
      <dgm:t>
        <a:bodyPr/>
        <a:lstStyle/>
        <a:p>
          <a:endParaRPr lang="en-US"/>
        </a:p>
      </dgm:t>
    </dgm:pt>
    <dgm:pt modelId="{C37DCC3B-363C-46E4-A3E8-BCEC91E9C5F5}" type="pres">
      <dgm:prSet presAssocID="{1825B610-53C7-4C91-AD8D-2F584C58E774}" presName="linear" presStyleCnt="0">
        <dgm:presLayoutVars>
          <dgm:dir/>
          <dgm:resizeHandles val="exact"/>
        </dgm:presLayoutVars>
      </dgm:prSet>
      <dgm:spPr/>
    </dgm:pt>
    <dgm:pt modelId="{4A4CAA7C-2898-4DB9-ADDF-6A5DEAAB921E}" type="pres">
      <dgm:prSet presAssocID="{A07E991B-EE18-4933-8EAF-E5B952BE37C1}" presName="comp" presStyleCnt="0"/>
      <dgm:spPr/>
    </dgm:pt>
    <dgm:pt modelId="{973BF758-0D71-4021-BB06-72354FEACEA4}" type="pres">
      <dgm:prSet presAssocID="{A07E991B-EE18-4933-8EAF-E5B952BE37C1}" presName="box" presStyleLbl="node1" presStyleIdx="0" presStyleCnt="6"/>
      <dgm:spPr/>
    </dgm:pt>
    <dgm:pt modelId="{B88BEB1F-323C-4704-B332-E112D2FE280E}" type="pres">
      <dgm:prSet presAssocID="{A07E991B-EE18-4933-8EAF-E5B952BE37C1}" presName="img" presStyleLbl="fgImgPlace1" presStyleIdx="0" presStyleCnt="6" custScaleX="85079"/>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190000" b="-190000"/>
          </a:stretch>
        </a:blipFill>
      </dgm:spPr>
      <dgm:extLst>
        <a:ext uri="{E40237B7-FDA0-4F09-8148-C483321AD2D9}">
          <dgm14:cNvPr xmlns:dgm14="http://schemas.microsoft.com/office/drawing/2010/diagram" id="0" name="" descr="Universal Access"/>
        </a:ext>
      </dgm:extLst>
    </dgm:pt>
    <dgm:pt modelId="{1C2BF9F4-9805-434D-88BB-CF7698C76CDB}" type="pres">
      <dgm:prSet presAssocID="{A07E991B-EE18-4933-8EAF-E5B952BE37C1}" presName="text" presStyleLbl="node1" presStyleIdx="0" presStyleCnt="6">
        <dgm:presLayoutVars>
          <dgm:bulletEnabled val="1"/>
        </dgm:presLayoutVars>
      </dgm:prSet>
      <dgm:spPr/>
    </dgm:pt>
    <dgm:pt modelId="{DEAF6017-0FA5-4262-81DC-D54194033C28}" type="pres">
      <dgm:prSet presAssocID="{584C266C-6BE5-4760-8BE3-E730E5A13A01}" presName="spacer" presStyleCnt="0"/>
      <dgm:spPr/>
    </dgm:pt>
    <dgm:pt modelId="{E0A4E78C-D728-4D4F-8DA1-FF2F63CD5DC6}" type="pres">
      <dgm:prSet presAssocID="{48A1ED2B-8AE5-4CA5-86F1-852929C20B2A}" presName="comp" presStyleCnt="0"/>
      <dgm:spPr/>
    </dgm:pt>
    <dgm:pt modelId="{0475FA19-537A-4B89-A36B-74E7B6FA58B3}" type="pres">
      <dgm:prSet presAssocID="{48A1ED2B-8AE5-4CA5-86F1-852929C20B2A}" presName="box" presStyleLbl="node1" presStyleIdx="1" presStyleCnt="6"/>
      <dgm:spPr/>
    </dgm:pt>
    <dgm:pt modelId="{85078EFE-6E30-4522-B2D3-FDEEEC528150}" type="pres">
      <dgm:prSet presAssocID="{48A1ED2B-8AE5-4CA5-86F1-852929C20B2A}" presName="img" presStyleLbl="fgImgPlac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190000" b="-190000"/>
          </a:stretch>
        </a:blipFill>
      </dgm:spPr>
      <dgm:extLst>
        <a:ext uri="{E40237B7-FDA0-4F09-8148-C483321AD2D9}">
          <dgm14:cNvPr xmlns:dgm14="http://schemas.microsoft.com/office/drawing/2010/diagram" id="0" name="" descr="Sign Language"/>
        </a:ext>
      </dgm:extLst>
    </dgm:pt>
    <dgm:pt modelId="{E535FEF5-E9B2-468F-9A73-B5204B85E7C3}" type="pres">
      <dgm:prSet presAssocID="{48A1ED2B-8AE5-4CA5-86F1-852929C20B2A}" presName="text" presStyleLbl="node1" presStyleIdx="1" presStyleCnt="6">
        <dgm:presLayoutVars>
          <dgm:bulletEnabled val="1"/>
        </dgm:presLayoutVars>
      </dgm:prSet>
      <dgm:spPr/>
    </dgm:pt>
    <dgm:pt modelId="{1FB71B30-C0F7-4FFA-9DE5-681BA301B0AC}" type="pres">
      <dgm:prSet presAssocID="{17A0E92C-12EC-4A9F-B9FA-C44166FCA081}" presName="spacer" presStyleCnt="0"/>
      <dgm:spPr/>
    </dgm:pt>
    <dgm:pt modelId="{5F211EA9-29CC-460F-BF50-DE42DCE43646}" type="pres">
      <dgm:prSet presAssocID="{FA6F34A1-83BB-4B87-A092-52663AB0D78B}" presName="comp" presStyleCnt="0"/>
      <dgm:spPr/>
    </dgm:pt>
    <dgm:pt modelId="{CD038D65-E351-4FEC-8307-F1F24B6F1E90}" type="pres">
      <dgm:prSet presAssocID="{FA6F34A1-83BB-4B87-A092-52663AB0D78B}" presName="box" presStyleLbl="node1" presStyleIdx="2" presStyleCnt="6"/>
      <dgm:spPr/>
    </dgm:pt>
    <dgm:pt modelId="{85E64906-AC1A-4D23-9187-EF0A0BC6CD75}" type="pres">
      <dgm:prSet presAssocID="{FA6F34A1-83BB-4B87-A092-52663AB0D78B}" presName="img" presStyleLbl="fgImgPlac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190000" b="-190000"/>
          </a:stretch>
        </a:blipFill>
      </dgm:spPr>
      <dgm:extLst>
        <a:ext uri="{E40237B7-FDA0-4F09-8148-C483321AD2D9}">
          <dgm14:cNvPr xmlns:dgm14="http://schemas.microsoft.com/office/drawing/2010/diagram" id="0" name="" descr="Computer"/>
        </a:ext>
      </dgm:extLst>
    </dgm:pt>
    <dgm:pt modelId="{5A8384B9-3007-4034-8528-E6216AE13E4E}" type="pres">
      <dgm:prSet presAssocID="{FA6F34A1-83BB-4B87-A092-52663AB0D78B}" presName="text" presStyleLbl="node1" presStyleIdx="2" presStyleCnt="6">
        <dgm:presLayoutVars>
          <dgm:bulletEnabled val="1"/>
        </dgm:presLayoutVars>
      </dgm:prSet>
      <dgm:spPr/>
    </dgm:pt>
    <dgm:pt modelId="{D89C5251-11D0-4891-B453-D303F9719231}" type="pres">
      <dgm:prSet presAssocID="{24DA5D38-61FE-4401-A485-3F52369F5C99}" presName="spacer" presStyleCnt="0"/>
      <dgm:spPr/>
    </dgm:pt>
    <dgm:pt modelId="{3187994C-4137-4298-BE03-E53BE784198A}" type="pres">
      <dgm:prSet presAssocID="{E470AC4C-D402-435D-9D5E-F847DAF822EF}" presName="comp" presStyleCnt="0"/>
      <dgm:spPr/>
    </dgm:pt>
    <dgm:pt modelId="{1608EF08-92FE-4F2F-B797-D7C0E57D6FB5}" type="pres">
      <dgm:prSet presAssocID="{E470AC4C-D402-435D-9D5E-F847DAF822EF}" presName="box" presStyleLbl="node1" presStyleIdx="3" presStyleCnt="6"/>
      <dgm:spPr/>
    </dgm:pt>
    <dgm:pt modelId="{08D1E114-9EA2-4DB6-ACB8-1F536FE24A7C}" type="pres">
      <dgm:prSet presAssocID="{E470AC4C-D402-435D-9D5E-F847DAF822EF}" presName="img" presStyleLbl="fgImgPlac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t="-190000" b="-190000"/>
          </a:stretch>
        </a:blipFill>
      </dgm:spPr>
      <dgm:extLst>
        <a:ext uri="{E40237B7-FDA0-4F09-8148-C483321AD2D9}">
          <dgm14:cNvPr xmlns:dgm14="http://schemas.microsoft.com/office/drawing/2010/diagram" id="0" name="" descr="Needle"/>
        </a:ext>
      </dgm:extLst>
    </dgm:pt>
    <dgm:pt modelId="{E4069D38-71BA-4162-8E98-76DEC631AF62}" type="pres">
      <dgm:prSet presAssocID="{E470AC4C-D402-435D-9D5E-F847DAF822EF}" presName="text" presStyleLbl="node1" presStyleIdx="3" presStyleCnt="6">
        <dgm:presLayoutVars>
          <dgm:bulletEnabled val="1"/>
        </dgm:presLayoutVars>
      </dgm:prSet>
      <dgm:spPr/>
    </dgm:pt>
    <dgm:pt modelId="{8895D129-4773-411A-B05F-7C3B0ABCA304}" type="pres">
      <dgm:prSet presAssocID="{B3F825B5-E189-4E2F-810D-CD66CC1B2544}" presName="spacer" presStyleCnt="0"/>
      <dgm:spPr/>
    </dgm:pt>
    <dgm:pt modelId="{19D587E7-24D4-426A-A69F-1F84FBB0730C}" type="pres">
      <dgm:prSet presAssocID="{49D49A02-DB5B-4088-AE2D-46F130BCBAC2}" presName="comp" presStyleCnt="0"/>
      <dgm:spPr/>
    </dgm:pt>
    <dgm:pt modelId="{4DEA1BF1-3F3A-4657-B8B2-68F84B3F0AE5}" type="pres">
      <dgm:prSet presAssocID="{49D49A02-DB5B-4088-AE2D-46F130BCBAC2}" presName="box" presStyleLbl="node1" presStyleIdx="4" presStyleCnt="6"/>
      <dgm:spPr/>
    </dgm:pt>
    <dgm:pt modelId="{BE6F806C-AF56-427F-A885-24B0B021CB56}" type="pres">
      <dgm:prSet presAssocID="{49D49A02-DB5B-4088-AE2D-46F130BCBAC2}" presName="img" presStyleLbl="fgImgPlac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t="-190000" b="-190000"/>
          </a:stretch>
        </a:blipFill>
      </dgm:spPr>
      <dgm:extLst>
        <a:ext uri="{E40237B7-FDA0-4F09-8148-C483321AD2D9}">
          <dgm14:cNvPr xmlns:dgm14="http://schemas.microsoft.com/office/drawing/2010/diagram" id="0" name="" descr="Cloud Computing"/>
        </a:ext>
      </dgm:extLst>
    </dgm:pt>
    <dgm:pt modelId="{CE430DD3-8341-45C2-B5B5-BDA21C2C9866}" type="pres">
      <dgm:prSet presAssocID="{49D49A02-DB5B-4088-AE2D-46F130BCBAC2}" presName="text" presStyleLbl="node1" presStyleIdx="4" presStyleCnt="6">
        <dgm:presLayoutVars>
          <dgm:bulletEnabled val="1"/>
        </dgm:presLayoutVars>
      </dgm:prSet>
      <dgm:spPr/>
    </dgm:pt>
    <dgm:pt modelId="{031EB2E6-438B-4F52-9AE7-792CA8583DA8}" type="pres">
      <dgm:prSet presAssocID="{3DC54D87-6DDA-4772-8C0A-D3D293639831}" presName="spacer" presStyleCnt="0"/>
      <dgm:spPr/>
    </dgm:pt>
    <dgm:pt modelId="{296443CC-84BD-4857-AA99-93423E6680F7}" type="pres">
      <dgm:prSet presAssocID="{0A3F1B99-C3E0-4ADC-A67E-511A0F4B2050}" presName="comp" presStyleCnt="0"/>
      <dgm:spPr/>
    </dgm:pt>
    <dgm:pt modelId="{AD2DE813-79FB-43FB-91EC-9407B594576E}" type="pres">
      <dgm:prSet presAssocID="{0A3F1B99-C3E0-4ADC-A67E-511A0F4B2050}" presName="box" presStyleLbl="node1" presStyleIdx="5" presStyleCnt="6"/>
      <dgm:spPr/>
    </dgm:pt>
    <dgm:pt modelId="{03469928-5792-4933-B073-782A237D6156}" type="pres">
      <dgm:prSet presAssocID="{0A3F1B99-C3E0-4ADC-A67E-511A0F4B2050}" presName="img" presStyleLbl="fgImgPlac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t="-190000" b="-190000"/>
          </a:stretch>
        </a:blipFill>
      </dgm:spPr>
      <dgm:extLst>
        <a:ext uri="{E40237B7-FDA0-4F09-8148-C483321AD2D9}">
          <dgm14:cNvPr xmlns:dgm14="http://schemas.microsoft.com/office/drawing/2010/diagram" id="0" name="" descr="Telephone"/>
        </a:ext>
      </dgm:extLst>
    </dgm:pt>
    <dgm:pt modelId="{A8EC690E-B70C-42CF-96B8-43F771FDCD69}" type="pres">
      <dgm:prSet presAssocID="{0A3F1B99-C3E0-4ADC-A67E-511A0F4B2050}" presName="text" presStyleLbl="node1" presStyleIdx="5" presStyleCnt="6">
        <dgm:presLayoutVars>
          <dgm:bulletEnabled val="1"/>
        </dgm:presLayoutVars>
      </dgm:prSet>
      <dgm:spPr/>
    </dgm:pt>
  </dgm:ptLst>
  <dgm:cxnLst>
    <dgm:cxn modelId="{F221F61F-A866-4788-A5AB-ADCCCD0D57A5}" type="presOf" srcId="{0A3F1B99-C3E0-4ADC-A67E-511A0F4B2050}" destId="{AD2DE813-79FB-43FB-91EC-9407B594576E}" srcOrd="0" destOrd="0" presId="urn:microsoft.com/office/officeart/2005/8/layout/vList4"/>
    <dgm:cxn modelId="{2FACDD2B-3381-4D2F-93E9-6975A48E8816}" type="presOf" srcId="{A07E991B-EE18-4933-8EAF-E5B952BE37C1}" destId="{1C2BF9F4-9805-434D-88BB-CF7698C76CDB}" srcOrd="1" destOrd="0" presId="urn:microsoft.com/office/officeart/2005/8/layout/vList4"/>
    <dgm:cxn modelId="{6C481630-479A-4005-99F1-61779C6E2460}" type="presOf" srcId="{E470AC4C-D402-435D-9D5E-F847DAF822EF}" destId="{1608EF08-92FE-4F2F-B797-D7C0E57D6FB5}" srcOrd="0" destOrd="0" presId="urn:microsoft.com/office/officeart/2005/8/layout/vList4"/>
    <dgm:cxn modelId="{B59CA030-AA4E-4EC8-8225-E3985734CE91}" srcId="{1825B610-53C7-4C91-AD8D-2F584C58E774}" destId="{0A3F1B99-C3E0-4ADC-A67E-511A0F4B2050}" srcOrd="5" destOrd="0" parTransId="{F5F73121-2C3F-4AA9-89D7-4ABB64869D20}" sibTransId="{C118D8C7-4806-4240-800F-F8DAC7077472}"/>
    <dgm:cxn modelId="{8E293939-F5E7-43AF-A1A4-AE1326862219}" type="presOf" srcId="{E470AC4C-D402-435D-9D5E-F847DAF822EF}" destId="{E4069D38-71BA-4162-8E98-76DEC631AF62}" srcOrd="1" destOrd="0" presId="urn:microsoft.com/office/officeart/2005/8/layout/vList4"/>
    <dgm:cxn modelId="{A9DB7C65-07F3-4010-A8EA-5FE4316CEA4A}" srcId="{1825B610-53C7-4C91-AD8D-2F584C58E774}" destId="{FA6F34A1-83BB-4B87-A092-52663AB0D78B}" srcOrd="2" destOrd="0" parTransId="{78987093-C906-4A6D-BE85-FF44C0476954}" sibTransId="{24DA5D38-61FE-4401-A485-3F52369F5C99}"/>
    <dgm:cxn modelId="{E8967E6C-0FBF-44A4-98C5-9179B4136526}" type="presOf" srcId="{49D49A02-DB5B-4088-AE2D-46F130BCBAC2}" destId="{CE430DD3-8341-45C2-B5B5-BDA21C2C9866}" srcOrd="1" destOrd="0" presId="urn:microsoft.com/office/officeart/2005/8/layout/vList4"/>
    <dgm:cxn modelId="{A0A6AF53-38FA-4DC7-AFF2-7BACAD09840B}" type="presOf" srcId="{1825B610-53C7-4C91-AD8D-2F584C58E774}" destId="{C37DCC3B-363C-46E4-A3E8-BCEC91E9C5F5}" srcOrd="0" destOrd="0" presId="urn:microsoft.com/office/officeart/2005/8/layout/vList4"/>
    <dgm:cxn modelId="{83C00A8F-4098-42DF-9F89-BC85E6F65069}" type="presOf" srcId="{FA6F34A1-83BB-4B87-A092-52663AB0D78B}" destId="{CD038D65-E351-4FEC-8307-F1F24B6F1E90}" srcOrd="0" destOrd="0" presId="urn:microsoft.com/office/officeart/2005/8/layout/vList4"/>
    <dgm:cxn modelId="{00CA5695-E922-4DD6-AB9E-3545E0FE4693}" type="presOf" srcId="{0A3F1B99-C3E0-4ADC-A67E-511A0F4B2050}" destId="{A8EC690E-B70C-42CF-96B8-43F771FDCD69}" srcOrd="1" destOrd="0" presId="urn:microsoft.com/office/officeart/2005/8/layout/vList4"/>
    <dgm:cxn modelId="{73AF8E97-F89A-4CCD-8727-CD6FEBEA629F}" srcId="{1825B610-53C7-4C91-AD8D-2F584C58E774}" destId="{E470AC4C-D402-435D-9D5E-F847DAF822EF}" srcOrd="3" destOrd="0" parTransId="{63A435CD-D5E8-48ED-B796-4431F9E3F0FD}" sibTransId="{B3F825B5-E189-4E2F-810D-CD66CC1B2544}"/>
    <dgm:cxn modelId="{53DFCB98-4638-45B5-8832-776645281988}" srcId="{1825B610-53C7-4C91-AD8D-2F584C58E774}" destId="{49D49A02-DB5B-4088-AE2D-46F130BCBAC2}" srcOrd="4" destOrd="0" parTransId="{38C4A35B-4438-4617-967C-96BC891E70A3}" sibTransId="{3DC54D87-6DDA-4772-8C0A-D3D293639831}"/>
    <dgm:cxn modelId="{FE7C83AF-1091-4089-B67B-1B589A5BA63C}" srcId="{1825B610-53C7-4C91-AD8D-2F584C58E774}" destId="{A07E991B-EE18-4933-8EAF-E5B952BE37C1}" srcOrd="0" destOrd="0" parTransId="{5F2086CC-7B04-4F53-94D8-22E9FB83A339}" sibTransId="{584C266C-6BE5-4760-8BE3-E730E5A13A01}"/>
    <dgm:cxn modelId="{8BC950B0-1BCE-4142-8113-2C51F80554EB}" type="presOf" srcId="{48A1ED2B-8AE5-4CA5-86F1-852929C20B2A}" destId="{E535FEF5-E9B2-468F-9A73-B5204B85E7C3}" srcOrd="1" destOrd="0" presId="urn:microsoft.com/office/officeart/2005/8/layout/vList4"/>
    <dgm:cxn modelId="{85534AB3-80D3-45E4-B5CD-81AE67E86ACC}" srcId="{1825B610-53C7-4C91-AD8D-2F584C58E774}" destId="{48A1ED2B-8AE5-4CA5-86F1-852929C20B2A}" srcOrd="1" destOrd="0" parTransId="{968D3E73-FECE-4E1D-B7EA-C165B0F24890}" sibTransId="{17A0E92C-12EC-4A9F-B9FA-C44166FCA081}"/>
    <dgm:cxn modelId="{1F54EBB5-E98F-4C49-9493-770673C10B63}" type="presOf" srcId="{48A1ED2B-8AE5-4CA5-86F1-852929C20B2A}" destId="{0475FA19-537A-4B89-A36B-74E7B6FA58B3}" srcOrd="0" destOrd="0" presId="urn:microsoft.com/office/officeart/2005/8/layout/vList4"/>
    <dgm:cxn modelId="{E369CEBC-644A-410F-9AB4-1B1E96825258}" type="presOf" srcId="{FA6F34A1-83BB-4B87-A092-52663AB0D78B}" destId="{5A8384B9-3007-4034-8528-E6216AE13E4E}" srcOrd="1" destOrd="0" presId="urn:microsoft.com/office/officeart/2005/8/layout/vList4"/>
    <dgm:cxn modelId="{5EF52DBE-E07B-43FD-8FB2-8BC7AA635F55}" type="presOf" srcId="{A07E991B-EE18-4933-8EAF-E5B952BE37C1}" destId="{973BF758-0D71-4021-BB06-72354FEACEA4}" srcOrd="0" destOrd="0" presId="urn:microsoft.com/office/officeart/2005/8/layout/vList4"/>
    <dgm:cxn modelId="{EAEF5CCE-3248-49E8-944C-45943617DD52}" type="presOf" srcId="{49D49A02-DB5B-4088-AE2D-46F130BCBAC2}" destId="{4DEA1BF1-3F3A-4657-B8B2-68F84B3F0AE5}" srcOrd="0" destOrd="0" presId="urn:microsoft.com/office/officeart/2005/8/layout/vList4"/>
    <dgm:cxn modelId="{903420F7-C4DC-480B-B3CD-D5AA8377E8D7}" type="presParOf" srcId="{C37DCC3B-363C-46E4-A3E8-BCEC91E9C5F5}" destId="{4A4CAA7C-2898-4DB9-ADDF-6A5DEAAB921E}" srcOrd="0" destOrd="0" presId="urn:microsoft.com/office/officeart/2005/8/layout/vList4"/>
    <dgm:cxn modelId="{55E494BE-AA2B-4393-9C7B-3EE37E844713}" type="presParOf" srcId="{4A4CAA7C-2898-4DB9-ADDF-6A5DEAAB921E}" destId="{973BF758-0D71-4021-BB06-72354FEACEA4}" srcOrd="0" destOrd="0" presId="urn:microsoft.com/office/officeart/2005/8/layout/vList4"/>
    <dgm:cxn modelId="{8961D85A-397D-40FC-8308-086C64711858}" type="presParOf" srcId="{4A4CAA7C-2898-4DB9-ADDF-6A5DEAAB921E}" destId="{B88BEB1F-323C-4704-B332-E112D2FE280E}" srcOrd="1" destOrd="0" presId="urn:microsoft.com/office/officeart/2005/8/layout/vList4"/>
    <dgm:cxn modelId="{EF4EF405-D512-4DCB-8C6E-71332AF0D775}" type="presParOf" srcId="{4A4CAA7C-2898-4DB9-ADDF-6A5DEAAB921E}" destId="{1C2BF9F4-9805-434D-88BB-CF7698C76CDB}" srcOrd="2" destOrd="0" presId="urn:microsoft.com/office/officeart/2005/8/layout/vList4"/>
    <dgm:cxn modelId="{BB7F4804-2CE1-4722-84CD-402048366D94}" type="presParOf" srcId="{C37DCC3B-363C-46E4-A3E8-BCEC91E9C5F5}" destId="{DEAF6017-0FA5-4262-81DC-D54194033C28}" srcOrd="1" destOrd="0" presId="urn:microsoft.com/office/officeart/2005/8/layout/vList4"/>
    <dgm:cxn modelId="{233FB3B6-BD56-461D-846A-1F44A0956772}" type="presParOf" srcId="{C37DCC3B-363C-46E4-A3E8-BCEC91E9C5F5}" destId="{E0A4E78C-D728-4D4F-8DA1-FF2F63CD5DC6}" srcOrd="2" destOrd="0" presId="urn:microsoft.com/office/officeart/2005/8/layout/vList4"/>
    <dgm:cxn modelId="{ECF136C7-6184-4B1A-87F6-A6CB8930D183}" type="presParOf" srcId="{E0A4E78C-D728-4D4F-8DA1-FF2F63CD5DC6}" destId="{0475FA19-537A-4B89-A36B-74E7B6FA58B3}" srcOrd="0" destOrd="0" presId="urn:microsoft.com/office/officeart/2005/8/layout/vList4"/>
    <dgm:cxn modelId="{FF62916E-B755-4709-8B59-1965D788F9B8}" type="presParOf" srcId="{E0A4E78C-D728-4D4F-8DA1-FF2F63CD5DC6}" destId="{85078EFE-6E30-4522-B2D3-FDEEEC528150}" srcOrd="1" destOrd="0" presId="urn:microsoft.com/office/officeart/2005/8/layout/vList4"/>
    <dgm:cxn modelId="{7DA6C672-0452-4CBD-880F-0FEF355A5D1B}" type="presParOf" srcId="{E0A4E78C-D728-4D4F-8DA1-FF2F63CD5DC6}" destId="{E535FEF5-E9B2-468F-9A73-B5204B85E7C3}" srcOrd="2" destOrd="0" presId="urn:microsoft.com/office/officeart/2005/8/layout/vList4"/>
    <dgm:cxn modelId="{BEA0A59A-6B80-424C-AC27-044107435EDC}" type="presParOf" srcId="{C37DCC3B-363C-46E4-A3E8-BCEC91E9C5F5}" destId="{1FB71B30-C0F7-4FFA-9DE5-681BA301B0AC}" srcOrd="3" destOrd="0" presId="urn:microsoft.com/office/officeart/2005/8/layout/vList4"/>
    <dgm:cxn modelId="{018498C2-0B23-40FB-BC1A-F09304696D5A}" type="presParOf" srcId="{C37DCC3B-363C-46E4-A3E8-BCEC91E9C5F5}" destId="{5F211EA9-29CC-460F-BF50-DE42DCE43646}" srcOrd="4" destOrd="0" presId="urn:microsoft.com/office/officeart/2005/8/layout/vList4"/>
    <dgm:cxn modelId="{9EBE1F59-8E85-40D7-B7B8-CD2117DC8788}" type="presParOf" srcId="{5F211EA9-29CC-460F-BF50-DE42DCE43646}" destId="{CD038D65-E351-4FEC-8307-F1F24B6F1E90}" srcOrd="0" destOrd="0" presId="urn:microsoft.com/office/officeart/2005/8/layout/vList4"/>
    <dgm:cxn modelId="{169C1330-DFEC-4CBF-9D8A-49E84A8BA44B}" type="presParOf" srcId="{5F211EA9-29CC-460F-BF50-DE42DCE43646}" destId="{85E64906-AC1A-4D23-9187-EF0A0BC6CD75}" srcOrd="1" destOrd="0" presId="urn:microsoft.com/office/officeart/2005/8/layout/vList4"/>
    <dgm:cxn modelId="{4C83FBE7-68AC-4686-A46E-7A3662B18030}" type="presParOf" srcId="{5F211EA9-29CC-460F-BF50-DE42DCE43646}" destId="{5A8384B9-3007-4034-8528-E6216AE13E4E}" srcOrd="2" destOrd="0" presId="urn:microsoft.com/office/officeart/2005/8/layout/vList4"/>
    <dgm:cxn modelId="{9619E0BE-BEB8-4B7D-B6F8-B2D7D3E2A40C}" type="presParOf" srcId="{C37DCC3B-363C-46E4-A3E8-BCEC91E9C5F5}" destId="{D89C5251-11D0-4891-B453-D303F9719231}" srcOrd="5" destOrd="0" presId="urn:microsoft.com/office/officeart/2005/8/layout/vList4"/>
    <dgm:cxn modelId="{0928B8FA-F6E2-4B06-9A4E-8837CEE691FE}" type="presParOf" srcId="{C37DCC3B-363C-46E4-A3E8-BCEC91E9C5F5}" destId="{3187994C-4137-4298-BE03-E53BE784198A}" srcOrd="6" destOrd="0" presId="urn:microsoft.com/office/officeart/2005/8/layout/vList4"/>
    <dgm:cxn modelId="{A4504129-4BF1-4AC2-B9C4-DC86EC5EF95B}" type="presParOf" srcId="{3187994C-4137-4298-BE03-E53BE784198A}" destId="{1608EF08-92FE-4F2F-B797-D7C0E57D6FB5}" srcOrd="0" destOrd="0" presId="urn:microsoft.com/office/officeart/2005/8/layout/vList4"/>
    <dgm:cxn modelId="{E9F1576F-E7BC-43E6-8D83-5F4FD0B621A2}" type="presParOf" srcId="{3187994C-4137-4298-BE03-E53BE784198A}" destId="{08D1E114-9EA2-4DB6-ACB8-1F536FE24A7C}" srcOrd="1" destOrd="0" presId="urn:microsoft.com/office/officeart/2005/8/layout/vList4"/>
    <dgm:cxn modelId="{0B52C734-4C4F-49AD-B002-62832FB91176}" type="presParOf" srcId="{3187994C-4137-4298-BE03-E53BE784198A}" destId="{E4069D38-71BA-4162-8E98-76DEC631AF62}" srcOrd="2" destOrd="0" presId="urn:microsoft.com/office/officeart/2005/8/layout/vList4"/>
    <dgm:cxn modelId="{B167C42B-4457-4681-B36B-00ABE78E9751}" type="presParOf" srcId="{C37DCC3B-363C-46E4-A3E8-BCEC91E9C5F5}" destId="{8895D129-4773-411A-B05F-7C3B0ABCA304}" srcOrd="7" destOrd="0" presId="urn:microsoft.com/office/officeart/2005/8/layout/vList4"/>
    <dgm:cxn modelId="{2B317E08-6421-4907-A571-BC58F9446A81}" type="presParOf" srcId="{C37DCC3B-363C-46E4-A3E8-BCEC91E9C5F5}" destId="{19D587E7-24D4-426A-A69F-1F84FBB0730C}" srcOrd="8" destOrd="0" presId="urn:microsoft.com/office/officeart/2005/8/layout/vList4"/>
    <dgm:cxn modelId="{43AA45A9-642E-4BA3-A10C-1B5CD3997421}" type="presParOf" srcId="{19D587E7-24D4-426A-A69F-1F84FBB0730C}" destId="{4DEA1BF1-3F3A-4657-B8B2-68F84B3F0AE5}" srcOrd="0" destOrd="0" presId="urn:microsoft.com/office/officeart/2005/8/layout/vList4"/>
    <dgm:cxn modelId="{7F6AC2CB-EE39-40BC-BC6A-2968D23E4B68}" type="presParOf" srcId="{19D587E7-24D4-426A-A69F-1F84FBB0730C}" destId="{BE6F806C-AF56-427F-A885-24B0B021CB56}" srcOrd="1" destOrd="0" presId="urn:microsoft.com/office/officeart/2005/8/layout/vList4"/>
    <dgm:cxn modelId="{E510651B-6D00-4978-957F-71E2A031D027}" type="presParOf" srcId="{19D587E7-24D4-426A-A69F-1F84FBB0730C}" destId="{CE430DD3-8341-45C2-B5B5-BDA21C2C9866}" srcOrd="2" destOrd="0" presId="urn:microsoft.com/office/officeart/2005/8/layout/vList4"/>
    <dgm:cxn modelId="{ABC6CE15-A4D2-4392-99B4-EDE5DE19E902}" type="presParOf" srcId="{C37DCC3B-363C-46E4-A3E8-BCEC91E9C5F5}" destId="{031EB2E6-438B-4F52-9AE7-792CA8583DA8}" srcOrd="9" destOrd="0" presId="urn:microsoft.com/office/officeart/2005/8/layout/vList4"/>
    <dgm:cxn modelId="{BF547E93-75F9-483B-B540-FEFC1BFE2020}" type="presParOf" srcId="{C37DCC3B-363C-46E4-A3E8-BCEC91E9C5F5}" destId="{296443CC-84BD-4857-AA99-93423E6680F7}" srcOrd="10" destOrd="0" presId="urn:microsoft.com/office/officeart/2005/8/layout/vList4"/>
    <dgm:cxn modelId="{BAB4406D-5214-4339-8875-6B7ED8952D6E}" type="presParOf" srcId="{296443CC-84BD-4857-AA99-93423E6680F7}" destId="{AD2DE813-79FB-43FB-91EC-9407B594576E}" srcOrd="0" destOrd="0" presId="urn:microsoft.com/office/officeart/2005/8/layout/vList4"/>
    <dgm:cxn modelId="{6FB57653-8465-4259-A214-D87629E0872E}" type="presParOf" srcId="{296443CC-84BD-4857-AA99-93423E6680F7}" destId="{03469928-5792-4933-B073-782A237D6156}" srcOrd="1" destOrd="0" presId="urn:microsoft.com/office/officeart/2005/8/layout/vList4"/>
    <dgm:cxn modelId="{21C48ED0-9889-423D-9993-D9A7ED5C4CDE}" type="presParOf" srcId="{296443CC-84BD-4857-AA99-93423E6680F7}" destId="{A8EC690E-B70C-42CF-96B8-43F771FDCD69}"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0F6277F-0EFF-4D59-9339-41CA7259F4A6}" type="doc">
      <dgm:prSet loTypeId="urn:microsoft.com/office/officeart/2008/layout/VerticalAccentList" loCatId="list" qsTypeId="urn:microsoft.com/office/officeart/2005/8/quickstyle/simple1" qsCatId="simple" csTypeId="urn:microsoft.com/office/officeart/2005/8/colors/accent1_2" csCatId="accent1" phldr="1"/>
      <dgm:spPr/>
      <dgm:t>
        <a:bodyPr/>
        <a:lstStyle/>
        <a:p>
          <a:endParaRPr lang="en-US"/>
        </a:p>
      </dgm:t>
    </dgm:pt>
    <dgm:pt modelId="{419D7117-5492-4EE3-984E-FB21130A51DA}">
      <dgm:prSet phldrT="[Text]" custT="1"/>
      <dgm:spPr/>
      <dgm:t>
        <a:bodyPr/>
        <a:lstStyle/>
        <a:p>
          <a:r>
            <a:rPr lang="en-US" sz="1800" b="0" i="0" u="none" dirty="0"/>
            <a:t>A secondary research is conducted.</a:t>
          </a:r>
          <a:endParaRPr lang="en-US" sz="1800" dirty="0"/>
        </a:p>
      </dgm:t>
    </dgm:pt>
    <dgm:pt modelId="{7FD23F1B-B13F-4EE8-87F6-85BEA9847EB1}" type="parTrans" cxnId="{090213E3-F4C8-46F0-AB36-90705DFCE754}">
      <dgm:prSet/>
      <dgm:spPr/>
      <dgm:t>
        <a:bodyPr/>
        <a:lstStyle/>
        <a:p>
          <a:endParaRPr lang="en-US"/>
        </a:p>
      </dgm:t>
    </dgm:pt>
    <dgm:pt modelId="{3808DF1C-EF14-43B9-85FD-01A976306C55}" type="sibTrans" cxnId="{090213E3-F4C8-46F0-AB36-90705DFCE754}">
      <dgm:prSet/>
      <dgm:spPr/>
      <dgm:t>
        <a:bodyPr/>
        <a:lstStyle/>
        <a:p>
          <a:endParaRPr lang="en-US"/>
        </a:p>
      </dgm:t>
    </dgm:pt>
    <dgm:pt modelId="{0A011B7D-3E97-41BD-AE7F-06158FA88B0E}">
      <dgm:prSet custT="1"/>
      <dgm:spPr/>
      <dgm:t>
        <a:bodyPr/>
        <a:lstStyle/>
        <a:p>
          <a:r>
            <a:rPr lang="en-US" sz="1800" b="0" i="0" u="none" dirty="0"/>
            <a:t>Only qualitative data have been gathered.</a:t>
          </a:r>
          <a:endParaRPr lang="en-US" sz="1800" b="0" dirty="0"/>
        </a:p>
      </dgm:t>
    </dgm:pt>
    <dgm:pt modelId="{3361817A-8842-4A52-A666-1EE253E32248}" type="parTrans" cxnId="{70A01661-077A-4A0E-A65A-C98E0C05AEAA}">
      <dgm:prSet/>
      <dgm:spPr/>
      <dgm:t>
        <a:bodyPr/>
        <a:lstStyle/>
        <a:p>
          <a:endParaRPr lang="en-US"/>
        </a:p>
      </dgm:t>
    </dgm:pt>
    <dgm:pt modelId="{00B28AC2-2B03-4E84-91F6-86381378029F}" type="sibTrans" cxnId="{70A01661-077A-4A0E-A65A-C98E0C05AEAA}">
      <dgm:prSet/>
      <dgm:spPr/>
      <dgm:t>
        <a:bodyPr/>
        <a:lstStyle/>
        <a:p>
          <a:endParaRPr lang="en-US"/>
        </a:p>
      </dgm:t>
    </dgm:pt>
    <dgm:pt modelId="{688CE6EE-DB89-4C3D-83B1-4E4DEA432DD3}">
      <dgm:prSet custT="1"/>
      <dgm:spPr/>
      <dgm:t>
        <a:bodyPr/>
        <a:lstStyle/>
        <a:p>
          <a:r>
            <a:rPr lang="en-US" sz="1800" b="0" i="0" u="none" dirty="0"/>
            <a:t>Relevant research articles and existing, news, government or industry reports are considered data sources.</a:t>
          </a:r>
          <a:endParaRPr lang="en-US" sz="1800" b="0" dirty="0"/>
        </a:p>
      </dgm:t>
    </dgm:pt>
    <dgm:pt modelId="{6427D2AC-2221-4B8D-8FAA-741802B9B380}" type="parTrans" cxnId="{A453A4EC-05B7-4B60-A23E-86BEB3073983}">
      <dgm:prSet/>
      <dgm:spPr/>
      <dgm:t>
        <a:bodyPr/>
        <a:lstStyle/>
        <a:p>
          <a:endParaRPr lang="en-US"/>
        </a:p>
      </dgm:t>
    </dgm:pt>
    <dgm:pt modelId="{E140A090-5981-4E3A-986D-B2F14BBCB6F8}" type="sibTrans" cxnId="{A453A4EC-05B7-4B60-A23E-86BEB3073983}">
      <dgm:prSet/>
      <dgm:spPr/>
      <dgm:t>
        <a:bodyPr/>
        <a:lstStyle/>
        <a:p>
          <a:endParaRPr lang="en-US"/>
        </a:p>
      </dgm:t>
    </dgm:pt>
    <dgm:pt modelId="{A44FC0BB-C3B8-4D17-97CD-69497065B784}" type="pres">
      <dgm:prSet presAssocID="{20F6277F-0EFF-4D59-9339-41CA7259F4A6}" presName="Name0" presStyleCnt="0">
        <dgm:presLayoutVars>
          <dgm:chMax/>
          <dgm:chPref/>
          <dgm:dir/>
        </dgm:presLayoutVars>
      </dgm:prSet>
      <dgm:spPr/>
    </dgm:pt>
    <dgm:pt modelId="{7C940D81-A221-4A17-A3AD-6E9A3131AE08}" type="pres">
      <dgm:prSet presAssocID="{419D7117-5492-4EE3-984E-FB21130A51DA}" presName="parenttextcomposite" presStyleCnt="0"/>
      <dgm:spPr/>
    </dgm:pt>
    <dgm:pt modelId="{23D951A4-A4DB-4B32-835D-54D57E75AB78}" type="pres">
      <dgm:prSet presAssocID="{419D7117-5492-4EE3-984E-FB21130A51DA}" presName="parenttext" presStyleLbl="revTx" presStyleIdx="0" presStyleCnt="3" custScaleY="135667">
        <dgm:presLayoutVars>
          <dgm:chMax/>
          <dgm:chPref val="2"/>
          <dgm:bulletEnabled val="1"/>
        </dgm:presLayoutVars>
      </dgm:prSet>
      <dgm:spPr/>
    </dgm:pt>
    <dgm:pt modelId="{57120B92-590F-4221-908C-A71F196846BA}" type="pres">
      <dgm:prSet presAssocID="{419D7117-5492-4EE3-984E-FB21130A51DA}" presName="parallelogramComposite" presStyleCnt="0"/>
      <dgm:spPr/>
    </dgm:pt>
    <dgm:pt modelId="{9B7D8FE4-E38E-4C10-8798-6F89899C3149}" type="pres">
      <dgm:prSet presAssocID="{419D7117-5492-4EE3-984E-FB21130A51DA}" presName="parallelogram1" presStyleLbl="alignNode1" presStyleIdx="0" presStyleCnt="21"/>
      <dgm:spPr/>
    </dgm:pt>
    <dgm:pt modelId="{6B602D64-8C69-473A-BE26-C0EA2EBA0C05}" type="pres">
      <dgm:prSet presAssocID="{419D7117-5492-4EE3-984E-FB21130A51DA}" presName="parallelogram2" presStyleLbl="alignNode1" presStyleIdx="1" presStyleCnt="21"/>
      <dgm:spPr/>
    </dgm:pt>
    <dgm:pt modelId="{F34CFED7-5BB1-4980-8931-5D23CCF0D17C}" type="pres">
      <dgm:prSet presAssocID="{419D7117-5492-4EE3-984E-FB21130A51DA}" presName="parallelogram3" presStyleLbl="alignNode1" presStyleIdx="2" presStyleCnt="21"/>
      <dgm:spPr/>
    </dgm:pt>
    <dgm:pt modelId="{9D06BFC7-175F-4404-94BD-29A5A53220C4}" type="pres">
      <dgm:prSet presAssocID="{419D7117-5492-4EE3-984E-FB21130A51DA}" presName="parallelogram4" presStyleLbl="alignNode1" presStyleIdx="3" presStyleCnt="21"/>
      <dgm:spPr/>
    </dgm:pt>
    <dgm:pt modelId="{33887F71-30B9-4222-B5AC-6881A3C77FF4}" type="pres">
      <dgm:prSet presAssocID="{419D7117-5492-4EE3-984E-FB21130A51DA}" presName="parallelogram5" presStyleLbl="alignNode1" presStyleIdx="4" presStyleCnt="21"/>
      <dgm:spPr/>
    </dgm:pt>
    <dgm:pt modelId="{E30E4231-4275-42B9-92BC-CAF290AFD57D}" type="pres">
      <dgm:prSet presAssocID="{419D7117-5492-4EE3-984E-FB21130A51DA}" presName="parallelogram6" presStyleLbl="alignNode1" presStyleIdx="5" presStyleCnt="21"/>
      <dgm:spPr/>
    </dgm:pt>
    <dgm:pt modelId="{9A126A69-CCB6-4B4B-9F9E-D091172753CA}" type="pres">
      <dgm:prSet presAssocID="{419D7117-5492-4EE3-984E-FB21130A51DA}" presName="parallelogram7" presStyleLbl="alignNode1" presStyleIdx="6" presStyleCnt="21"/>
      <dgm:spPr/>
    </dgm:pt>
    <dgm:pt modelId="{F32386C0-1553-4F37-BF27-92CD8C86F8C0}" type="pres">
      <dgm:prSet presAssocID="{3808DF1C-EF14-43B9-85FD-01A976306C55}" presName="sibTrans" presStyleCnt="0"/>
      <dgm:spPr/>
    </dgm:pt>
    <dgm:pt modelId="{533FA554-012D-4385-9771-758049B0A66F}" type="pres">
      <dgm:prSet presAssocID="{0A011B7D-3E97-41BD-AE7F-06158FA88B0E}" presName="parenttextcomposite" presStyleCnt="0"/>
      <dgm:spPr/>
    </dgm:pt>
    <dgm:pt modelId="{A6F8E29A-DC3C-492F-9B42-4CDF498CA040}" type="pres">
      <dgm:prSet presAssocID="{0A011B7D-3E97-41BD-AE7F-06158FA88B0E}" presName="parenttext" presStyleLbl="revTx" presStyleIdx="1" presStyleCnt="3" custScaleY="64671">
        <dgm:presLayoutVars>
          <dgm:chMax/>
          <dgm:chPref val="2"/>
          <dgm:bulletEnabled val="1"/>
        </dgm:presLayoutVars>
      </dgm:prSet>
      <dgm:spPr/>
    </dgm:pt>
    <dgm:pt modelId="{2D5609A8-773D-4FEA-8689-EB20966A783E}" type="pres">
      <dgm:prSet presAssocID="{0A011B7D-3E97-41BD-AE7F-06158FA88B0E}" presName="parallelogramComposite" presStyleCnt="0"/>
      <dgm:spPr/>
    </dgm:pt>
    <dgm:pt modelId="{3F5EEB9D-3A01-4C35-A037-BAB2B012EEAF}" type="pres">
      <dgm:prSet presAssocID="{0A011B7D-3E97-41BD-AE7F-06158FA88B0E}" presName="parallelogram1" presStyleLbl="alignNode1" presStyleIdx="7" presStyleCnt="21"/>
      <dgm:spPr/>
    </dgm:pt>
    <dgm:pt modelId="{D33661AC-EBF8-4162-ABEA-95F2CCABDFBD}" type="pres">
      <dgm:prSet presAssocID="{0A011B7D-3E97-41BD-AE7F-06158FA88B0E}" presName="parallelogram2" presStyleLbl="alignNode1" presStyleIdx="8" presStyleCnt="21"/>
      <dgm:spPr/>
    </dgm:pt>
    <dgm:pt modelId="{22D5D50B-879E-4101-8C64-64FDBFDFEF1F}" type="pres">
      <dgm:prSet presAssocID="{0A011B7D-3E97-41BD-AE7F-06158FA88B0E}" presName="parallelogram3" presStyleLbl="alignNode1" presStyleIdx="9" presStyleCnt="21"/>
      <dgm:spPr/>
    </dgm:pt>
    <dgm:pt modelId="{24CC68AE-2490-4FDB-9B84-7C0206F1C588}" type="pres">
      <dgm:prSet presAssocID="{0A011B7D-3E97-41BD-AE7F-06158FA88B0E}" presName="parallelogram4" presStyleLbl="alignNode1" presStyleIdx="10" presStyleCnt="21"/>
      <dgm:spPr/>
    </dgm:pt>
    <dgm:pt modelId="{BF72EB00-E59E-4932-B16A-DD37FC2A45D8}" type="pres">
      <dgm:prSet presAssocID="{0A011B7D-3E97-41BD-AE7F-06158FA88B0E}" presName="parallelogram5" presStyleLbl="alignNode1" presStyleIdx="11" presStyleCnt="21"/>
      <dgm:spPr/>
    </dgm:pt>
    <dgm:pt modelId="{2E79C2DD-8FDD-4FD6-8C76-683306C22C6E}" type="pres">
      <dgm:prSet presAssocID="{0A011B7D-3E97-41BD-AE7F-06158FA88B0E}" presName="parallelogram6" presStyleLbl="alignNode1" presStyleIdx="12" presStyleCnt="21"/>
      <dgm:spPr/>
    </dgm:pt>
    <dgm:pt modelId="{C40F16FD-E970-4C88-8075-14F774079DBD}" type="pres">
      <dgm:prSet presAssocID="{0A011B7D-3E97-41BD-AE7F-06158FA88B0E}" presName="parallelogram7" presStyleLbl="alignNode1" presStyleIdx="13" presStyleCnt="21"/>
      <dgm:spPr/>
    </dgm:pt>
    <dgm:pt modelId="{9DFB9E82-92A3-4DD8-B032-260AAADC13A5}" type="pres">
      <dgm:prSet presAssocID="{00B28AC2-2B03-4E84-91F6-86381378029F}" presName="sibTrans" presStyleCnt="0"/>
      <dgm:spPr/>
    </dgm:pt>
    <dgm:pt modelId="{5B78903F-8854-40ED-8E9E-9EE6312B050D}" type="pres">
      <dgm:prSet presAssocID="{688CE6EE-DB89-4C3D-83B1-4E4DEA432DD3}" presName="parenttextcomposite" presStyleCnt="0"/>
      <dgm:spPr/>
    </dgm:pt>
    <dgm:pt modelId="{019957C5-EA83-445C-BC63-6B07BB5BE582}" type="pres">
      <dgm:prSet presAssocID="{688CE6EE-DB89-4C3D-83B1-4E4DEA432DD3}" presName="parenttext" presStyleLbl="revTx" presStyleIdx="2" presStyleCnt="3" custScaleY="71450">
        <dgm:presLayoutVars>
          <dgm:chMax/>
          <dgm:chPref val="2"/>
          <dgm:bulletEnabled val="1"/>
        </dgm:presLayoutVars>
      </dgm:prSet>
      <dgm:spPr/>
    </dgm:pt>
    <dgm:pt modelId="{BECF54E9-EF51-441E-AA51-6D4E7C3D4011}" type="pres">
      <dgm:prSet presAssocID="{688CE6EE-DB89-4C3D-83B1-4E4DEA432DD3}" presName="parallelogramComposite" presStyleCnt="0"/>
      <dgm:spPr/>
    </dgm:pt>
    <dgm:pt modelId="{A08BD152-E70A-4D68-9D64-D2BEBBAB2299}" type="pres">
      <dgm:prSet presAssocID="{688CE6EE-DB89-4C3D-83B1-4E4DEA432DD3}" presName="parallelogram1" presStyleLbl="alignNode1" presStyleIdx="14" presStyleCnt="21"/>
      <dgm:spPr/>
    </dgm:pt>
    <dgm:pt modelId="{F8379245-8617-46DF-91B3-18FDD365CA2F}" type="pres">
      <dgm:prSet presAssocID="{688CE6EE-DB89-4C3D-83B1-4E4DEA432DD3}" presName="parallelogram2" presStyleLbl="alignNode1" presStyleIdx="15" presStyleCnt="21"/>
      <dgm:spPr/>
    </dgm:pt>
    <dgm:pt modelId="{E152EA85-882F-4971-AA76-DD97050351F0}" type="pres">
      <dgm:prSet presAssocID="{688CE6EE-DB89-4C3D-83B1-4E4DEA432DD3}" presName="parallelogram3" presStyleLbl="alignNode1" presStyleIdx="16" presStyleCnt="21"/>
      <dgm:spPr/>
    </dgm:pt>
    <dgm:pt modelId="{1E17C177-9DFF-4B51-9D41-225E878C9407}" type="pres">
      <dgm:prSet presAssocID="{688CE6EE-DB89-4C3D-83B1-4E4DEA432DD3}" presName="parallelogram4" presStyleLbl="alignNode1" presStyleIdx="17" presStyleCnt="21"/>
      <dgm:spPr/>
    </dgm:pt>
    <dgm:pt modelId="{7D31D686-28EE-40BB-98AA-02206EC648FB}" type="pres">
      <dgm:prSet presAssocID="{688CE6EE-DB89-4C3D-83B1-4E4DEA432DD3}" presName="parallelogram5" presStyleLbl="alignNode1" presStyleIdx="18" presStyleCnt="21"/>
      <dgm:spPr/>
    </dgm:pt>
    <dgm:pt modelId="{CE7BA525-CABC-484C-AFB8-04523F70A030}" type="pres">
      <dgm:prSet presAssocID="{688CE6EE-DB89-4C3D-83B1-4E4DEA432DD3}" presName="parallelogram6" presStyleLbl="alignNode1" presStyleIdx="19" presStyleCnt="21"/>
      <dgm:spPr/>
    </dgm:pt>
    <dgm:pt modelId="{40CF75EA-E8A7-45F8-B0B5-391715646C24}" type="pres">
      <dgm:prSet presAssocID="{688CE6EE-DB89-4C3D-83B1-4E4DEA432DD3}" presName="parallelogram7" presStyleLbl="alignNode1" presStyleIdx="20" presStyleCnt="21"/>
      <dgm:spPr/>
    </dgm:pt>
  </dgm:ptLst>
  <dgm:cxnLst>
    <dgm:cxn modelId="{3FC86705-FBBD-4A62-949F-7D91B5525E45}" type="presOf" srcId="{20F6277F-0EFF-4D59-9339-41CA7259F4A6}" destId="{A44FC0BB-C3B8-4D17-97CD-69497065B784}" srcOrd="0" destOrd="0" presId="urn:microsoft.com/office/officeart/2008/layout/VerticalAccentList"/>
    <dgm:cxn modelId="{70A01661-077A-4A0E-A65A-C98E0C05AEAA}" srcId="{20F6277F-0EFF-4D59-9339-41CA7259F4A6}" destId="{0A011B7D-3E97-41BD-AE7F-06158FA88B0E}" srcOrd="1" destOrd="0" parTransId="{3361817A-8842-4A52-A666-1EE253E32248}" sibTransId="{00B28AC2-2B03-4E84-91F6-86381378029F}"/>
    <dgm:cxn modelId="{3504A3AF-E9EE-4D0D-B30C-D728BC3D5216}" type="presOf" srcId="{419D7117-5492-4EE3-984E-FB21130A51DA}" destId="{23D951A4-A4DB-4B32-835D-54D57E75AB78}" srcOrd="0" destOrd="0" presId="urn:microsoft.com/office/officeart/2008/layout/VerticalAccentList"/>
    <dgm:cxn modelId="{5CF98ED4-EC33-4C78-9F7D-D65B89432779}" type="presOf" srcId="{0A011B7D-3E97-41BD-AE7F-06158FA88B0E}" destId="{A6F8E29A-DC3C-492F-9B42-4CDF498CA040}" srcOrd="0" destOrd="0" presId="urn:microsoft.com/office/officeart/2008/layout/VerticalAccentList"/>
    <dgm:cxn modelId="{090213E3-F4C8-46F0-AB36-90705DFCE754}" srcId="{20F6277F-0EFF-4D59-9339-41CA7259F4A6}" destId="{419D7117-5492-4EE3-984E-FB21130A51DA}" srcOrd="0" destOrd="0" parTransId="{7FD23F1B-B13F-4EE8-87F6-85BEA9847EB1}" sibTransId="{3808DF1C-EF14-43B9-85FD-01A976306C55}"/>
    <dgm:cxn modelId="{8A8EC5E7-6F06-4435-A68B-F1FC8AE64918}" type="presOf" srcId="{688CE6EE-DB89-4C3D-83B1-4E4DEA432DD3}" destId="{019957C5-EA83-445C-BC63-6B07BB5BE582}" srcOrd="0" destOrd="0" presId="urn:microsoft.com/office/officeart/2008/layout/VerticalAccentList"/>
    <dgm:cxn modelId="{A453A4EC-05B7-4B60-A23E-86BEB3073983}" srcId="{20F6277F-0EFF-4D59-9339-41CA7259F4A6}" destId="{688CE6EE-DB89-4C3D-83B1-4E4DEA432DD3}" srcOrd="2" destOrd="0" parTransId="{6427D2AC-2221-4B8D-8FAA-741802B9B380}" sibTransId="{E140A090-5981-4E3A-986D-B2F14BBCB6F8}"/>
    <dgm:cxn modelId="{BADC786A-03CC-44B8-A539-55B3001C6BDD}" type="presParOf" srcId="{A44FC0BB-C3B8-4D17-97CD-69497065B784}" destId="{7C940D81-A221-4A17-A3AD-6E9A3131AE08}" srcOrd="0" destOrd="0" presId="urn:microsoft.com/office/officeart/2008/layout/VerticalAccentList"/>
    <dgm:cxn modelId="{B594F857-9038-473D-900E-43ECD1A88586}" type="presParOf" srcId="{7C940D81-A221-4A17-A3AD-6E9A3131AE08}" destId="{23D951A4-A4DB-4B32-835D-54D57E75AB78}" srcOrd="0" destOrd="0" presId="urn:microsoft.com/office/officeart/2008/layout/VerticalAccentList"/>
    <dgm:cxn modelId="{0BAA3A7D-AF8A-41CA-BAB6-B96D3FDB55A5}" type="presParOf" srcId="{A44FC0BB-C3B8-4D17-97CD-69497065B784}" destId="{57120B92-590F-4221-908C-A71F196846BA}" srcOrd="1" destOrd="0" presId="urn:microsoft.com/office/officeart/2008/layout/VerticalAccentList"/>
    <dgm:cxn modelId="{AEEBE34C-1A0C-4902-914A-94340E2310C4}" type="presParOf" srcId="{57120B92-590F-4221-908C-A71F196846BA}" destId="{9B7D8FE4-E38E-4C10-8798-6F89899C3149}" srcOrd="0" destOrd="0" presId="urn:microsoft.com/office/officeart/2008/layout/VerticalAccentList"/>
    <dgm:cxn modelId="{8B8F75E5-47D5-4F50-8100-E6442B5949A9}" type="presParOf" srcId="{57120B92-590F-4221-908C-A71F196846BA}" destId="{6B602D64-8C69-473A-BE26-C0EA2EBA0C05}" srcOrd="1" destOrd="0" presId="urn:microsoft.com/office/officeart/2008/layout/VerticalAccentList"/>
    <dgm:cxn modelId="{BD5C1BC2-B6EA-44AA-A89A-7AEDAF213175}" type="presParOf" srcId="{57120B92-590F-4221-908C-A71F196846BA}" destId="{F34CFED7-5BB1-4980-8931-5D23CCF0D17C}" srcOrd="2" destOrd="0" presId="urn:microsoft.com/office/officeart/2008/layout/VerticalAccentList"/>
    <dgm:cxn modelId="{1F9CBE1B-DD82-4796-9099-680BBF3E9BF1}" type="presParOf" srcId="{57120B92-590F-4221-908C-A71F196846BA}" destId="{9D06BFC7-175F-4404-94BD-29A5A53220C4}" srcOrd="3" destOrd="0" presId="urn:microsoft.com/office/officeart/2008/layout/VerticalAccentList"/>
    <dgm:cxn modelId="{6A856352-64AE-4F6D-B171-8ADAAE140E6F}" type="presParOf" srcId="{57120B92-590F-4221-908C-A71F196846BA}" destId="{33887F71-30B9-4222-B5AC-6881A3C77FF4}" srcOrd="4" destOrd="0" presId="urn:microsoft.com/office/officeart/2008/layout/VerticalAccentList"/>
    <dgm:cxn modelId="{0E7AC5EF-F9FD-4689-940C-4254EF823AE8}" type="presParOf" srcId="{57120B92-590F-4221-908C-A71F196846BA}" destId="{E30E4231-4275-42B9-92BC-CAF290AFD57D}" srcOrd="5" destOrd="0" presId="urn:microsoft.com/office/officeart/2008/layout/VerticalAccentList"/>
    <dgm:cxn modelId="{72DC468B-0950-4145-852D-05C133718297}" type="presParOf" srcId="{57120B92-590F-4221-908C-A71F196846BA}" destId="{9A126A69-CCB6-4B4B-9F9E-D091172753CA}" srcOrd="6" destOrd="0" presId="urn:microsoft.com/office/officeart/2008/layout/VerticalAccentList"/>
    <dgm:cxn modelId="{A3B2E3D2-1A80-4CA5-9A26-A772B0F0B531}" type="presParOf" srcId="{A44FC0BB-C3B8-4D17-97CD-69497065B784}" destId="{F32386C0-1553-4F37-BF27-92CD8C86F8C0}" srcOrd="2" destOrd="0" presId="urn:microsoft.com/office/officeart/2008/layout/VerticalAccentList"/>
    <dgm:cxn modelId="{5973C9EA-756A-4875-A253-E9D3D78E75E3}" type="presParOf" srcId="{A44FC0BB-C3B8-4D17-97CD-69497065B784}" destId="{533FA554-012D-4385-9771-758049B0A66F}" srcOrd="3" destOrd="0" presId="urn:microsoft.com/office/officeart/2008/layout/VerticalAccentList"/>
    <dgm:cxn modelId="{5BECA622-72DF-40EC-859B-EB2497315EED}" type="presParOf" srcId="{533FA554-012D-4385-9771-758049B0A66F}" destId="{A6F8E29A-DC3C-492F-9B42-4CDF498CA040}" srcOrd="0" destOrd="0" presId="urn:microsoft.com/office/officeart/2008/layout/VerticalAccentList"/>
    <dgm:cxn modelId="{4366BB2C-25D1-459B-A113-9F94F0A05697}" type="presParOf" srcId="{A44FC0BB-C3B8-4D17-97CD-69497065B784}" destId="{2D5609A8-773D-4FEA-8689-EB20966A783E}" srcOrd="4" destOrd="0" presId="urn:microsoft.com/office/officeart/2008/layout/VerticalAccentList"/>
    <dgm:cxn modelId="{D4C21C02-C53D-47C7-80E9-B194DFCD9B73}" type="presParOf" srcId="{2D5609A8-773D-4FEA-8689-EB20966A783E}" destId="{3F5EEB9D-3A01-4C35-A037-BAB2B012EEAF}" srcOrd="0" destOrd="0" presId="urn:microsoft.com/office/officeart/2008/layout/VerticalAccentList"/>
    <dgm:cxn modelId="{4F8A068E-9D98-4418-B9D2-A8C356DB4A8F}" type="presParOf" srcId="{2D5609A8-773D-4FEA-8689-EB20966A783E}" destId="{D33661AC-EBF8-4162-ABEA-95F2CCABDFBD}" srcOrd="1" destOrd="0" presId="urn:microsoft.com/office/officeart/2008/layout/VerticalAccentList"/>
    <dgm:cxn modelId="{9B34F1D4-0DE7-4E25-B4D2-059AD91381B2}" type="presParOf" srcId="{2D5609A8-773D-4FEA-8689-EB20966A783E}" destId="{22D5D50B-879E-4101-8C64-64FDBFDFEF1F}" srcOrd="2" destOrd="0" presId="urn:microsoft.com/office/officeart/2008/layout/VerticalAccentList"/>
    <dgm:cxn modelId="{B581E4EA-F529-49BB-8237-F5DB2172820F}" type="presParOf" srcId="{2D5609A8-773D-4FEA-8689-EB20966A783E}" destId="{24CC68AE-2490-4FDB-9B84-7C0206F1C588}" srcOrd="3" destOrd="0" presId="urn:microsoft.com/office/officeart/2008/layout/VerticalAccentList"/>
    <dgm:cxn modelId="{475E4A63-8620-4F28-9F2E-23EC1577771C}" type="presParOf" srcId="{2D5609A8-773D-4FEA-8689-EB20966A783E}" destId="{BF72EB00-E59E-4932-B16A-DD37FC2A45D8}" srcOrd="4" destOrd="0" presId="urn:microsoft.com/office/officeart/2008/layout/VerticalAccentList"/>
    <dgm:cxn modelId="{2CC625EF-E248-4C01-AE15-C15B506D1FDB}" type="presParOf" srcId="{2D5609A8-773D-4FEA-8689-EB20966A783E}" destId="{2E79C2DD-8FDD-4FD6-8C76-683306C22C6E}" srcOrd="5" destOrd="0" presId="urn:microsoft.com/office/officeart/2008/layout/VerticalAccentList"/>
    <dgm:cxn modelId="{033A36BD-29E3-4893-A9CA-5CE0669D8F16}" type="presParOf" srcId="{2D5609A8-773D-4FEA-8689-EB20966A783E}" destId="{C40F16FD-E970-4C88-8075-14F774079DBD}" srcOrd="6" destOrd="0" presId="urn:microsoft.com/office/officeart/2008/layout/VerticalAccentList"/>
    <dgm:cxn modelId="{E2D28274-6BA9-49F6-9747-4617FC2C4DCA}" type="presParOf" srcId="{A44FC0BB-C3B8-4D17-97CD-69497065B784}" destId="{9DFB9E82-92A3-4DD8-B032-260AAADC13A5}" srcOrd="5" destOrd="0" presId="urn:microsoft.com/office/officeart/2008/layout/VerticalAccentList"/>
    <dgm:cxn modelId="{5DB87424-1BB1-48A5-B414-09EC470FFD84}" type="presParOf" srcId="{A44FC0BB-C3B8-4D17-97CD-69497065B784}" destId="{5B78903F-8854-40ED-8E9E-9EE6312B050D}" srcOrd="6" destOrd="0" presId="urn:microsoft.com/office/officeart/2008/layout/VerticalAccentList"/>
    <dgm:cxn modelId="{4F2CA081-780E-4FAD-B6D7-3D7FA16D9B19}" type="presParOf" srcId="{5B78903F-8854-40ED-8E9E-9EE6312B050D}" destId="{019957C5-EA83-445C-BC63-6B07BB5BE582}" srcOrd="0" destOrd="0" presId="urn:microsoft.com/office/officeart/2008/layout/VerticalAccentList"/>
    <dgm:cxn modelId="{CB50B6BF-0C9E-47E2-A798-D686E98ED2A3}" type="presParOf" srcId="{A44FC0BB-C3B8-4D17-97CD-69497065B784}" destId="{BECF54E9-EF51-441E-AA51-6D4E7C3D4011}" srcOrd="7" destOrd="0" presId="urn:microsoft.com/office/officeart/2008/layout/VerticalAccentList"/>
    <dgm:cxn modelId="{83C607BF-81E7-49ED-9F78-5398E4968264}" type="presParOf" srcId="{BECF54E9-EF51-441E-AA51-6D4E7C3D4011}" destId="{A08BD152-E70A-4D68-9D64-D2BEBBAB2299}" srcOrd="0" destOrd="0" presId="urn:microsoft.com/office/officeart/2008/layout/VerticalAccentList"/>
    <dgm:cxn modelId="{DACBFB28-432D-4483-8BEB-A9E660F0455A}" type="presParOf" srcId="{BECF54E9-EF51-441E-AA51-6D4E7C3D4011}" destId="{F8379245-8617-46DF-91B3-18FDD365CA2F}" srcOrd="1" destOrd="0" presId="urn:microsoft.com/office/officeart/2008/layout/VerticalAccentList"/>
    <dgm:cxn modelId="{372B3203-EC3C-458B-9846-CE94B392D480}" type="presParOf" srcId="{BECF54E9-EF51-441E-AA51-6D4E7C3D4011}" destId="{E152EA85-882F-4971-AA76-DD97050351F0}" srcOrd="2" destOrd="0" presId="urn:microsoft.com/office/officeart/2008/layout/VerticalAccentList"/>
    <dgm:cxn modelId="{6DF982AF-6AF6-4941-ADA3-47C6BCF63652}" type="presParOf" srcId="{BECF54E9-EF51-441E-AA51-6D4E7C3D4011}" destId="{1E17C177-9DFF-4B51-9D41-225E878C9407}" srcOrd="3" destOrd="0" presId="urn:microsoft.com/office/officeart/2008/layout/VerticalAccentList"/>
    <dgm:cxn modelId="{FA4BDF00-F1AA-4044-9432-5E5DD22357EF}" type="presParOf" srcId="{BECF54E9-EF51-441E-AA51-6D4E7C3D4011}" destId="{7D31D686-28EE-40BB-98AA-02206EC648FB}" srcOrd="4" destOrd="0" presId="urn:microsoft.com/office/officeart/2008/layout/VerticalAccentList"/>
    <dgm:cxn modelId="{FEC84617-4333-4F34-BDF5-62E40E656573}" type="presParOf" srcId="{BECF54E9-EF51-441E-AA51-6D4E7C3D4011}" destId="{CE7BA525-CABC-484C-AFB8-04523F70A030}" srcOrd="5" destOrd="0" presId="urn:microsoft.com/office/officeart/2008/layout/VerticalAccentList"/>
    <dgm:cxn modelId="{00BCDEB9-B1E1-47F4-A41E-07378135D6DA}" type="presParOf" srcId="{BECF54E9-EF51-441E-AA51-6D4E7C3D4011}" destId="{40CF75EA-E8A7-45F8-B0B5-391715646C24}" srcOrd="6" destOrd="0" presId="urn:microsoft.com/office/officeart/2008/layout/Vertical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051DAE2-1352-43C1-AB4E-78E8A9493B6D}" type="doc">
      <dgm:prSet loTypeId="urn:microsoft.com/office/officeart/2005/8/layout/default" loCatId="list" qsTypeId="urn:microsoft.com/office/officeart/2005/8/quickstyle/simple1" qsCatId="simple" csTypeId="urn:microsoft.com/office/officeart/2005/8/colors/colorful3" csCatId="colorful" phldr="1"/>
      <dgm:spPr/>
      <dgm:t>
        <a:bodyPr/>
        <a:lstStyle/>
        <a:p>
          <a:endParaRPr lang="en-US"/>
        </a:p>
      </dgm:t>
    </dgm:pt>
    <dgm:pt modelId="{EC1EAE9F-26CA-4777-A75D-DD915846A561}">
      <dgm:prSet phldrT="[Text]"/>
      <dgm:spPr/>
      <dgm:t>
        <a:bodyPr/>
        <a:lstStyle/>
        <a:p>
          <a:r>
            <a:rPr lang="en-US" b="0" i="0" u="none" dirty="0"/>
            <a:t>Springer </a:t>
          </a:r>
          <a:endParaRPr lang="en-US" dirty="0"/>
        </a:p>
      </dgm:t>
    </dgm:pt>
    <dgm:pt modelId="{2C921EC0-E30A-482C-B16E-C9A9B5EDF021}" type="parTrans" cxnId="{D099372F-5CDA-47C1-8C13-2C1FDBB21116}">
      <dgm:prSet/>
      <dgm:spPr/>
      <dgm:t>
        <a:bodyPr/>
        <a:lstStyle/>
        <a:p>
          <a:endParaRPr lang="en-US"/>
        </a:p>
      </dgm:t>
    </dgm:pt>
    <dgm:pt modelId="{E6D7997B-730D-415C-99BE-8732DC8E53C9}" type="sibTrans" cxnId="{D099372F-5CDA-47C1-8C13-2C1FDBB21116}">
      <dgm:prSet/>
      <dgm:spPr/>
      <dgm:t>
        <a:bodyPr/>
        <a:lstStyle/>
        <a:p>
          <a:endParaRPr lang="en-US"/>
        </a:p>
      </dgm:t>
    </dgm:pt>
    <dgm:pt modelId="{3606294D-95E8-4C96-BCAE-32EF03960D81}">
      <dgm:prSet/>
      <dgm:spPr/>
      <dgm:t>
        <a:bodyPr/>
        <a:lstStyle/>
        <a:p>
          <a:r>
            <a:rPr lang="en-US" b="0" i="0" u="none" dirty="0"/>
            <a:t>Google Scholar</a:t>
          </a:r>
          <a:endParaRPr lang="en-US" b="0" dirty="0"/>
        </a:p>
      </dgm:t>
    </dgm:pt>
    <dgm:pt modelId="{419167C0-9FA5-4EBD-818C-1F430DF1996D}" type="parTrans" cxnId="{76A03E8A-D6BB-44DE-9D5B-F24DFEB24375}">
      <dgm:prSet/>
      <dgm:spPr/>
      <dgm:t>
        <a:bodyPr/>
        <a:lstStyle/>
        <a:p>
          <a:endParaRPr lang="en-US"/>
        </a:p>
      </dgm:t>
    </dgm:pt>
    <dgm:pt modelId="{A9AD33B3-36A7-4CB2-B33A-96D51B5C5A9D}" type="sibTrans" cxnId="{76A03E8A-D6BB-44DE-9D5B-F24DFEB24375}">
      <dgm:prSet/>
      <dgm:spPr/>
      <dgm:t>
        <a:bodyPr/>
        <a:lstStyle/>
        <a:p>
          <a:endParaRPr lang="en-US"/>
        </a:p>
      </dgm:t>
    </dgm:pt>
    <dgm:pt modelId="{6DF946F8-CF1D-4BA8-9355-96A4927937FE}">
      <dgm:prSet/>
      <dgm:spPr/>
      <dgm:t>
        <a:bodyPr/>
        <a:lstStyle/>
        <a:p>
          <a:r>
            <a:rPr lang="en-US" b="0" i="0" u="none" dirty="0"/>
            <a:t>PubMed</a:t>
          </a:r>
          <a:endParaRPr lang="en-US" b="0" dirty="0"/>
        </a:p>
      </dgm:t>
    </dgm:pt>
    <dgm:pt modelId="{E43A8453-4200-4DB3-BD62-9F96BE822FB2}" type="parTrans" cxnId="{D920DEF7-3858-4025-9F62-7263E182A1AA}">
      <dgm:prSet/>
      <dgm:spPr/>
      <dgm:t>
        <a:bodyPr/>
        <a:lstStyle/>
        <a:p>
          <a:endParaRPr lang="en-US"/>
        </a:p>
      </dgm:t>
    </dgm:pt>
    <dgm:pt modelId="{3AE2BA11-EB05-4740-9B16-1F6567E79621}" type="sibTrans" cxnId="{D920DEF7-3858-4025-9F62-7263E182A1AA}">
      <dgm:prSet/>
      <dgm:spPr/>
      <dgm:t>
        <a:bodyPr/>
        <a:lstStyle/>
        <a:p>
          <a:endParaRPr lang="en-US"/>
        </a:p>
      </dgm:t>
    </dgm:pt>
    <dgm:pt modelId="{114E4A5B-9E95-446B-AD6A-EB6D8073708B}" type="pres">
      <dgm:prSet presAssocID="{2051DAE2-1352-43C1-AB4E-78E8A9493B6D}" presName="diagram" presStyleCnt="0">
        <dgm:presLayoutVars>
          <dgm:dir/>
          <dgm:resizeHandles val="exact"/>
        </dgm:presLayoutVars>
      </dgm:prSet>
      <dgm:spPr/>
    </dgm:pt>
    <dgm:pt modelId="{8D770F12-CE7E-4894-A3A4-FDA0530AD0F1}" type="pres">
      <dgm:prSet presAssocID="{EC1EAE9F-26CA-4777-A75D-DD915846A561}" presName="node" presStyleLbl="node1" presStyleIdx="0" presStyleCnt="3">
        <dgm:presLayoutVars>
          <dgm:bulletEnabled val="1"/>
        </dgm:presLayoutVars>
      </dgm:prSet>
      <dgm:spPr/>
    </dgm:pt>
    <dgm:pt modelId="{1A909661-A0E0-4CE2-AC65-6B1805BBC8A4}" type="pres">
      <dgm:prSet presAssocID="{E6D7997B-730D-415C-99BE-8732DC8E53C9}" presName="sibTrans" presStyleCnt="0"/>
      <dgm:spPr/>
    </dgm:pt>
    <dgm:pt modelId="{8DF92378-5155-4CD1-886C-8B75416056F3}" type="pres">
      <dgm:prSet presAssocID="{3606294D-95E8-4C96-BCAE-32EF03960D81}" presName="node" presStyleLbl="node1" presStyleIdx="1" presStyleCnt="3">
        <dgm:presLayoutVars>
          <dgm:bulletEnabled val="1"/>
        </dgm:presLayoutVars>
      </dgm:prSet>
      <dgm:spPr/>
    </dgm:pt>
    <dgm:pt modelId="{0B3D4E9E-5C21-4C8C-A2C9-2377DB5B6385}" type="pres">
      <dgm:prSet presAssocID="{A9AD33B3-36A7-4CB2-B33A-96D51B5C5A9D}" presName="sibTrans" presStyleCnt="0"/>
      <dgm:spPr/>
    </dgm:pt>
    <dgm:pt modelId="{129275DD-CC87-4338-89CA-99647E28B974}" type="pres">
      <dgm:prSet presAssocID="{6DF946F8-CF1D-4BA8-9355-96A4927937FE}" presName="node" presStyleLbl="node1" presStyleIdx="2" presStyleCnt="3">
        <dgm:presLayoutVars>
          <dgm:bulletEnabled val="1"/>
        </dgm:presLayoutVars>
      </dgm:prSet>
      <dgm:spPr/>
    </dgm:pt>
  </dgm:ptLst>
  <dgm:cxnLst>
    <dgm:cxn modelId="{1EE55919-8CDC-4E11-BA71-F64F47B77603}" type="presOf" srcId="{3606294D-95E8-4C96-BCAE-32EF03960D81}" destId="{8DF92378-5155-4CD1-886C-8B75416056F3}" srcOrd="0" destOrd="0" presId="urn:microsoft.com/office/officeart/2005/8/layout/default"/>
    <dgm:cxn modelId="{D099372F-5CDA-47C1-8C13-2C1FDBB21116}" srcId="{2051DAE2-1352-43C1-AB4E-78E8A9493B6D}" destId="{EC1EAE9F-26CA-4777-A75D-DD915846A561}" srcOrd="0" destOrd="0" parTransId="{2C921EC0-E30A-482C-B16E-C9A9B5EDF021}" sibTransId="{E6D7997B-730D-415C-99BE-8732DC8E53C9}"/>
    <dgm:cxn modelId="{D288036C-B6A0-40B6-AE45-490A280C0FBF}" type="presOf" srcId="{2051DAE2-1352-43C1-AB4E-78E8A9493B6D}" destId="{114E4A5B-9E95-446B-AD6A-EB6D8073708B}" srcOrd="0" destOrd="0" presId="urn:microsoft.com/office/officeart/2005/8/layout/default"/>
    <dgm:cxn modelId="{C2192059-ACD2-4760-9DFA-5EF2A476506D}" type="presOf" srcId="{6DF946F8-CF1D-4BA8-9355-96A4927937FE}" destId="{129275DD-CC87-4338-89CA-99647E28B974}" srcOrd="0" destOrd="0" presId="urn:microsoft.com/office/officeart/2005/8/layout/default"/>
    <dgm:cxn modelId="{6F208087-1133-435A-BB02-D51EC0414873}" type="presOf" srcId="{EC1EAE9F-26CA-4777-A75D-DD915846A561}" destId="{8D770F12-CE7E-4894-A3A4-FDA0530AD0F1}" srcOrd="0" destOrd="0" presId="urn:microsoft.com/office/officeart/2005/8/layout/default"/>
    <dgm:cxn modelId="{76A03E8A-D6BB-44DE-9D5B-F24DFEB24375}" srcId="{2051DAE2-1352-43C1-AB4E-78E8A9493B6D}" destId="{3606294D-95E8-4C96-BCAE-32EF03960D81}" srcOrd="1" destOrd="0" parTransId="{419167C0-9FA5-4EBD-818C-1F430DF1996D}" sibTransId="{A9AD33B3-36A7-4CB2-B33A-96D51B5C5A9D}"/>
    <dgm:cxn modelId="{D920DEF7-3858-4025-9F62-7263E182A1AA}" srcId="{2051DAE2-1352-43C1-AB4E-78E8A9493B6D}" destId="{6DF946F8-CF1D-4BA8-9355-96A4927937FE}" srcOrd="2" destOrd="0" parTransId="{E43A8453-4200-4DB3-BD62-9F96BE822FB2}" sibTransId="{3AE2BA11-EB05-4740-9B16-1F6567E79621}"/>
    <dgm:cxn modelId="{152E5C77-3C73-48BE-B9AE-A3DA4752AEDF}" type="presParOf" srcId="{114E4A5B-9E95-446B-AD6A-EB6D8073708B}" destId="{8D770F12-CE7E-4894-A3A4-FDA0530AD0F1}" srcOrd="0" destOrd="0" presId="urn:microsoft.com/office/officeart/2005/8/layout/default"/>
    <dgm:cxn modelId="{8C019489-C380-4D54-82FD-22E8180DFC5C}" type="presParOf" srcId="{114E4A5B-9E95-446B-AD6A-EB6D8073708B}" destId="{1A909661-A0E0-4CE2-AC65-6B1805BBC8A4}" srcOrd="1" destOrd="0" presId="urn:microsoft.com/office/officeart/2005/8/layout/default"/>
    <dgm:cxn modelId="{073E3E81-6230-4F76-A288-0AB6EB6739BA}" type="presParOf" srcId="{114E4A5B-9E95-446B-AD6A-EB6D8073708B}" destId="{8DF92378-5155-4CD1-886C-8B75416056F3}" srcOrd="2" destOrd="0" presId="urn:microsoft.com/office/officeart/2005/8/layout/default"/>
    <dgm:cxn modelId="{3BC4F409-C901-4487-8A89-FD82EF9AB65D}" type="presParOf" srcId="{114E4A5B-9E95-446B-AD6A-EB6D8073708B}" destId="{0B3D4E9E-5C21-4C8C-A2C9-2377DB5B6385}" srcOrd="3" destOrd="0" presId="urn:microsoft.com/office/officeart/2005/8/layout/default"/>
    <dgm:cxn modelId="{CE94DD7E-871A-41CF-BA51-5E02F8744830}" type="presParOf" srcId="{114E4A5B-9E95-446B-AD6A-EB6D8073708B}" destId="{129275DD-CC87-4338-89CA-99647E28B974}" srcOrd="4"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20FD688-5B43-4C18-9EBF-733FAA21BE45}" type="doc">
      <dgm:prSet loTypeId="urn:microsoft.com/office/officeart/2005/8/layout/list1" loCatId="list" qsTypeId="urn:microsoft.com/office/officeart/2005/8/quickstyle/simple1" qsCatId="simple" csTypeId="urn:microsoft.com/office/officeart/2005/8/colors/colorful3" csCatId="colorful" phldr="1"/>
      <dgm:spPr/>
      <dgm:t>
        <a:bodyPr/>
        <a:lstStyle/>
        <a:p>
          <a:endParaRPr lang="en-US"/>
        </a:p>
      </dgm:t>
    </dgm:pt>
    <dgm:pt modelId="{14820580-2B23-4E68-A26D-C3A14C3DC169}">
      <dgm:prSet phldrT="[Text]" custT="1"/>
      <dgm:spPr/>
      <dgm:t>
        <a:bodyPr/>
        <a:lstStyle/>
        <a:p>
          <a:r>
            <a:rPr lang="en-US" sz="1800" b="0" i="0" u="none" dirty="0"/>
            <a:t>“Ayushman Bharat Digital Mission Implementation” AND “ABDM Challenges”.</a:t>
          </a:r>
          <a:endParaRPr lang="en-US" sz="1800" dirty="0"/>
        </a:p>
      </dgm:t>
    </dgm:pt>
    <dgm:pt modelId="{296743CC-DCDC-4E9F-859F-CC24D3D78AA4}" type="parTrans" cxnId="{202C234B-C87D-4A56-BED6-690E94BE9DAF}">
      <dgm:prSet/>
      <dgm:spPr/>
      <dgm:t>
        <a:bodyPr/>
        <a:lstStyle/>
        <a:p>
          <a:endParaRPr lang="en-US"/>
        </a:p>
      </dgm:t>
    </dgm:pt>
    <dgm:pt modelId="{189DAEAC-506E-461E-9BC0-2D715193E7BD}" type="sibTrans" cxnId="{202C234B-C87D-4A56-BED6-690E94BE9DAF}">
      <dgm:prSet/>
      <dgm:spPr/>
      <dgm:t>
        <a:bodyPr/>
        <a:lstStyle/>
        <a:p>
          <a:endParaRPr lang="en-US"/>
        </a:p>
      </dgm:t>
    </dgm:pt>
    <dgm:pt modelId="{8951B9F4-AB33-41DB-B4CB-AA4FEE40A729}">
      <dgm:prSet custT="1"/>
      <dgm:spPr/>
      <dgm:t>
        <a:bodyPr/>
        <a:lstStyle/>
        <a:p>
          <a:r>
            <a:rPr lang="en-US" sz="1800" b="0" i="0" u="none" dirty="0"/>
            <a:t>“ABDM benefits” AND “ABDM Healthcare”.</a:t>
          </a:r>
          <a:endParaRPr lang="en-US" sz="1800" b="0" dirty="0"/>
        </a:p>
      </dgm:t>
    </dgm:pt>
    <dgm:pt modelId="{5BF57655-5CF0-41DC-8401-CB77A775F783}" type="parTrans" cxnId="{8CBCED7D-B219-49A5-8D4B-2D701A42E9AE}">
      <dgm:prSet/>
      <dgm:spPr/>
      <dgm:t>
        <a:bodyPr/>
        <a:lstStyle/>
        <a:p>
          <a:endParaRPr lang="en-US"/>
        </a:p>
      </dgm:t>
    </dgm:pt>
    <dgm:pt modelId="{48BCFCCF-72A7-4A61-AC6F-302596B1C683}" type="sibTrans" cxnId="{8CBCED7D-B219-49A5-8D4B-2D701A42E9AE}">
      <dgm:prSet/>
      <dgm:spPr/>
      <dgm:t>
        <a:bodyPr/>
        <a:lstStyle/>
        <a:p>
          <a:endParaRPr lang="en-US"/>
        </a:p>
      </dgm:t>
    </dgm:pt>
    <dgm:pt modelId="{16D173C8-AB64-412E-AF34-1E1B3BE686F0}">
      <dgm:prSet custT="1"/>
      <dgm:spPr/>
      <dgm:t>
        <a:bodyPr/>
        <a:lstStyle/>
        <a:p>
          <a:r>
            <a:rPr lang="en-US" sz="1800" b="0" i="0" u="none" dirty="0"/>
            <a:t>“ABDM Components” AND “ABDM importance”. </a:t>
          </a:r>
          <a:endParaRPr lang="en-US" sz="1800" b="0" dirty="0"/>
        </a:p>
      </dgm:t>
    </dgm:pt>
    <dgm:pt modelId="{84095E7E-4C90-41D8-860D-E4B2D3DC0D80}" type="parTrans" cxnId="{03D65FBD-6BFD-4BE5-85DF-9FC8129000B5}">
      <dgm:prSet/>
      <dgm:spPr/>
      <dgm:t>
        <a:bodyPr/>
        <a:lstStyle/>
        <a:p>
          <a:endParaRPr lang="en-US"/>
        </a:p>
      </dgm:t>
    </dgm:pt>
    <dgm:pt modelId="{FA4A9FDB-F14D-480B-A7D8-A008CE0CE9FD}" type="sibTrans" cxnId="{03D65FBD-6BFD-4BE5-85DF-9FC8129000B5}">
      <dgm:prSet/>
      <dgm:spPr/>
      <dgm:t>
        <a:bodyPr/>
        <a:lstStyle/>
        <a:p>
          <a:endParaRPr lang="en-US"/>
        </a:p>
      </dgm:t>
    </dgm:pt>
    <dgm:pt modelId="{2A9E636F-19A4-4F12-AE15-F10B1F7BC2D3}">
      <dgm:prSet custT="1"/>
      <dgm:spPr/>
      <dgm:t>
        <a:bodyPr/>
        <a:lstStyle/>
        <a:p>
          <a:r>
            <a:rPr lang="en-US" sz="1800" b="0" i="0" u="none" dirty="0"/>
            <a:t>“ABDM Strategies” AND “ABDM importance”. </a:t>
          </a:r>
          <a:endParaRPr lang="en-US" sz="1800" b="0" dirty="0"/>
        </a:p>
      </dgm:t>
    </dgm:pt>
    <dgm:pt modelId="{B0FEAEDC-FCB0-4E40-9B9A-943C170D0C5F}" type="parTrans" cxnId="{C69C195B-473B-4983-AA90-9A5FB107E969}">
      <dgm:prSet/>
      <dgm:spPr/>
      <dgm:t>
        <a:bodyPr/>
        <a:lstStyle/>
        <a:p>
          <a:endParaRPr lang="en-US"/>
        </a:p>
      </dgm:t>
    </dgm:pt>
    <dgm:pt modelId="{58732A3D-B450-4A2F-8BA5-0A68A854A5BC}" type="sibTrans" cxnId="{C69C195B-473B-4983-AA90-9A5FB107E969}">
      <dgm:prSet/>
      <dgm:spPr/>
      <dgm:t>
        <a:bodyPr/>
        <a:lstStyle/>
        <a:p>
          <a:endParaRPr lang="en-US"/>
        </a:p>
      </dgm:t>
    </dgm:pt>
    <dgm:pt modelId="{09985EB6-31E2-40B8-9765-8790BE2DA790}" type="pres">
      <dgm:prSet presAssocID="{320FD688-5B43-4C18-9EBF-733FAA21BE45}" presName="linear" presStyleCnt="0">
        <dgm:presLayoutVars>
          <dgm:dir/>
          <dgm:animLvl val="lvl"/>
          <dgm:resizeHandles val="exact"/>
        </dgm:presLayoutVars>
      </dgm:prSet>
      <dgm:spPr/>
    </dgm:pt>
    <dgm:pt modelId="{94D15687-E349-4D30-AED4-6E975478C508}" type="pres">
      <dgm:prSet presAssocID="{14820580-2B23-4E68-A26D-C3A14C3DC169}" presName="parentLin" presStyleCnt="0"/>
      <dgm:spPr/>
    </dgm:pt>
    <dgm:pt modelId="{956AE555-DBBD-4718-87D2-A9BE6569671C}" type="pres">
      <dgm:prSet presAssocID="{14820580-2B23-4E68-A26D-C3A14C3DC169}" presName="parentLeftMargin" presStyleLbl="node1" presStyleIdx="0" presStyleCnt="4"/>
      <dgm:spPr/>
    </dgm:pt>
    <dgm:pt modelId="{8303104B-DA30-412D-9CB1-A287095364BE}" type="pres">
      <dgm:prSet presAssocID="{14820580-2B23-4E68-A26D-C3A14C3DC169}" presName="parentText" presStyleLbl="node1" presStyleIdx="0" presStyleCnt="4">
        <dgm:presLayoutVars>
          <dgm:chMax val="0"/>
          <dgm:bulletEnabled val="1"/>
        </dgm:presLayoutVars>
      </dgm:prSet>
      <dgm:spPr/>
    </dgm:pt>
    <dgm:pt modelId="{49045ED0-CC96-4DA6-82B4-DEEA85BAC469}" type="pres">
      <dgm:prSet presAssocID="{14820580-2B23-4E68-A26D-C3A14C3DC169}" presName="negativeSpace" presStyleCnt="0"/>
      <dgm:spPr/>
    </dgm:pt>
    <dgm:pt modelId="{EBD17F07-7AEC-44A5-A262-448B8FA67663}" type="pres">
      <dgm:prSet presAssocID="{14820580-2B23-4E68-A26D-C3A14C3DC169}" presName="childText" presStyleLbl="conFgAcc1" presStyleIdx="0" presStyleCnt="4">
        <dgm:presLayoutVars>
          <dgm:bulletEnabled val="1"/>
        </dgm:presLayoutVars>
      </dgm:prSet>
      <dgm:spPr/>
    </dgm:pt>
    <dgm:pt modelId="{E5BA0AE1-5898-46C8-9029-1E731ED4CEFB}" type="pres">
      <dgm:prSet presAssocID="{189DAEAC-506E-461E-9BC0-2D715193E7BD}" presName="spaceBetweenRectangles" presStyleCnt="0"/>
      <dgm:spPr/>
    </dgm:pt>
    <dgm:pt modelId="{BCC52849-247D-4B0F-AB79-52C931A0DB8D}" type="pres">
      <dgm:prSet presAssocID="{8951B9F4-AB33-41DB-B4CB-AA4FEE40A729}" presName="parentLin" presStyleCnt="0"/>
      <dgm:spPr/>
    </dgm:pt>
    <dgm:pt modelId="{6505AACB-8B76-463F-83EF-8189C885B293}" type="pres">
      <dgm:prSet presAssocID="{8951B9F4-AB33-41DB-B4CB-AA4FEE40A729}" presName="parentLeftMargin" presStyleLbl="node1" presStyleIdx="0" presStyleCnt="4"/>
      <dgm:spPr/>
    </dgm:pt>
    <dgm:pt modelId="{D9C581DF-A607-49FD-8F22-759E265E3524}" type="pres">
      <dgm:prSet presAssocID="{8951B9F4-AB33-41DB-B4CB-AA4FEE40A729}" presName="parentText" presStyleLbl="node1" presStyleIdx="1" presStyleCnt="4">
        <dgm:presLayoutVars>
          <dgm:chMax val="0"/>
          <dgm:bulletEnabled val="1"/>
        </dgm:presLayoutVars>
      </dgm:prSet>
      <dgm:spPr/>
    </dgm:pt>
    <dgm:pt modelId="{E7CFC3A3-07BD-480F-9190-8751A74C8D52}" type="pres">
      <dgm:prSet presAssocID="{8951B9F4-AB33-41DB-B4CB-AA4FEE40A729}" presName="negativeSpace" presStyleCnt="0"/>
      <dgm:spPr/>
    </dgm:pt>
    <dgm:pt modelId="{B67475F8-FCA3-4126-82CB-7ABE090EA41E}" type="pres">
      <dgm:prSet presAssocID="{8951B9F4-AB33-41DB-B4CB-AA4FEE40A729}" presName="childText" presStyleLbl="conFgAcc1" presStyleIdx="1" presStyleCnt="4">
        <dgm:presLayoutVars>
          <dgm:bulletEnabled val="1"/>
        </dgm:presLayoutVars>
      </dgm:prSet>
      <dgm:spPr/>
    </dgm:pt>
    <dgm:pt modelId="{4214B8B0-2401-498C-BBDA-85535FDC7113}" type="pres">
      <dgm:prSet presAssocID="{48BCFCCF-72A7-4A61-AC6F-302596B1C683}" presName="spaceBetweenRectangles" presStyleCnt="0"/>
      <dgm:spPr/>
    </dgm:pt>
    <dgm:pt modelId="{B4583220-BCA7-4874-AD1A-7A8F0B323B29}" type="pres">
      <dgm:prSet presAssocID="{16D173C8-AB64-412E-AF34-1E1B3BE686F0}" presName="parentLin" presStyleCnt="0"/>
      <dgm:spPr/>
    </dgm:pt>
    <dgm:pt modelId="{D60B613A-2588-4F7E-8CF8-5F9AFAA776D7}" type="pres">
      <dgm:prSet presAssocID="{16D173C8-AB64-412E-AF34-1E1B3BE686F0}" presName="parentLeftMargin" presStyleLbl="node1" presStyleIdx="1" presStyleCnt="4"/>
      <dgm:spPr/>
    </dgm:pt>
    <dgm:pt modelId="{3895A82B-8FA7-4908-B272-A60D7D797986}" type="pres">
      <dgm:prSet presAssocID="{16D173C8-AB64-412E-AF34-1E1B3BE686F0}" presName="parentText" presStyleLbl="node1" presStyleIdx="2" presStyleCnt="4">
        <dgm:presLayoutVars>
          <dgm:chMax val="0"/>
          <dgm:bulletEnabled val="1"/>
        </dgm:presLayoutVars>
      </dgm:prSet>
      <dgm:spPr/>
    </dgm:pt>
    <dgm:pt modelId="{75503FAF-2107-4221-968C-10160764AEA3}" type="pres">
      <dgm:prSet presAssocID="{16D173C8-AB64-412E-AF34-1E1B3BE686F0}" presName="negativeSpace" presStyleCnt="0"/>
      <dgm:spPr/>
    </dgm:pt>
    <dgm:pt modelId="{8F5992C1-B6B7-4F30-858C-9D3DB610F26F}" type="pres">
      <dgm:prSet presAssocID="{16D173C8-AB64-412E-AF34-1E1B3BE686F0}" presName="childText" presStyleLbl="conFgAcc1" presStyleIdx="2" presStyleCnt="4">
        <dgm:presLayoutVars>
          <dgm:bulletEnabled val="1"/>
        </dgm:presLayoutVars>
      </dgm:prSet>
      <dgm:spPr/>
    </dgm:pt>
    <dgm:pt modelId="{BBAD0686-7B6D-43F5-9A5F-474891E6214A}" type="pres">
      <dgm:prSet presAssocID="{FA4A9FDB-F14D-480B-A7D8-A008CE0CE9FD}" presName="spaceBetweenRectangles" presStyleCnt="0"/>
      <dgm:spPr/>
    </dgm:pt>
    <dgm:pt modelId="{7FC88DE0-0163-4993-ABE7-356EEF5ACCD5}" type="pres">
      <dgm:prSet presAssocID="{2A9E636F-19A4-4F12-AE15-F10B1F7BC2D3}" presName="parentLin" presStyleCnt="0"/>
      <dgm:spPr/>
    </dgm:pt>
    <dgm:pt modelId="{1BDAA177-9BC3-4BEB-B62E-605AD0B0ADC2}" type="pres">
      <dgm:prSet presAssocID="{2A9E636F-19A4-4F12-AE15-F10B1F7BC2D3}" presName="parentLeftMargin" presStyleLbl="node1" presStyleIdx="2" presStyleCnt="4"/>
      <dgm:spPr/>
    </dgm:pt>
    <dgm:pt modelId="{F8E18CE8-49ED-4699-985E-BEA177BFE0FD}" type="pres">
      <dgm:prSet presAssocID="{2A9E636F-19A4-4F12-AE15-F10B1F7BC2D3}" presName="parentText" presStyleLbl="node1" presStyleIdx="3" presStyleCnt="4">
        <dgm:presLayoutVars>
          <dgm:chMax val="0"/>
          <dgm:bulletEnabled val="1"/>
        </dgm:presLayoutVars>
      </dgm:prSet>
      <dgm:spPr/>
    </dgm:pt>
    <dgm:pt modelId="{359416A7-D39D-4F79-A96A-E1D89594AC1A}" type="pres">
      <dgm:prSet presAssocID="{2A9E636F-19A4-4F12-AE15-F10B1F7BC2D3}" presName="negativeSpace" presStyleCnt="0"/>
      <dgm:spPr/>
    </dgm:pt>
    <dgm:pt modelId="{2EEF91B2-1272-4A46-8C74-0FFD5AD2AB53}" type="pres">
      <dgm:prSet presAssocID="{2A9E636F-19A4-4F12-AE15-F10B1F7BC2D3}" presName="childText" presStyleLbl="conFgAcc1" presStyleIdx="3" presStyleCnt="4">
        <dgm:presLayoutVars>
          <dgm:bulletEnabled val="1"/>
        </dgm:presLayoutVars>
      </dgm:prSet>
      <dgm:spPr/>
    </dgm:pt>
  </dgm:ptLst>
  <dgm:cxnLst>
    <dgm:cxn modelId="{4AC7A300-190F-424F-9440-AED12652DA58}" type="presOf" srcId="{14820580-2B23-4E68-A26D-C3A14C3DC169}" destId="{956AE555-DBBD-4718-87D2-A9BE6569671C}" srcOrd="0" destOrd="0" presId="urn:microsoft.com/office/officeart/2005/8/layout/list1"/>
    <dgm:cxn modelId="{8504AE0D-7726-4847-884E-F26C351CC717}" type="presOf" srcId="{14820580-2B23-4E68-A26D-C3A14C3DC169}" destId="{8303104B-DA30-412D-9CB1-A287095364BE}" srcOrd="1" destOrd="0" presId="urn:microsoft.com/office/officeart/2005/8/layout/list1"/>
    <dgm:cxn modelId="{9CAE6D2B-E63D-4CBB-BAFF-41CCD8AC4FDA}" type="presOf" srcId="{2A9E636F-19A4-4F12-AE15-F10B1F7BC2D3}" destId="{1BDAA177-9BC3-4BEB-B62E-605AD0B0ADC2}" srcOrd="0" destOrd="0" presId="urn:microsoft.com/office/officeart/2005/8/layout/list1"/>
    <dgm:cxn modelId="{C69C195B-473B-4983-AA90-9A5FB107E969}" srcId="{320FD688-5B43-4C18-9EBF-733FAA21BE45}" destId="{2A9E636F-19A4-4F12-AE15-F10B1F7BC2D3}" srcOrd="3" destOrd="0" parTransId="{B0FEAEDC-FCB0-4E40-9B9A-943C170D0C5F}" sibTransId="{58732A3D-B450-4A2F-8BA5-0A68A854A5BC}"/>
    <dgm:cxn modelId="{F01D9E43-EEEA-4E84-B87F-1650A64A23D7}" type="presOf" srcId="{2A9E636F-19A4-4F12-AE15-F10B1F7BC2D3}" destId="{F8E18CE8-49ED-4699-985E-BEA177BFE0FD}" srcOrd="1" destOrd="0" presId="urn:microsoft.com/office/officeart/2005/8/layout/list1"/>
    <dgm:cxn modelId="{202C234B-C87D-4A56-BED6-690E94BE9DAF}" srcId="{320FD688-5B43-4C18-9EBF-733FAA21BE45}" destId="{14820580-2B23-4E68-A26D-C3A14C3DC169}" srcOrd="0" destOrd="0" parTransId="{296743CC-DCDC-4E9F-859F-CC24D3D78AA4}" sibTransId="{189DAEAC-506E-461E-9BC0-2D715193E7BD}"/>
    <dgm:cxn modelId="{2A020679-2F88-49E0-A677-961A98E8B326}" type="presOf" srcId="{16D173C8-AB64-412E-AF34-1E1B3BE686F0}" destId="{3895A82B-8FA7-4908-B272-A60D7D797986}" srcOrd="1" destOrd="0" presId="urn:microsoft.com/office/officeart/2005/8/layout/list1"/>
    <dgm:cxn modelId="{8CBCED7D-B219-49A5-8D4B-2D701A42E9AE}" srcId="{320FD688-5B43-4C18-9EBF-733FAA21BE45}" destId="{8951B9F4-AB33-41DB-B4CB-AA4FEE40A729}" srcOrd="1" destOrd="0" parTransId="{5BF57655-5CF0-41DC-8401-CB77A775F783}" sibTransId="{48BCFCCF-72A7-4A61-AC6F-302596B1C683}"/>
    <dgm:cxn modelId="{40EB187F-4831-4EDF-9C60-6C03C095E106}" type="presOf" srcId="{320FD688-5B43-4C18-9EBF-733FAA21BE45}" destId="{09985EB6-31E2-40B8-9765-8790BE2DA790}" srcOrd="0" destOrd="0" presId="urn:microsoft.com/office/officeart/2005/8/layout/list1"/>
    <dgm:cxn modelId="{768D279C-1483-409B-B7F3-CCB5E200D323}" type="presOf" srcId="{8951B9F4-AB33-41DB-B4CB-AA4FEE40A729}" destId="{D9C581DF-A607-49FD-8F22-759E265E3524}" srcOrd="1" destOrd="0" presId="urn:microsoft.com/office/officeart/2005/8/layout/list1"/>
    <dgm:cxn modelId="{03D65FBD-6BFD-4BE5-85DF-9FC8129000B5}" srcId="{320FD688-5B43-4C18-9EBF-733FAA21BE45}" destId="{16D173C8-AB64-412E-AF34-1E1B3BE686F0}" srcOrd="2" destOrd="0" parTransId="{84095E7E-4C90-41D8-860D-E4B2D3DC0D80}" sibTransId="{FA4A9FDB-F14D-480B-A7D8-A008CE0CE9FD}"/>
    <dgm:cxn modelId="{75BE55D2-DBA6-4007-A284-3945E0D6D40E}" type="presOf" srcId="{16D173C8-AB64-412E-AF34-1E1B3BE686F0}" destId="{D60B613A-2588-4F7E-8CF8-5F9AFAA776D7}" srcOrd="0" destOrd="0" presId="urn:microsoft.com/office/officeart/2005/8/layout/list1"/>
    <dgm:cxn modelId="{700D02E3-5D62-4ADF-B0CD-5350E7B6E35F}" type="presOf" srcId="{8951B9F4-AB33-41DB-B4CB-AA4FEE40A729}" destId="{6505AACB-8B76-463F-83EF-8189C885B293}" srcOrd="0" destOrd="0" presId="urn:microsoft.com/office/officeart/2005/8/layout/list1"/>
    <dgm:cxn modelId="{A880D993-9026-4C7B-B521-D3C5709E7AFA}" type="presParOf" srcId="{09985EB6-31E2-40B8-9765-8790BE2DA790}" destId="{94D15687-E349-4D30-AED4-6E975478C508}" srcOrd="0" destOrd="0" presId="urn:microsoft.com/office/officeart/2005/8/layout/list1"/>
    <dgm:cxn modelId="{6467A068-9FB0-419C-8926-D67A829D9538}" type="presParOf" srcId="{94D15687-E349-4D30-AED4-6E975478C508}" destId="{956AE555-DBBD-4718-87D2-A9BE6569671C}" srcOrd="0" destOrd="0" presId="urn:microsoft.com/office/officeart/2005/8/layout/list1"/>
    <dgm:cxn modelId="{576EE761-642B-48FE-8559-9C589205B879}" type="presParOf" srcId="{94D15687-E349-4D30-AED4-6E975478C508}" destId="{8303104B-DA30-412D-9CB1-A287095364BE}" srcOrd="1" destOrd="0" presId="urn:microsoft.com/office/officeart/2005/8/layout/list1"/>
    <dgm:cxn modelId="{214226F0-E3F5-42BA-8E70-ACD96E25A341}" type="presParOf" srcId="{09985EB6-31E2-40B8-9765-8790BE2DA790}" destId="{49045ED0-CC96-4DA6-82B4-DEEA85BAC469}" srcOrd="1" destOrd="0" presId="urn:microsoft.com/office/officeart/2005/8/layout/list1"/>
    <dgm:cxn modelId="{36BE18D6-BE73-4519-8F00-6B526BCE77F0}" type="presParOf" srcId="{09985EB6-31E2-40B8-9765-8790BE2DA790}" destId="{EBD17F07-7AEC-44A5-A262-448B8FA67663}" srcOrd="2" destOrd="0" presId="urn:microsoft.com/office/officeart/2005/8/layout/list1"/>
    <dgm:cxn modelId="{E20FEBBE-84E7-4B44-9666-2B19D1231321}" type="presParOf" srcId="{09985EB6-31E2-40B8-9765-8790BE2DA790}" destId="{E5BA0AE1-5898-46C8-9029-1E731ED4CEFB}" srcOrd="3" destOrd="0" presId="urn:microsoft.com/office/officeart/2005/8/layout/list1"/>
    <dgm:cxn modelId="{1FCDB5DA-9D94-4F69-8952-295975E4FF74}" type="presParOf" srcId="{09985EB6-31E2-40B8-9765-8790BE2DA790}" destId="{BCC52849-247D-4B0F-AB79-52C931A0DB8D}" srcOrd="4" destOrd="0" presId="urn:microsoft.com/office/officeart/2005/8/layout/list1"/>
    <dgm:cxn modelId="{02BD0A61-6173-431E-AE5F-4378E8F67DA4}" type="presParOf" srcId="{BCC52849-247D-4B0F-AB79-52C931A0DB8D}" destId="{6505AACB-8B76-463F-83EF-8189C885B293}" srcOrd="0" destOrd="0" presId="urn:microsoft.com/office/officeart/2005/8/layout/list1"/>
    <dgm:cxn modelId="{D7C266F5-211C-4D31-8257-3424532F1A53}" type="presParOf" srcId="{BCC52849-247D-4B0F-AB79-52C931A0DB8D}" destId="{D9C581DF-A607-49FD-8F22-759E265E3524}" srcOrd="1" destOrd="0" presId="urn:microsoft.com/office/officeart/2005/8/layout/list1"/>
    <dgm:cxn modelId="{D3B18786-9D34-4A21-BDA8-6DF6131920B7}" type="presParOf" srcId="{09985EB6-31E2-40B8-9765-8790BE2DA790}" destId="{E7CFC3A3-07BD-480F-9190-8751A74C8D52}" srcOrd="5" destOrd="0" presId="urn:microsoft.com/office/officeart/2005/8/layout/list1"/>
    <dgm:cxn modelId="{92E24EF4-1214-491D-8D63-9D8C424AFE30}" type="presParOf" srcId="{09985EB6-31E2-40B8-9765-8790BE2DA790}" destId="{B67475F8-FCA3-4126-82CB-7ABE090EA41E}" srcOrd="6" destOrd="0" presId="urn:microsoft.com/office/officeart/2005/8/layout/list1"/>
    <dgm:cxn modelId="{97E1A472-D8FE-487F-A64C-A7F6545E0376}" type="presParOf" srcId="{09985EB6-31E2-40B8-9765-8790BE2DA790}" destId="{4214B8B0-2401-498C-BBDA-85535FDC7113}" srcOrd="7" destOrd="0" presId="urn:microsoft.com/office/officeart/2005/8/layout/list1"/>
    <dgm:cxn modelId="{C269258B-08BC-4877-85FD-6C08386C4E63}" type="presParOf" srcId="{09985EB6-31E2-40B8-9765-8790BE2DA790}" destId="{B4583220-BCA7-4874-AD1A-7A8F0B323B29}" srcOrd="8" destOrd="0" presId="urn:microsoft.com/office/officeart/2005/8/layout/list1"/>
    <dgm:cxn modelId="{1C5BB263-FCFD-46DC-82B0-F52411133D2F}" type="presParOf" srcId="{B4583220-BCA7-4874-AD1A-7A8F0B323B29}" destId="{D60B613A-2588-4F7E-8CF8-5F9AFAA776D7}" srcOrd="0" destOrd="0" presId="urn:microsoft.com/office/officeart/2005/8/layout/list1"/>
    <dgm:cxn modelId="{7394BA49-1BA3-4EDC-9667-7365A47A32E6}" type="presParOf" srcId="{B4583220-BCA7-4874-AD1A-7A8F0B323B29}" destId="{3895A82B-8FA7-4908-B272-A60D7D797986}" srcOrd="1" destOrd="0" presId="urn:microsoft.com/office/officeart/2005/8/layout/list1"/>
    <dgm:cxn modelId="{F9CCDD72-F6A1-42A8-AD08-1CB92C3402B6}" type="presParOf" srcId="{09985EB6-31E2-40B8-9765-8790BE2DA790}" destId="{75503FAF-2107-4221-968C-10160764AEA3}" srcOrd="9" destOrd="0" presId="urn:microsoft.com/office/officeart/2005/8/layout/list1"/>
    <dgm:cxn modelId="{49F9449D-AA07-459D-B14B-ABCE2D66F51E}" type="presParOf" srcId="{09985EB6-31E2-40B8-9765-8790BE2DA790}" destId="{8F5992C1-B6B7-4F30-858C-9D3DB610F26F}" srcOrd="10" destOrd="0" presId="urn:microsoft.com/office/officeart/2005/8/layout/list1"/>
    <dgm:cxn modelId="{4C2CE55E-741D-4505-B117-49AA63AFCE51}" type="presParOf" srcId="{09985EB6-31E2-40B8-9765-8790BE2DA790}" destId="{BBAD0686-7B6D-43F5-9A5F-474891E6214A}" srcOrd="11" destOrd="0" presId="urn:microsoft.com/office/officeart/2005/8/layout/list1"/>
    <dgm:cxn modelId="{8FDDA13B-2A5D-4E9E-868A-5039E8594FBB}" type="presParOf" srcId="{09985EB6-31E2-40B8-9765-8790BE2DA790}" destId="{7FC88DE0-0163-4993-ABE7-356EEF5ACCD5}" srcOrd="12" destOrd="0" presId="urn:microsoft.com/office/officeart/2005/8/layout/list1"/>
    <dgm:cxn modelId="{045B6991-D699-44F3-B35B-B2EC60A21C83}" type="presParOf" srcId="{7FC88DE0-0163-4993-ABE7-356EEF5ACCD5}" destId="{1BDAA177-9BC3-4BEB-B62E-605AD0B0ADC2}" srcOrd="0" destOrd="0" presId="urn:microsoft.com/office/officeart/2005/8/layout/list1"/>
    <dgm:cxn modelId="{356D03B8-57AA-40E8-BFCE-0778110F6C9C}" type="presParOf" srcId="{7FC88DE0-0163-4993-ABE7-356EEF5ACCD5}" destId="{F8E18CE8-49ED-4699-985E-BEA177BFE0FD}" srcOrd="1" destOrd="0" presId="urn:microsoft.com/office/officeart/2005/8/layout/list1"/>
    <dgm:cxn modelId="{6DB4608F-531B-4F94-8B87-BE87FAC21088}" type="presParOf" srcId="{09985EB6-31E2-40B8-9765-8790BE2DA790}" destId="{359416A7-D39D-4F79-A96A-E1D89594AC1A}" srcOrd="13" destOrd="0" presId="urn:microsoft.com/office/officeart/2005/8/layout/list1"/>
    <dgm:cxn modelId="{C8E84D3A-DEE4-4A3C-B83F-9FF89F4BA150}" type="presParOf" srcId="{09985EB6-31E2-40B8-9765-8790BE2DA790}" destId="{2EEF91B2-1272-4A46-8C74-0FFD5AD2AB53}"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037C1FE-120C-491F-BAE1-33B6D9EBF35A}" type="doc">
      <dgm:prSet loTypeId="urn:microsoft.com/office/officeart/2008/layout/VerticalCurvedList" loCatId="list" qsTypeId="urn:microsoft.com/office/officeart/2005/8/quickstyle/simple1" qsCatId="simple" csTypeId="urn:microsoft.com/office/officeart/2005/8/colors/colorful3" csCatId="colorful" phldr="1"/>
      <dgm:spPr/>
      <dgm:t>
        <a:bodyPr/>
        <a:lstStyle/>
        <a:p>
          <a:endParaRPr lang="en-US"/>
        </a:p>
      </dgm:t>
    </dgm:pt>
    <dgm:pt modelId="{641991A8-65A2-4A07-94F1-C8AF3A778ECB}">
      <dgm:prSet phldrT="[Text]" custT="1"/>
      <dgm:spPr/>
      <dgm:t>
        <a:bodyPr/>
        <a:lstStyle/>
        <a:p>
          <a:r>
            <a:rPr lang="en-US" sz="1500" b="1" i="1" u="none" dirty="0"/>
            <a:t>Theme 1: The integration of ABDM improved efficiency and effectiveness of the overall healthcare service system in India.</a:t>
          </a:r>
          <a:endParaRPr lang="en-US" sz="1500" dirty="0"/>
        </a:p>
      </dgm:t>
    </dgm:pt>
    <dgm:pt modelId="{333701C0-A881-44E0-A554-663E6FFF9F93}" type="parTrans" cxnId="{2500B778-E7B0-411C-88A0-D0A400ECD1D9}">
      <dgm:prSet/>
      <dgm:spPr/>
      <dgm:t>
        <a:bodyPr/>
        <a:lstStyle/>
        <a:p>
          <a:endParaRPr lang="en-US"/>
        </a:p>
      </dgm:t>
    </dgm:pt>
    <dgm:pt modelId="{FE6BE3B2-55EC-4FB5-9700-7CA446A3A6F4}" type="sibTrans" cxnId="{2500B778-E7B0-411C-88A0-D0A400ECD1D9}">
      <dgm:prSet/>
      <dgm:spPr/>
      <dgm:t>
        <a:bodyPr/>
        <a:lstStyle/>
        <a:p>
          <a:endParaRPr lang="en-US"/>
        </a:p>
      </dgm:t>
    </dgm:pt>
    <dgm:pt modelId="{3C914DCF-8842-4A6B-8695-7AF008964E3B}">
      <dgm:prSet custT="1"/>
      <dgm:spPr/>
      <dgm:t>
        <a:bodyPr/>
        <a:lstStyle/>
        <a:p>
          <a:r>
            <a:rPr lang="en-US" sz="1500" b="1" i="1" u="none" dirty="0"/>
            <a:t>Theme 2: </a:t>
          </a:r>
          <a:r>
            <a:rPr lang="en-US" sz="1500" b="1" i="1" u="none" dirty="0" err="1"/>
            <a:t>CoWIN</a:t>
          </a:r>
          <a:r>
            <a:rPr lang="en-US" sz="1500" b="1" i="1" u="none" dirty="0"/>
            <a:t>, PHR apps, LMIS solutions and e-</a:t>
          </a:r>
          <a:r>
            <a:rPr lang="en-US" sz="1500" b="1" i="1" u="none" dirty="0" err="1"/>
            <a:t>Aarogya</a:t>
          </a:r>
          <a:r>
            <a:rPr lang="en-US" sz="1500" b="1" i="1" u="none" dirty="0"/>
            <a:t> are the most commonly and successfully integrated AMDP components in India. </a:t>
          </a:r>
          <a:endParaRPr lang="en-US" sz="1500" b="0" dirty="0"/>
        </a:p>
      </dgm:t>
    </dgm:pt>
    <dgm:pt modelId="{4894EDC5-D35B-4C0E-8E00-57FB224B1E58}" type="parTrans" cxnId="{E746CBE3-BECB-4A66-A771-EEFCE1914403}">
      <dgm:prSet/>
      <dgm:spPr/>
      <dgm:t>
        <a:bodyPr/>
        <a:lstStyle/>
        <a:p>
          <a:endParaRPr lang="en-US"/>
        </a:p>
      </dgm:t>
    </dgm:pt>
    <dgm:pt modelId="{A68D7DFA-989C-41FC-B224-35CF8DD04472}" type="sibTrans" cxnId="{E746CBE3-BECB-4A66-A771-EEFCE1914403}">
      <dgm:prSet/>
      <dgm:spPr/>
      <dgm:t>
        <a:bodyPr/>
        <a:lstStyle/>
        <a:p>
          <a:endParaRPr lang="en-US"/>
        </a:p>
      </dgm:t>
    </dgm:pt>
    <dgm:pt modelId="{C9DDC797-5016-4749-A476-625DC0A0A458}">
      <dgm:prSet custT="1"/>
      <dgm:spPr/>
      <dgm:t>
        <a:bodyPr/>
        <a:lstStyle/>
        <a:p>
          <a:r>
            <a:rPr lang="en-US" sz="1500" b="1" i="1" u="none" dirty="0"/>
            <a:t>Theme 3: Engaging State government, inequality, ensuring privacy and technical issues are the major challenges associated with ABDM integration.</a:t>
          </a:r>
          <a:endParaRPr lang="en-US" sz="1500" b="0" dirty="0"/>
        </a:p>
      </dgm:t>
    </dgm:pt>
    <dgm:pt modelId="{760BE0F5-9367-4625-A358-6A0F2A1380FD}" type="parTrans" cxnId="{34522D2B-7CDE-4D20-8799-81DA097AE493}">
      <dgm:prSet/>
      <dgm:spPr/>
      <dgm:t>
        <a:bodyPr/>
        <a:lstStyle/>
        <a:p>
          <a:endParaRPr lang="en-US"/>
        </a:p>
      </dgm:t>
    </dgm:pt>
    <dgm:pt modelId="{895AE82C-B684-451C-9FD0-044F0C1EEA8D}" type="sibTrans" cxnId="{34522D2B-7CDE-4D20-8799-81DA097AE493}">
      <dgm:prSet/>
      <dgm:spPr/>
      <dgm:t>
        <a:bodyPr/>
        <a:lstStyle/>
        <a:p>
          <a:endParaRPr lang="en-US"/>
        </a:p>
      </dgm:t>
    </dgm:pt>
    <dgm:pt modelId="{B40715DF-2FF0-4CE7-8311-AD50E299FD22}">
      <dgm:prSet custT="1"/>
      <dgm:spPr/>
      <dgm:t>
        <a:bodyPr/>
        <a:lstStyle/>
        <a:p>
          <a:r>
            <a:rPr lang="en-US" sz="1500" b="1" i="1" u="none" dirty="0"/>
            <a:t>Theme 4: Through organizing community programs, engaging healthcare technology experts, and providing staff training opportunities, ABDM can be integrated successfully. </a:t>
          </a:r>
          <a:endParaRPr lang="en-US" sz="1500" b="0" dirty="0"/>
        </a:p>
      </dgm:t>
    </dgm:pt>
    <dgm:pt modelId="{D7A84B49-941F-4CF7-84B3-C918C498335D}" type="parTrans" cxnId="{A661E825-5097-4C9A-874A-CBEA4B34D40A}">
      <dgm:prSet/>
      <dgm:spPr/>
      <dgm:t>
        <a:bodyPr/>
        <a:lstStyle/>
        <a:p>
          <a:endParaRPr lang="en-US"/>
        </a:p>
      </dgm:t>
    </dgm:pt>
    <dgm:pt modelId="{C875F5E4-5C24-4071-8888-061AE5766CA0}" type="sibTrans" cxnId="{A661E825-5097-4C9A-874A-CBEA4B34D40A}">
      <dgm:prSet/>
      <dgm:spPr/>
      <dgm:t>
        <a:bodyPr/>
        <a:lstStyle/>
        <a:p>
          <a:endParaRPr lang="en-US"/>
        </a:p>
      </dgm:t>
    </dgm:pt>
    <dgm:pt modelId="{DAD812B8-B07F-4006-B78A-93185005FD21}" type="pres">
      <dgm:prSet presAssocID="{F037C1FE-120C-491F-BAE1-33B6D9EBF35A}" presName="Name0" presStyleCnt="0">
        <dgm:presLayoutVars>
          <dgm:chMax val="7"/>
          <dgm:chPref val="7"/>
          <dgm:dir/>
        </dgm:presLayoutVars>
      </dgm:prSet>
      <dgm:spPr/>
    </dgm:pt>
    <dgm:pt modelId="{0EF72B88-931A-46EC-9864-5E28A98227D1}" type="pres">
      <dgm:prSet presAssocID="{F037C1FE-120C-491F-BAE1-33B6D9EBF35A}" presName="Name1" presStyleCnt="0"/>
      <dgm:spPr/>
    </dgm:pt>
    <dgm:pt modelId="{3E0A2667-E308-4A4A-8B29-748CDFFDE3C0}" type="pres">
      <dgm:prSet presAssocID="{F037C1FE-120C-491F-BAE1-33B6D9EBF35A}" presName="cycle" presStyleCnt="0"/>
      <dgm:spPr/>
    </dgm:pt>
    <dgm:pt modelId="{BA05C77C-44B3-44D4-B4A3-FF1B562905D0}" type="pres">
      <dgm:prSet presAssocID="{F037C1FE-120C-491F-BAE1-33B6D9EBF35A}" presName="srcNode" presStyleLbl="node1" presStyleIdx="0" presStyleCnt="4"/>
      <dgm:spPr/>
    </dgm:pt>
    <dgm:pt modelId="{5493AD2D-03A9-48A5-9A3D-074FC5B89000}" type="pres">
      <dgm:prSet presAssocID="{F037C1FE-120C-491F-BAE1-33B6D9EBF35A}" presName="conn" presStyleLbl="parChTrans1D2" presStyleIdx="0" presStyleCnt="1"/>
      <dgm:spPr/>
    </dgm:pt>
    <dgm:pt modelId="{A05E2837-E36B-4BE1-A581-ED1ADB93C032}" type="pres">
      <dgm:prSet presAssocID="{F037C1FE-120C-491F-BAE1-33B6D9EBF35A}" presName="extraNode" presStyleLbl="node1" presStyleIdx="0" presStyleCnt="4"/>
      <dgm:spPr/>
    </dgm:pt>
    <dgm:pt modelId="{32047546-95F0-4EA8-BB62-68FE4AE880AC}" type="pres">
      <dgm:prSet presAssocID="{F037C1FE-120C-491F-BAE1-33B6D9EBF35A}" presName="dstNode" presStyleLbl="node1" presStyleIdx="0" presStyleCnt="4"/>
      <dgm:spPr/>
    </dgm:pt>
    <dgm:pt modelId="{599A9C34-7AC8-45BC-8C91-E684CF4636F8}" type="pres">
      <dgm:prSet presAssocID="{641991A8-65A2-4A07-94F1-C8AF3A778ECB}" presName="text_1" presStyleLbl="node1" presStyleIdx="0" presStyleCnt="4">
        <dgm:presLayoutVars>
          <dgm:bulletEnabled val="1"/>
        </dgm:presLayoutVars>
      </dgm:prSet>
      <dgm:spPr/>
    </dgm:pt>
    <dgm:pt modelId="{9727D525-1262-40B8-BECA-7BA19DA968E0}" type="pres">
      <dgm:prSet presAssocID="{641991A8-65A2-4A07-94F1-C8AF3A778ECB}" presName="accent_1" presStyleCnt="0"/>
      <dgm:spPr/>
    </dgm:pt>
    <dgm:pt modelId="{14A39E7C-EC1A-43FF-A372-F91A0914DBCC}" type="pres">
      <dgm:prSet presAssocID="{641991A8-65A2-4A07-94F1-C8AF3A778ECB}" presName="accentRepeatNode" presStyleLbl="solidFgAcc1" presStyleIdx="0" presStyleCnt="4"/>
      <dgm:spPr/>
    </dgm:pt>
    <dgm:pt modelId="{C8BE3A63-0C8A-4025-8228-90D46B086E90}" type="pres">
      <dgm:prSet presAssocID="{3C914DCF-8842-4A6B-8695-7AF008964E3B}" presName="text_2" presStyleLbl="node1" presStyleIdx="1" presStyleCnt="4">
        <dgm:presLayoutVars>
          <dgm:bulletEnabled val="1"/>
        </dgm:presLayoutVars>
      </dgm:prSet>
      <dgm:spPr/>
    </dgm:pt>
    <dgm:pt modelId="{3ED52E69-083E-492B-ACEE-84E41BEA93EC}" type="pres">
      <dgm:prSet presAssocID="{3C914DCF-8842-4A6B-8695-7AF008964E3B}" presName="accent_2" presStyleCnt="0"/>
      <dgm:spPr/>
    </dgm:pt>
    <dgm:pt modelId="{2345BD61-8D39-4830-BA4F-35657628F52A}" type="pres">
      <dgm:prSet presAssocID="{3C914DCF-8842-4A6B-8695-7AF008964E3B}" presName="accentRepeatNode" presStyleLbl="solidFgAcc1" presStyleIdx="1" presStyleCnt="4"/>
      <dgm:spPr/>
    </dgm:pt>
    <dgm:pt modelId="{B4AC6464-1D6E-4393-AAB6-4C49941694FB}" type="pres">
      <dgm:prSet presAssocID="{C9DDC797-5016-4749-A476-625DC0A0A458}" presName="text_3" presStyleLbl="node1" presStyleIdx="2" presStyleCnt="4">
        <dgm:presLayoutVars>
          <dgm:bulletEnabled val="1"/>
        </dgm:presLayoutVars>
      </dgm:prSet>
      <dgm:spPr/>
    </dgm:pt>
    <dgm:pt modelId="{C7D3E8A9-A8B1-439F-8243-F4029C5C1B9C}" type="pres">
      <dgm:prSet presAssocID="{C9DDC797-5016-4749-A476-625DC0A0A458}" presName="accent_3" presStyleCnt="0"/>
      <dgm:spPr/>
    </dgm:pt>
    <dgm:pt modelId="{0AB5E5FD-381A-4950-9AFB-C0CC4B0046EA}" type="pres">
      <dgm:prSet presAssocID="{C9DDC797-5016-4749-A476-625DC0A0A458}" presName="accentRepeatNode" presStyleLbl="solidFgAcc1" presStyleIdx="2" presStyleCnt="4"/>
      <dgm:spPr/>
    </dgm:pt>
    <dgm:pt modelId="{76D98291-531B-4F34-8999-267420811754}" type="pres">
      <dgm:prSet presAssocID="{B40715DF-2FF0-4CE7-8311-AD50E299FD22}" presName="text_4" presStyleLbl="node1" presStyleIdx="3" presStyleCnt="4">
        <dgm:presLayoutVars>
          <dgm:bulletEnabled val="1"/>
        </dgm:presLayoutVars>
      </dgm:prSet>
      <dgm:spPr/>
    </dgm:pt>
    <dgm:pt modelId="{A0083EC6-72DF-49AD-8371-5DC9E1963E80}" type="pres">
      <dgm:prSet presAssocID="{B40715DF-2FF0-4CE7-8311-AD50E299FD22}" presName="accent_4" presStyleCnt="0"/>
      <dgm:spPr/>
    </dgm:pt>
    <dgm:pt modelId="{596739AA-3DC1-478D-945B-DC3375B556AA}" type="pres">
      <dgm:prSet presAssocID="{B40715DF-2FF0-4CE7-8311-AD50E299FD22}" presName="accentRepeatNode" presStyleLbl="solidFgAcc1" presStyleIdx="3" presStyleCnt="4"/>
      <dgm:spPr/>
    </dgm:pt>
  </dgm:ptLst>
  <dgm:cxnLst>
    <dgm:cxn modelId="{05BFE803-D19E-4955-B60D-6EBD0BA9E739}" type="presOf" srcId="{C9DDC797-5016-4749-A476-625DC0A0A458}" destId="{B4AC6464-1D6E-4393-AAB6-4C49941694FB}" srcOrd="0" destOrd="0" presId="urn:microsoft.com/office/officeart/2008/layout/VerticalCurvedList"/>
    <dgm:cxn modelId="{9131C314-FB3D-4226-BEA9-9AADE4B7815F}" type="presOf" srcId="{B40715DF-2FF0-4CE7-8311-AD50E299FD22}" destId="{76D98291-531B-4F34-8999-267420811754}" srcOrd="0" destOrd="0" presId="urn:microsoft.com/office/officeart/2008/layout/VerticalCurvedList"/>
    <dgm:cxn modelId="{A661E825-5097-4C9A-874A-CBEA4B34D40A}" srcId="{F037C1FE-120C-491F-BAE1-33B6D9EBF35A}" destId="{B40715DF-2FF0-4CE7-8311-AD50E299FD22}" srcOrd="3" destOrd="0" parTransId="{D7A84B49-941F-4CF7-84B3-C918C498335D}" sibTransId="{C875F5E4-5C24-4071-8888-061AE5766CA0}"/>
    <dgm:cxn modelId="{34522D2B-7CDE-4D20-8799-81DA097AE493}" srcId="{F037C1FE-120C-491F-BAE1-33B6D9EBF35A}" destId="{C9DDC797-5016-4749-A476-625DC0A0A458}" srcOrd="2" destOrd="0" parTransId="{760BE0F5-9367-4625-A358-6A0F2A1380FD}" sibTransId="{895AE82C-B684-451C-9FD0-044F0C1EEA8D}"/>
    <dgm:cxn modelId="{2500B778-E7B0-411C-88A0-D0A400ECD1D9}" srcId="{F037C1FE-120C-491F-BAE1-33B6D9EBF35A}" destId="{641991A8-65A2-4A07-94F1-C8AF3A778ECB}" srcOrd="0" destOrd="0" parTransId="{333701C0-A881-44E0-A554-663E6FFF9F93}" sibTransId="{FE6BE3B2-55EC-4FB5-9700-7CA446A3A6F4}"/>
    <dgm:cxn modelId="{E2A8277B-EA09-4809-A5FF-F7540F83EB84}" type="presOf" srcId="{641991A8-65A2-4A07-94F1-C8AF3A778ECB}" destId="{599A9C34-7AC8-45BC-8C91-E684CF4636F8}" srcOrd="0" destOrd="0" presId="urn:microsoft.com/office/officeart/2008/layout/VerticalCurvedList"/>
    <dgm:cxn modelId="{FD0748CC-66A1-4A6C-AADF-DD9FDC0CD046}" type="presOf" srcId="{3C914DCF-8842-4A6B-8695-7AF008964E3B}" destId="{C8BE3A63-0C8A-4025-8228-90D46B086E90}" srcOrd="0" destOrd="0" presId="urn:microsoft.com/office/officeart/2008/layout/VerticalCurvedList"/>
    <dgm:cxn modelId="{5B1BFBD3-28E2-4F01-9C51-A4F558AB060F}" type="presOf" srcId="{F037C1FE-120C-491F-BAE1-33B6D9EBF35A}" destId="{DAD812B8-B07F-4006-B78A-93185005FD21}" srcOrd="0" destOrd="0" presId="urn:microsoft.com/office/officeart/2008/layout/VerticalCurvedList"/>
    <dgm:cxn modelId="{E746CBE3-BECB-4A66-A771-EEFCE1914403}" srcId="{F037C1FE-120C-491F-BAE1-33B6D9EBF35A}" destId="{3C914DCF-8842-4A6B-8695-7AF008964E3B}" srcOrd="1" destOrd="0" parTransId="{4894EDC5-D35B-4C0E-8E00-57FB224B1E58}" sibTransId="{A68D7DFA-989C-41FC-B224-35CF8DD04472}"/>
    <dgm:cxn modelId="{47C9C4E9-E26A-4783-80F1-9CED8E3CB907}" type="presOf" srcId="{FE6BE3B2-55EC-4FB5-9700-7CA446A3A6F4}" destId="{5493AD2D-03A9-48A5-9A3D-074FC5B89000}" srcOrd="0" destOrd="0" presId="urn:microsoft.com/office/officeart/2008/layout/VerticalCurvedList"/>
    <dgm:cxn modelId="{8BD77452-9A07-457C-9E6B-B0D937AAB711}" type="presParOf" srcId="{DAD812B8-B07F-4006-B78A-93185005FD21}" destId="{0EF72B88-931A-46EC-9864-5E28A98227D1}" srcOrd="0" destOrd="0" presId="urn:microsoft.com/office/officeart/2008/layout/VerticalCurvedList"/>
    <dgm:cxn modelId="{CD837D34-2C0A-4B59-9384-715247067171}" type="presParOf" srcId="{0EF72B88-931A-46EC-9864-5E28A98227D1}" destId="{3E0A2667-E308-4A4A-8B29-748CDFFDE3C0}" srcOrd="0" destOrd="0" presId="urn:microsoft.com/office/officeart/2008/layout/VerticalCurvedList"/>
    <dgm:cxn modelId="{1D096EFD-381F-4B5D-902E-E8737AABFE54}" type="presParOf" srcId="{3E0A2667-E308-4A4A-8B29-748CDFFDE3C0}" destId="{BA05C77C-44B3-44D4-B4A3-FF1B562905D0}" srcOrd="0" destOrd="0" presId="urn:microsoft.com/office/officeart/2008/layout/VerticalCurvedList"/>
    <dgm:cxn modelId="{FF9E487F-5367-4E23-BA5E-1BFDEB07F040}" type="presParOf" srcId="{3E0A2667-E308-4A4A-8B29-748CDFFDE3C0}" destId="{5493AD2D-03A9-48A5-9A3D-074FC5B89000}" srcOrd="1" destOrd="0" presId="urn:microsoft.com/office/officeart/2008/layout/VerticalCurvedList"/>
    <dgm:cxn modelId="{22ED3F4C-4AD0-42C3-94C3-BCA053A86228}" type="presParOf" srcId="{3E0A2667-E308-4A4A-8B29-748CDFFDE3C0}" destId="{A05E2837-E36B-4BE1-A581-ED1ADB93C032}" srcOrd="2" destOrd="0" presId="urn:microsoft.com/office/officeart/2008/layout/VerticalCurvedList"/>
    <dgm:cxn modelId="{E170D89E-19A6-4FAA-9D3D-25561D5CD57E}" type="presParOf" srcId="{3E0A2667-E308-4A4A-8B29-748CDFFDE3C0}" destId="{32047546-95F0-4EA8-BB62-68FE4AE880AC}" srcOrd="3" destOrd="0" presId="urn:microsoft.com/office/officeart/2008/layout/VerticalCurvedList"/>
    <dgm:cxn modelId="{993BE45A-9180-499A-BA38-8D075083EB40}" type="presParOf" srcId="{0EF72B88-931A-46EC-9864-5E28A98227D1}" destId="{599A9C34-7AC8-45BC-8C91-E684CF4636F8}" srcOrd="1" destOrd="0" presId="urn:microsoft.com/office/officeart/2008/layout/VerticalCurvedList"/>
    <dgm:cxn modelId="{3F833CB2-606C-415F-B318-BDD7FE10A268}" type="presParOf" srcId="{0EF72B88-931A-46EC-9864-5E28A98227D1}" destId="{9727D525-1262-40B8-BECA-7BA19DA968E0}" srcOrd="2" destOrd="0" presId="urn:microsoft.com/office/officeart/2008/layout/VerticalCurvedList"/>
    <dgm:cxn modelId="{411E32E9-537B-4DFB-908A-809A6A31ACA6}" type="presParOf" srcId="{9727D525-1262-40B8-BECA-7BA19DA968E0}" destId="{14A39E7C-EC1A-43FF-A372-F91A0914DBCC}" srcOrd="0" destOrd="0" presId="urn:microsoft.com/office/officeart/2008/layout/VerticalCurvedList"/>
    <dgm:cxn modelId="{47711EE1-0FB7-4EA2-98BC-A806AA83C5A6}" type="presParOf" srcId="{0EF72B88-931A-46EC-9864-5E28A98227D1}" destId="{C8BE3A63-0C8A-4025-8228-90D46B086E90}" srcOrd="3" destOrd="0" presId="urn:microsoft.com/office/officeart/2008/layout/VerticalCurvedList"/>
    <dgm:cxn modelId="{E15E468F-B457-4146-9BE8-22A8CA7C02C1}" type="presParOf" srcId="{0EF72B88-931A-46EC-9864-5E28A98227D1}" destId="{3ED52E69-083E-492B-ACEE-84E41BEA93EC}" srcOrd="4" destOrd="0" presId="urn:microsoft.com/office/officeart/2008/layout/VerticalCurvedList"/>
    <dgm:cxn modelId="{8A408154-08E1-4BB1-A0DF-3614DF47765F}" type="presParOf" srcId="{3ED52E69-083E-492B-ACEE-84E41BEA93EC}" destId="{2345BD61-8D39-4830-BA4F-35657628F52A}" srcOrd="0" destOrd="0" presId="urn:microsoft.com/office/officeart/2008/layout/VerticalCurvedList"/>
    <dgm:cxn modelId="{C9BB52F9-6928-4804-B903-75C1FCD3E870}" type="presParOf" srcId="{0EF72B88-931A-46EC-9864-5E28A98227D1}" destId="{B4AC6464-1D6E-4393-AAB6-4C49941694FB}" srcOrd="5" destOrd="0" presId="urn:microsoft.com/office/officeart/2008/layout/VerticalCurvedList"/>
    <dgm:cxn modelId="{A24D16EC-6BB8-47CD-B428-D21E1504F834}" type="presParOf" srcId="{0EF72B88-931A-46EC-9864-5E28A98227D1}" destId="{C7D3E8A9-A8B1-439F-8243-F4029C5C1B9C}" srcOrd="6" destOrd="0" presId="urn:microsoft.com/office/officeart/2008/layout/VerticalCurvedList"/>
    <dgm:cxn modelId="{197B8577-A4C3-4A5E-BAD8-B79AD48F44B4}" type="presParOf" srcId="{C7D3E8A9-A8B1-439F-8243-F4029C5C1B9C}" destId="{0AB5E5FD-381A-4950-9AFB-C0CC4B0046EA}" srcOrd="0" destOrd="0" presId="urn:microsoft.com/office/officeart/2008/layout/VerticalCurvedList"/>
    <dgm:cxn modelId="{E394FF77-2745-4961-B271-064BFA968319}" type="presParOf" srcId="{0EF72B88-931A-46EC-9864-5E28A98227D1}" destId="{76D98291-531B-4F34-8999-267420811754}" srcOrd="7" destOrd="0" presId="urn:microsoft.com/office/officeart/2008/layout/VerticalCurvedList"/>
    <dgm:cxn modelId="{4F0F2382-D158-4DBE-908B-F372D000C8D8}" type="presParOf" srcId="{0EF72B88-931A-46EC-9864-5E28A98227D1}" destId="{A0083EC6-72DF-49AD-8371-5DC9E1963E80}" srcOrd="8" destOrd="0" presId="urn:microsoft.com/office/officeart/2008/layout/VerticalCurvedList"/>
    <dgm:cxn modelId="{B95A2940-FE13-4D96-96BD-C13D909BFB78}" type="presParOf" srcId="{A0083EC6-72DF-49AD-8371-5DC9E1963E80}" destId="{596739AA-3DC1-478D-945B-DC3375B556AA}"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C30D059-A581-4867-85E1-A76D41D0741A}"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FCA7417E-19E4-47D9-B0E6-9593166B1C57}">
      <dgm:prSet phldrT="[Text]"/>
      <dgm:spPr/>
      <dgm:t>
        <a:bodyPr/>
        <a:lstStyle/>
        <a:p>
          <a:pPr>
            <a:buFont typeface="Arial" panose="020B0604020202020204" pitchFamily="34" charset="0"/>
            <a:buChar char="•"/>
          </a:pPr>
          <a:r>
            <a:rPr lang="en-US" b="0" i="0"/>
            <a:t>Medical examination, treatment and consultation</a:t>
          </a:r>
          <a:endParaRPr lang="en-US"/>
        </a:p>
      </dgm:t>
    </dgm:pt>
    <dgm:pt modelId="{E8207BD9-070B-4631-BBF4-C39B5DBBF0C4}" type="parTrans" cxnId="{E54ACD75-67AA-422D-B294-B8D22DF0018A}">
      <dgm:prSet/>
      <dgm:spPr/>
      <dgm:t>
        <a:bodyPr/>
        <a:lstStyle/>
        <a:p>
          <a:endParaRPr lang="en-US"/>
        </a:p>
      </dgm:t>
    </dgm:pt>
    <dgm:pt modelId="{A389C661-A6AE-4EA3-8A39-2549829277C3}" type="sibTrans" cxnId="{E54ACD75-67AA-422D-B294-B8D22DF0018A}">
      <dgm:prSet/>
      <dgm:spPr/>
      <dgm:t>
        <a:bodyPr/>
        <a:lstStyle/>
        <a:p>
          <a:endParaRPr lang="en-US"/>
        </a:p>
      </dgm:t>
    </dgm:pt>
    <dgm:pt modelId="{E23802BA-1947-4323-830D-9B20BB1313BD}">
      <dgm:prSet/>
      <dgm:spPr/>
      <dgm:t>
        <a:bodyPr/>
        <a:lstStyle/>
        <a:p>
          <a:pPr>
            <a:buFont typeface="Arial" panose="020B0604020202020204" pitchFamily="34" charset="0"/>
            <a:buChar char="•"/>
          </a:pPr>
          <a:r>
            <a:rPr lang="en-US" b="0" i="0"/>
            <a:t>Pre-hospitalization</a:t>
          </a:r>
        </a:p>
      </dgm:t>
    </dgm:pt>
    <dgm:pt modelId="{68B780C3-3939-42EF-96B5-4E9D867D74FA}" type="parTrans" cxnId="{4CD6D090-5AF6-4D0B-A89A-4C66165C6D9E}">
      <dgm:prSet/>
      <dgm:spPr/>
      <dgm:t>
        <a:bodyPr/>
        <a:lstStyle/>
        <a:p>
          <a:endParaRPr lang="en-US"/>
        </a:p>
      </dgm:t>
    </dgm:pt>
    <dgm:pt modelId="{C0BC4A63-E17B-4312-ACD9-753F06D36D50}" type="sibTrans" cxnId="{4CD6D090-5AF6-4D0B-A89A-4C66165C6D9E}">
      <dgm:prSet/>
      <dgm:spPr/>
      <dgm:t>
        <a:bodyPr/>
        <a:lstStyle/>
        <a:p>
          <a:endParaRPr lang="en-US"/>
        </a:p>
      </dgm:t>
    </dgm:pt>
    <dgm:pt modelId="{2BF89874-BA94-48C3-B4D1-92CCBA73699C}">
      <dgm:prSet/>
      <dgm:spPr/>
      <dgm:t>
        <a:bodyPr/>
        <a:lstStyle/>
        <a:p>
          <a:pPr>
            <a:buFont typeface="Arial" panose="020B0604020202020204" pitchFamily="34" charset="0"/>
            <a:buChar char="•"/>
          </a:pPr>
          <a:r>
            <a:rPr lang="en-US" b="0" i="0"/>
            <a:t>Medicine and medical consumables</a:t>
          </a:r>
        </a:p>
      </dgm:t>
    </dgm:pt>
    <dgm:pt modelId="{8D6307D2-964F-44EC-B7A9-D04528B76FBB}" type="parTrans" cxnId="{DDFB17B1-4AB9-433A-B2C6-11FD478F199F}">
      <dgm:prSet/>
      <dgm:spPr/>
      <dgm:t>
        <a:bodyPr/>
        <a:lstStyle/>
        <a:p>
          <a:endParaRPr lang="en-US"/>
        </a:p>
      </dgm:t>
    </dgm:pt>
    <dgm:pt modelId="{94B36971-5545-46A5-B44D-508977CDA50E}" type="sibTrans" cxnId="{DDFB17B1-4AB9-433A-B2C6-11FD478F199F}">
      <dgm:prSet/>
      <dgm:spPr/>
      <dgm:t>
        <a:bodyPr/>
        <a:lstStyle/>
        <a:p>
          <a:endParaRPr lang="en-US"/>
        </a:p>
      </dgm:t>
    </dgm:pt>
    <dgm:pt modelId="{F692D888-110C-4641-89C2-BB9B13F91A0C}">
      <dgm:prSet/>
      <dgm:spPr/>
      <dgm:t>
        <a:bodyPr/>
        <a:lstStyle/>
        <a:p>
          <a:pPr>
            <a:buFont typeface="Arial" panose="020B0604020202020204" pitchFamily="34" charset="0"/>
            <a:buChar char="•"/>
          </a:pPr>
          <a:r>
            <a:rPr lang="en-US" b="0" i="0"/>
            <a:t>Non-intensive and intensive care services</a:t>
          </a:r>
        </a:p>
      </dgm:t>
    </dgm:pt>
    <dgm:pt modelId="{0F28BE08-A6C6-46F1-9819-07C554C4FEEA}" type="parTrans" cxnId="{C6CDFC78-8516-44A7-A34B-85F74E9C7F9B}">
      <dgm:prSet/>
      <dgm:spPr/>
      <dgm:t>
        <a:bodyPr/>
        <a:lstStyle/>
        <a:p>
          <a:endParaRPr lang="en-US"/>
        </a:p>
      </dgm:t>
    </dgm:pt>
    <dgm:pt modelId="{EC2B88F2-C99F-4259-B20E-810AC9E0BD20}" type="sibTrans" cxnId="{C6CDFC78-8516-44A7-A34B-85F74E9C7F9B}">
      <dgm:prSet/>
      <dgm:spPr/>
      <dgm:t>
        <a:bodyPr/>
        <a:lstStyle/>
        <a:p>
          <a:endParaRPr lang="en-US"/>
        </a:p>
      </dgm:t>
    </dgm:pt>
    <dgm:pt modelId="{C975346A-9147-4A54-9FAC-8F3830E5044D}">
      <dgm:prSet/>
      <dgm:spPr/>
      <dgm:t>
        <a:bodyPr/>
        <a:lstStyle/>
        <a:p>
          <a:pPr>
            <a:buFont typeface="Arial" panose="020B0604020202020204" pitchFamily="34" charset="0"/>
            <a:buChar char="•"/>
          </a:pPr>
          <a:r>
            <a:rPr lang="en-US" b="0" i="0"/>
            <a:t>Diagnostic and laboratory investigations</a:t>
          </a:r>
        </a:p>
      </dgm:t>
    </dgm:pt>
    <dgm:pt modelId="{EF562539-7523-4CF3-ABE0-774532DB8370}" type="parTrans" cxnId="{40FD2B56-1CFF-4094-A323-C526D9F6D73F}">
      <dgm:prSet/>
      <dgm:spPr/>
      <dgm:t>
        <a:bodyPr/>
        <a:lstStyle/>
        <a:p>
          <a:endParaRPr lang="en-US"/>
        </a:p>
      </dgm:t>
    </dgm:pt>
    <dgm:pt modelId="{BED21EDE-2655-44AE-B7BD-A781D8465DF2}" type="sibTrans" cxnId="{40FD2B56-1CFF-4094-A323-C526D9F6D73F}">
      <dgm:prSet/>
      <dgm:spPr/>
      <dgm:t>
        <a:bodyPr/>
        <a:lstStyle/>
        <a:p>
          <a:endParaRPr lang="en-US"/>
        </a:p>
      </dgm:t>
    </dgm:pt>
    <dgm:pt modelId="{D027035C-6A4C-4EE9-BAAD-9BBAC2A5303F}">
      <dgm:prSet/>
      <dgm:spPr/>
      <dgm:t>
        <a:bodyPr/>
        <a:lstStyle/>
        <a:p>
          <a:pPr>
            <a:buFont typeface="Arial" panose="020B0604020202020204" pitchFamily="34" charset="0"/>
            <a:buChar char="•"/>
          </a:pPr>
          <a:r>
            <a:rPr lang="en-US" b="0" i="0" dirty="0"/>
            <a:t>Medical implantation services (where necessary)</a:t>
          </a:r>
        </a:p>
      </dgm:t>
    </dgm:pt>
    <dgm:pt modelId="{F58D823C-EB33-4DA7-9057-98DAE6E78165}" type="parTrans" cxnId="{4450F5CE-B534-4F9C-BA7E-8481FBA6FFD8}">
      <dgm:prSet/>
      <dgm:spPr/>
      <dgm:t>
        <a:bodyPr/>
        <a:lstStyle/>
        <a:p>
          <a:endParaRPr lang="en-US"/>
        </a:p>
      </dgm:t>
    </dgm:pt>
    <dgm:pt modelId="{D374654F-9410-4A5E-9028-D77F5BE25E6A}" type="sibTrans" cxnId="{4450F5CE-B534-4F9C-BA7E-8481FBA6FFD8}">
      <dgm:prSet/>
      <dgm:spPr/>
      <dgm:t>
        <a:bodyPr/>
        <a:lstStyle/>
        <a:p>
          <a:endParaRPr lang="en-US"/>
        </a:p>
      </dgm:t>
    </dgm:pt>
    <dgm:pt modelId="{58E8D4C5-385C-4762-A4AF-468DD9E5AD95}">
      <dgm:prSet/>
      <dgm:spPr/>
      <dgm:t>
        <a:bodyPr/>
        <a:lstStyle/>
        <a:p>
          <a:pPr>
            <a:buFont typeface="Arial" panose="020B0604020202020204" pitchFamily="34" charset="0"/>
            <a:buChar char="•"/>
          </a:pPr>
          <a:r>
            <a:rPr lang="en-US" b="0" i="0" dirty="0"/>
            <a:t>Accommodation benefits</a:t>
          </a:r>
        </a:p>
      </dgm:t>
    </dgm:pt>
    <dgm:pt modelId="{E7A10B90-CFB3-4D4C-8333-98F536E2E7EE}" type="parTrans" cxnId="{AC702DB2-9D76-4B95-B402-4E44A7949BAF}">
      <dgm:prSet/>
      <dgm:spPr/>
      <dgm:t>
        <a:bodyPr/>
        <a:lstStyle/>
        <a:p>
          <a:endParaRPr lang="en-US"/>
        </a:p>
      </dgm:t>
    </dgm:pt>
    <dgm:pt modelId="{6C18F143-9E2A-4024-900E-8D0573749982}" type="sibTrans" cxnId="{AC702DB2-9D76-4B95-B402-4E44A7949BAF}">
      <dgm:prSet/>
      <dgm:spPr/>
      <dgm:t>
        <a:bodyPr/>
        <a:lstStyle/>
        <a:p>
          <a:endParaRPr lang="en-US"/>
        </a:p>
      </dgm:t>
    </dgm:pt>
    <dgm:pt modelId="{1B174D6E-8C31-4C3B-A25B-3CAF88A8296F}">
      <dgm:prSet/>
      <dgm:spPr/>
      <dgm:t>
        <a:bodyPr/>
        <a:lstStyle/>
        <a:p>
          <a:pPr>
            <a:buFont typeface="Arial" panose="020B0604020202020204" pitchFamily="34" charset="0"/>
            <a:buChar char="•"/>
          </a:pPr>
          <a:r>
            <a:rPr lang="en-US" b="0" i="0"/>
            <a:t>Food services</a:t>
          </a:r>
        </a:p>
      </dgm:t>
    </dgm:pt>
    <dgm:pt modelId="{E7065F49-12FA-4061-8465-000D4CE3B758}" type="parTrans" cxnId="{4AB84186-0977-469A-AB30-1DDD3112924E}">
      <dgm:prSet/>
      <dgm:spPr/>
      <dgm:t>
        <a:bodyPr/>
        <a:lstStyle/>
        <a:p>
          <a:endParaRPr lang="en-US"/>
        </a:p>
      </dgm:t>
    </dgm:pt>
    <dgm:pt modelId="{D4992346-76A2-479F-A576-D9539DC8D18E}" type="sibTrans" cxnId="{4AB84186-0977-469A-AB30-1DDD3112924E}">
      <dgm:prSet/>
      <dgm:spPr/>
      <dgm:t>
        <a:bodyPr/>
        <a:lstStyle/>
        <a:p>
          <a:endParaRPr lang="en-US"/>
        </a:p>
      </dgm:t>
    </dgm:pt>
    <dgm:pt modelId="{F083F44D-ABDC-40B4-A477-97B6DD76EA81}">
      <dgm:prSet/>
      <dgm:spPr/>
      <dgm:t>
        <a:bodyPr/>
        <a:lstStyle/>
        <a:p>
          <a:pPr>
            <a:buFont typeface="Arial" panose="020B0604020202020204" pitchFamily="34" charset="0"/>
            <a:buChar char="•"/>
          </a:pPr>
          <a:r>
            <a:rPr lang="en-US" b="0" i="0"/>
            <a:t>Complications arising during treatment</a:t>
          </a:r>
        </a:p>
      </dgm:t>
    </dgm:pt>
    <dgm:pt modelId="{0B0B9179-51B4-4F2E-AB7E-A4163195DE82}" type="parTrans" cxnId="{41F112C0-95B4-4889-9D7F-82A4DE814FC2}">
      <dgm:prSet/>
      <dgm:spPr/>
      <dgm:t>
        <a:bodyPr/>
        <a:lstStyle/>
        <a:p>
          <a:endParaRPr lang="en-US"/>
        </a:p>
      </dgm:t>
    </dgm:pt>
    <dgm:pt modelId="{19DFD919-1858-4C99-9BBD-A9FAD31D503B}" type="sibTrans" cxnId="{41F112C0-95B4-4889-9D7F-82A4DE814FC2}">
      <dgm:prSet/>
      <dgm:spPr/>
      <dgm:t>
        <a:bodyPr/>
        <a:lstStyle/>
        <a:p>
          <a:endParaRPr lang="en-US"/>
        </a:p>
      </dgm:t>
    </dgm:pt>
    <dgm:pt modelId="{546D9F04-EAEC-4E9F-B457-71802D0369CE}">
      <dgm:prSet/>
      <dgm:spPr/>
      <dgm:t>
        <a:bodyPr/>
        <a:lstStyle/>
        <a:p>
          <a:pPr>
            <a:buFont typeface="Arial" panose="020B0604020202020204" pitchFamily="34" charset="0"/>
            <a:buChar char="•"/>
          </a:pPr>
          <a:r>
            <a:rPr lang="en-US" b="0" i="0" dirty="0"/>
            <a:t>Post-hospitalization follow-up care up to 15 days</a:t>
          </a:r>
        </a:p>
      </dgm:t>
    </dgm:pt>
    <dgm:pt modelId="{119CFA0D-8CC9-470F-9B38-12412AE615BE}" type="parTrans" cxnId="{973DDCA1-6E10-4881-94F0-B1C7BA6D6444}">
      <dgm:prSet/>
      <dgm:spPr/>
      <dgm:t>
        <a:bodyPr/>
        <a:lstStyle/>
        <a:p>
          <a:endParaRPr lang="en-US"/>
        </a:p>
      </dgm:t>
    </dgm:pt>
    <dgm:pt modelId="{0CE60B93-5CD6-4775-8C73-9AE2D2294AAD}" type="sibTrans" cxnId="{973DDCA1-6E10-4881-94F0-B1C7BA6D6444}">
      <dgm:prSet/>
      <dgm:spPr/>
      <dgm:t>
        <a:bodyPr/>
        <a:lstStyle/>
        <a:p>
          <a:endParaRPr lang="en-US"/>
        </a:p>
      </dgm:t>
    </dgm:pt>
    <dgm:pt modelId="{703CC2FA-40D1-4D7F-B393-3E66F6DECC29}" type="pres">
      <dgm:prSet presAssocID="{6C30D059-A581-4867-85E1-A76D41D0741A}" presName="diagram" presStyleCnt="0">
        <dgm:presLayoutVars>
          <dgm:dir/>
          <dgm:resizeHandles val="exact"/>
        </dgm:presLayoutVars>
      </dgm:prSet>
      <dgm:spPr/>
    </dgm:pt>
    <dgm:pt modelId="{D8A5FE35-8279-4CDD-8135-6CD953C2D3D8}" type="pres">
      <dgm:prSet presAssocID="{FCA7417E-19E4-47D9-B0E6-9593166B1C57}" presName="node" presStyleLbl="node1" presStyleIdx="0" presStyleCnt="10">
        <dgm:presLayoutVars>
          <dgm:bulletEnabled val="1"/>
        </dgm:presLayoutVars>
      </dgm:prSet>
      <dgm:spPr/>
    </dgm:pt>
    <dgm:pt modelId="{9E1D7D75-BAD5-4402-A96F-2E17EA7FDF56}" type="pres">
      <dgm:prSet presAssocID="{A389C661-A6AE-4EA3-8A39-2549829277C3}" presName="sibTrans" presStyleCnt="0"/>
      <dgm:spPr/>
    </dgm:pt>
    <dgm:pt modelId="{B9D62DFC-DD64-4898-BD0D-1C2BA2901AD7}" type="pres">
      <dgm:prSet presAssocID="{E23802BA-1947-4323-830D-9B20BB1313BD}" presName="node" presStyleLbl="node1" presStyleIdx="1" presStyleCnt="10">
        <dgm:presLayoutVars>
          <dgm:bulletEnabled val="1"/>
        </dgm:presLayoutVars>
      </dgm:prSet>
      <dgm:spPr/>
    </dgm:pt>
    <dgm:pt modelId="{0002A630-F2F4-4A0A-9163-7EAB56C02ED5}" type="pres">
      <dgm:prSet presAssocID="{C0BC4A63-E17B-4312-ACD9-753F06D36D50}" presName="sibTrans" presStyleCnt="0"/>
      <dgm:spPr/>
    </dgm:pt>
    <dgm:pt modelId="{6C5E1A9A-C705-494A-B402-A7F5B760E402}" type="pres">
      <dgm:prSet presAssocID="{2BF89874-BA94-48C3-B4D1-92CCBA73699C}" presName="node" presStyleLbl="node1" presStyleIdx="2" presStyleCnt="10">
        <dgm:presLayoutVars>
          <dgm:bulletEnabled val="1"/>
        </dgm:presLayoutVars>
      </dgm:prSet>
      <dgm:spPr/>
    </dgm:pt>
    <dgm:pt modelId="{F7D9BC64-40A3-412E-AA2A-7C708F5DEBFF}" type="pres">
      <dgm:prSet presAssocID="{94B36971-5545-46A5-B44D-508977CDA50E}" presName="sibTrans" presStyleCnt="0"/>
      <dgm:spPr/>
    </dgm:pt>
    <dgm:pt modelId="{A2F029E1-075F-4B13-AD4E-EDC8CC3FE803}" type="pres">
      <dgm:prSet presAssocID="{F692D888-110C-4641-89C2-BB9B13F91A0C}" presName="node" presStyleLbl="node1" presStyleIdx="3" presStyleCnt="10">
        <dgm:presLayoutVars>
          <dgm:bulletEnabled val="1"/>
        </dgm:presLayoutVars>
      </dgm:prSet>
      <dgm:spPr/>
    </dgm:pt>
    <dgm:pt modelId="{95A84732-BFE5-4DA2-8A29-C94544EE33C7}" type="pres">
      <dgm:prSet presAssocID="{EC2B88F2-C99F-4259-B20E-810AC9E0BD20}" presName="sibTrans" presStyleCnt="0"/>
      <dgm:spPr/>
    </dgm:pt>
    <dgm:pt modelId="{D5786D05-1A1A-4BAD-AEDC-62DE971AE65D}" type="pres">
      <dgm:prSet presAssocID="{C975346A-9147-4A54-9FAC-8F3830E5044D}" presName="node" presStyleLbl="node1" presStyleIdx="4" presStyleCnt="10">
        <dgm:presLayoutVars>
          <dgm:bulletEnabled val="1"/>
        </dgm:presLayoutVars>
      </dgm:prSet>
      <dgm:spPr/>
    </dgm:pt>
    <dgm:pt modelId="{D4CFFEA5-68B2-4F93-B1E1-495B769BD9EC}" type="pres">
      <dgm:prSet presAssocID="{BED21EDE-2655-44AE-B7BD-A781D8465DF2}" presName="sibTrans" presStyleCnt="0"/>
      <dgm:spPr/>
    </dgm:pt>
    <dgm:pt modelId="{1D4308F1-41D5-4090-9AB0-3C8C96B91054}" type="pres">
      <dgm:prSet presAssocID="{D027035C-6A4C-4EE9-BAAD-9BBAC2A5303F}" presName="node" presStyleLbl="node1" presStyleIdx="5" presStyleCnt="10">
        <dgm:presLayoutVars>
          <dgm:bulletEnabled val="1"/>
        </dgm:presLayoutVars>
      </dgm:prSet>
      <dgm:spPr/>
    </dgm:pt>
    <dgm:pt modelId="{4CFEF5D2-BD66-4D3D-8987-61B195758B49}" type="pres">
      <dgm:prSet presAssocID="{D374654F-9410-4A5E-9028-D77F5BE25E6A}" presName="sibTrans" presStyleCnt="0"/>
      <dgm:spPr/>
    </dgm:pt>
    <dgm:pt modelId="{14309894-A3CB-453D-866A-29FABE3115A4}" type="pres">
      <dgm:prSet presAssocID="{58E8D4C5-385C-4762-A4AF-468DD9E5AD95}" presName="node" presStyleLbl="node1" presStyleIdx="6" presStyleCnt="10">
        <dgm:presLayoutVars>
          <dgm:bulletEnabled val="1"/>
        </dgm:presLayoutVars>
      </dgm:prSet>
      <dgm:spPr/>
    </dgm:pt>
    <dgm:pt modelId="{C1724CC4-0C78-4300-8431-C5CD31487B8A}" type="pres">
      <dgm:prSet presAssocID="{6C18F143-9E2A-4024-900E-8D0573749982}" presName="sibTrans" presStyleCnt="0"/>
      <dgm:spPr/>
    </dgm:pt>
    <dgm:pt modelId="{3379999A-836E-4236-8B6D-38C4EBD28272}" type="pres">
      <dgm:prSet presAssocID="{1B174D6E-8C31-4C3B-A25B-3CAF88A8296F}" presName="node" presStyleLbl="node1" presStyleIdx="7" presStyleCnt="10">
        <dgm:presLayoutVars>
          <dgm:bulletEnabled val="1"/>
        </dgm:presLayoutVars>
      </dgm:prSet>
      <dgm:spPr/>
    </dgm:pt>
    <dgm:pt modelId="{FCCF2AE9-A8A6-4663-8FF9-059DBE2911CF}" type="pres">
      <dgm:prSet presAssocID="{D4992346-76A2-479F-A576-D9539DC8D18E}" presName="sibTrans" presStyleCnt="0"/>
      <dgm:spPr/>
    </dgm:pt>
    <dgm:pt modelId="{53226F4F-7D65-4BB4-B21D-E35B9E11F829}" type="pres">
      <dgm:prSet presAssocID="{F083F44D-ABDC-40B4-A477-97B6DD76EA81}" presName="node" presStyleLbl="node1" presStyleIdx="8" presStyleCnt="10">
        <dgm:presLayoutVars>
          <dgm:bulletEnabled val="1"/>
        </dgm:presLayoutVars>
      </dgm:prSet>
      <dgm:spPr/>
    </dgm:pt>
    <dgm:pt modelId="{F485041C-5FDC-4E36-BC8A-EAEAF7DC5C63}" type="pres">
      <dgm:prSet presAssocID="{19DFD919-1858-4C99-9BBD-A9FAD31D503B}" presName="sibTrans" presStyleCnt="0"/>
      <dgm:spPr/>
    </dgm:pt>
    <dgm:pt modelId="{24DFBBD8-6DF9-4862-967A-E7AF86A74831}" type="pres">
      <dgm:prSet presAssocID="{546D9F04-EAEC-4E9F-B457-71802D0369CE}" presName="node" presStyleLbl="node1" presStyleIdx="9" presStyleCnt="10">
        <dgm:presLayoutVars>
          <dgm:bulletEnabled val="1"/>
        </dgm:presLayoutVars>
      </dgm:prSet>
      <dgm:spPr/>
    </dgm:pt>
  </dgm:ptLst>
  <dgm:cxnLst>
    <dgm:cxn modelId="{DBA27C29-A1E2-4EF1-96CE-0DC7D6DE0038}" type="presOf" srcId="{FCA7417E-19E4-47D9-B0E6-9593166B1C57}" destId="{D8A5FE35-8279-4CDD-8135-6CD953C2D3D8}" srcOrd="0" destOrd="0" presId="urn:microsoft.com/office/officeart/2005/8/layout/default"/>
    <dgm:cxn modelId="{B6E4EA3B-3CA3-4420-838B-5B2B81733488}" type="presOf" srcId="{1B174D6E-8C31-4C3B-A25B-3CAF88A8296F}" destId="{3379999A-836E-4236-8B6D-38C4EBD28272}" srcOrd="0" destOrd="0" presId="urn:microsoft.com/office/officeart/2005/8/layout/default"/>
    <dgm:cxn modelId="{CBF36B4B-9AD6-40A3-863F-767CBDFB8264}" type="presOf" srcId="{F692D888-110C-4641-89C2-BB9B13F91A0C}" destId="{A2F029E1-075F-4B13-AD4E-EDC8CC3FE803}" srcOrd="0" destOrd="0" presId="urn:microsoft.com/office/officeart/2005/8/layout/default"/>
    <dgm:cxn modelId="{03E6CB55-290D-4401-924B-02426A50B525}" type="presOf" srcId="{546D9F04-EAEC-4E9F-B457-71802D0369CE}" destId="{24DFBBD8-6DF9-4862-967A-E7AF86A74831}" srcOrd="0" destOrd="0" presId="urn:microsoft.com/office/officeart/2005/8/layout/default"/>
    <dgm:cxn modelId="{E54ACD75-67AA-422D-B294-B8D22DF0018A}" srcId="{6C30D059-A581-4867-85E1-A76D41D0741A}" destId="{FCA7417E-19E4-47D9-B0E6-9593166B1C57}" srcOrd="0" destOrd="0" parTransId="{E8207BD9-070B-4631-BBF4-C39B5DBBF0C4}" sibTransId="{A389C661-A6AE-4EA3-8A39-2549829277C3}"/>
    <dgm:cxn modelId="{40FD2B56-1CFF-4094-A323-C526D9F6D73F}" srcId="{6C30D059-A581-4867-85E1-A76D41D0741A}" destId="{C975346A-9147-4A54-9FAC-8F3830E5044D}" srcOrd="4" destOrd="0" parTransId="{EF562539-7523-4CF3-ABE0-774532DB8370}" sibTransId="{BED21EDE-2655-44AE-B7BD-A781D8465DF2}"/>
    <dgm:cxn modelId="{C6CDFC78-8516-44A7-A34B-85F74E9C7F9B}" srcId="{6C30D059-A581-4867-85E1-A76D41D0741A}" destId="{F692D888-110C-4641-89C2-BB9B13F91A0C}" srcOrd="3" destOrd="0" parTransId="{0F28BE08-A6C6-46F1-9819-07C554C4FEEA}" sibTransId="{EC2B88F2-C99F-4259-B20E-810AC9E0BD20}"/>
    <dgm:cxn modelId="{373ED75A-EFE7-4731-BDA0-2546A526D0C8}" type="presOf" srcId="{E23802BA-1947-4323-830D-9B20BB1313BD}" destId="{B9D62DFC-DD64-4898-BD0D-1C2BA2901AD7}" srcOrd="0" destOrd="0" presId="urn:microsoft.com/office/officeart/2005/8/layout/default"/>
    <dgm:cxn modelId="{11B2897B-744D-45EB-A668-330E8799B7BC}" type="presOf" srcId="{58E8D4C5-385C-4762-A4AF-468DD9E5AD95}" destId="{14309894-A3CB-453D-866A-29FABE3115A4}" srcOrd="0" destOrd="0" presId="urn:microsoft.com/office/officeart/2005/8/layout/default"/>
    <dgm:cxn modelId="{C333FE7D-6DDE-4CDB-9F6F-C1D77C6A9A14}" type="presOf" srcId="{6C30D059-A581-4867-85E1-A76D41D0741A}" destId="{703CC2FA-40D1-4D7F-B393-3E66F6DECC29}" srcOrd="0" destOrd="0" presId="urn:microsoft.com/office/officeart/2005/8/layout/default"/>
    <dgm:cxn modelId="{4AB84186-0977-469A-AB30-1DDD3112924E}" srcId="{6C30D059-A581-4867-85E1-A76D41D0741A}" destId="{1B174D6E-8C31-4C3B-A25B-3CAF88A8296F}" srcOrd="7" destOrd="0" parTransId="{E7065F49-12FA-4061-8465-000D4CE3B758}" sibTransId="{D4992346-76A2-479F-A576-D9539DC8D18E}"/>
    <dgm:cxn modelId="{4CD6D090-5AF6-4D0B-A89A-4C66165C6D9E}" srcId="{6C30D059-A581-4867-85E1-A76D41D0741A}" destId="{E23802BA-1947-4323-830D-9B20BB1313BD}" srcOrd="1" destOrd="0" parTransId="{68B780C3-3939-42EF-96B5-4E9D867D74FA}" sibTransId="{C0BC4A63-E17B-4312-ACD9-753F06D36D50}"/>
    <dgm:cxn modelId="{973DDCA1-6E10-4881-94F0-B1C7BA6D6444}" srcId="{6C30D059-A581-4867-85E1-A76D41D0741A}" destId="{546D9F04-EAEC-4E9F-B457-71802D0369CE}" srcOrd="9" destOrd="0" parTransId="{119CFA0D-8CC9-470F-9B38-12412AE615BE}" sibTransId="{0CE60B93-5CD6-4775-8C73-9AE2D2294AAD}"/>
    <dgm:cxn modelId="{DDFB17B1-4AB9-433A-B2C6-11FD478F199F}" srcId="{6C30D059-A581-4867-85E1-A76D41D0741A}" destId="{2BF89874-BA94-48C3-B4D1-92CCBA73699C}" srcOrd="2" destOrd="0" parTransId="{8D6307D2-964F-44EC-B7A9-D04528B76FBB}" sibTransId="{94B36971-5545-46A5-B44D-508977CDA50E}"/>
    <dgm:cxn modelId="{AC702DB2-9D76-4B95-B402-4E44A7949BAF}" srcId="{6C30D059-A581-4867-85E1-A76D41D0741A}" destId="{58E8D4C5-385C-4762-A4AF-468DD9E5AD95}" srcOrd="6" destOrd="0" parTransId="{E7A10B90-CFB3-4D4C-8333-98F536E2E7EE}" sibTransId="{6C18F143-9E2A-4024-900E-8D0573749982}"/>
    <dgm:cxn modelId="{943CC0B5-6A19-4B0B-B82C-52A0C99BB80F}" type="presOf" srcId="{C975346A-9147-4A54-9FAC-8F3830E5044D}" destId="{D5786D05-1A1A-4BAD-AEDC-62DE971AE65D}" srcOrd="0" destOrd="0" presId="urn:microsoft.com/office/officeart/2005/8/layout/default"/>
    <dgm:cxn modelId="{41F112C0-95B4-4889-9D7F-82A4DE814FC2}" srcId="{6C30D059-A581-4867-85E1-A76D41D0741A}" destId="{F083F44D-ABDC-40B4-A477-97B6DD76EA81}" srcOrd="8" destOrd="0" parTransId="{0B0B9179-51B4-4F2E-AB7E-A4163195DE82}" sibTransId="{19DFD919-1858-4C99-9BBD-A9FAD31D503B}"/>
    <dgm:cxn modelId="{4450F5CE-B534-4F9C-BA7E-8481FBA6FFD8}" srcId="{6C30D059-A581-4867-85E1-A76D41D0741A}" destId="{D027035C-6A4C-4EE9-BAAD-9BBAC2A5303F}" srcOrd="5" destOrd="0" parTransId="{F58D823C-EB33-4DA7-9057-98DAE6E78165}" sibTransId="{D374654F-9410-4A5E-9028-D77F5BE25E6A}"/>
    <dgm:cxn modelId="{EC17C2D2-89A5-4543-B86B-8184F3845187}" type="presOf" srcId="{D027035C-6A4C-4EE9-BAAD-9BBAC2A5303F}" destId="{1D4308F1-41D5-4090-9AB0-3C8C96B91054}" srcOrd="0" destOrd="0" presId="urn:microsoft.com/office/officeart/2005/8/layout/default"/>
    <dgm:cxn modelId="{8F1044D9-A943-4469-8510-0CAAC1A12B18}" type="presOf" srcId="{F083F44D-ABDC-40B4-A477-97B6DD76EA81}" destId="{53226F4F-7D65-4BB4-B21D-E35B9E11F829}" srcOrd="0" destOrd="0" presId="urn:microsoft.com/office/officeart/2005/8/layout/default"/>
    <dgm:cxn modelId="{59FB20E5-25D4-4F40-9B99-958C525EF253}" type="presOf" srcId="{2BF89874-BA94-48C3-B4D1-92CCBA73699C}" destId="{6C5E1A9A-C705-494A-B402-A7F5B760E402}" srcOrd="0" destOrd="0" presId="urn:microsoft.com/office/officeart/2005/8/layout/default"/>
    <dgm:cxn modelId="{D5ED4753-3269-4081-A382-DA47EE4362E0}" type="presParOf" srcId="{703CC2FA-40D1-4D7F-B393-3E66F6DECC29}" destId="{D8A5FE35-8279-4CDD-8135-6CD953C2D3D8}" srcOrd="0" destOrd="0" presId="urn:microsoft.com/office/officeart/2005/8/layout/default"/>
    <dgm:cxn modelId="{FA0294E1-70C1-4A4E-BB39-645F8CE23532}" type="presParOf" srcId="{703CC2FA-40D1-4D7F-B393-3E66F6DECC29}" destId="{9E1D7D75-BAD5-4402-A96F-2E17EA7FDF56}" srcOrd="1" destOrd="0" presId="urn:microsoft.com/office/officeart/2005/8/layout/default"/>
    <dgm:cxn modelId="{E8997DD7-E2B9-45DD-9CF2-29D7C09EA607}" type="presParOf" srcId="{703CC2FA-40D1-4D7F-B393-3E66F6DECC29}" destId="{B9D62DFC-DD64-4898-BD0D-1C2BA2901AD7}" srcOrd="2" destOrd="0" presId="urn:microsoft.com/office/officeart/2005/8/layout/default"/>
    <dgm:cxn modelId="{24DE7FA0-CD16-44C4-818E-CD98763D4259}" type="presParOf" srcId="{703CC2FA-40D1-4D7F-B393-3E66F6DECC29}" destId="{0002A630-F2F4-4A0A-9163-7EAB56C02ED5}" srcOrd="3" destOrd="0" presId="urn:microsoft.com/office/officeart/2005/8/layout/default"/>
    <dgm:cxn modelId="{EFD7CA75-5DCD-428B-AADC-73FD5333F244}" type="presParOf" srcId="{703CC2FA-40D1-4D7F-B393-3E66F6DECC29}" destId="{6C5E1A9A-C705-494A-B402-A7F5B760E402}" srcOrd="4" destOrd="0" presId="urn:microsoft.com/office/officeart/2005/8/layout/default"/>
    <dgm:cxn modelId="{C6B5F046-F71E-499A-9ED4-21EB8810FAD0}" type="presParOf" srcId="{703CC2FA-40D1-4D7F-B393-3E66F6DECC29}" destId="{F7D9BC64-40A3-412E-AA2A-7C708F5DEBFF}" srcOrd="5" destOrd="0" presId="urn:microsoft.com/office/officeart/2005/8/layout/default"/>
    <dgm:cxn modelId="{C2C03AA1-4C5D-43C8-A696-11CFE065856B}" type="presParOf" srcId="{703CC2FA-40D1-4D7F-B393-3E66F6DECC29}" destId="{A2F029E1-075F-4B13-AD4E-EDC8CC3FE803}" srcOrd="6" destOrd="0" presId="urn:microsoft.com/office/officeart/2005/8/layout/default"/>
    <dgm:cxn modelId="{0C687D68-8CB4-44BE-A6C2-061928D95249}" type="presParOf" srcId="{703CC2FA-40D1-4D7F-B393-3E66F6DECC29}" destId="{95A84732-BFE5-4DA2-8A29-C94544EE33C7}" srcOrd="7" destOrd="0" presId="urn:microsoft.com/office/officeart/2005/8/layout/default"/>
    <dgm:cxn modelId="{F256742F-3877-4966-8DC6-C9B54EDF7354}" type="presParOf" srcId="{703CC2FA-40D1-4D7F-B393-3E66F6DECC29}" destId="{D5786D05-1A1A-4BAD-AEDC-62DE971AE65D}" srcOrd="8" destOrd="0" presId="urn:microsoft.com/office/officeart/2005/8/layout/default"/>
    <dgm:cxn modelId="{A1E2D680-E401-4E7C-8F66-2FFDC4D2E706}" type="presParOf" srcId="{703CC2FA-40D1-4D7F-B393-3E66F6DECC29}" destId="{D4CFFEA5-68B2-4F93-B1E1-495B769BD9EC}" srcOrd="9" destOrd="0" presId="urn:microsoft.com/office/officeart/2005/8/layout/default"/>
    <dgm:cxn modelId="{108E566C-9EC3-4A3C-90B6-F0B901365361}" type="presParOf" srcId="{703CC2FA-40D1-4D7F-B393-3E66F6DECC29}" destId="{1D4308F1-41D5-4090-9AB0-3C8C96B91054}" srcOrd="10" destOrd="0" presId="urn:microsoft.com/office/officeart/2005/8/layout/default"/>
    <dgm:cxn modelId="{C46FA57F-4E70-4325-BA35-3020432A12DB}" type="presParOf" srcId="{703CC2FA-40D1-4D7F-B393-3E66F6DECC29}" destId="{4CFEF5D2-BD66-4D3D-8987-61B195758B49}" srcOrd="11" destOrd="0" presId="urn:microsoft.com/office/officeart/2005/8/layout/default"/>
    <dgm:cxn modelId="{2B1C2A62-F1A0-4F5F-A9D2-246935A0CB7F}" type="presParOf" srcId="{703CC2FA-40D1-4D7F-B393-3E66F6DECC29}" destId="{14309894-A3CB-453D-866A-29FABE3115A4}" srcOrd="12" destOrd="0" presId="urn:microsoft.com/office/officeart/2005/8/layout/default"/>
    <dgm:cxn modelId="{E3E548E5-59BE-4037-B5F5-F3F87AFB39F8}" type="presParOf" srcId="{703CC2FA-40D1-4D7F-B393-3E66F6DECC29}" destId="{C1724CC4-0C78-4300-8431-C5CD31487B8A}" srcOrd="13" destOrd="0" presId="urn:microsoft.com/office/officeart/2005/8/layout/default"/>
    <dgm:cxn modelId="{FD4753B6-F87A-46B6-9275-B2D2D4E3443B}" type="presParOf" srcId="{703CC2FA-40D1-4D7F-B393-3E66F6DECC29}" destId="{3379999A-836E-4236-8B6D-38C4EBD28272}" srcOrd="14" destOrd="0" presId="urn:microsoft.com/office/officeart/2005/8/layout/default"/>
    <dgm:cxn modelId="{9786B24E-6649-412B-9CBA-166D19804B37}" type="presParOf" srcId="{703CC2FA-40D1-4D7F-B393-3E66F6DECC29}" destId="{FCCF2AE9-A8A6-4663-8FF9-059DBE2911CF}" srcOrd="15" destOrd="0" presId="urn:microsoft.com/office/officeart/2005/8/layout/default"/>
    <dgm:cxn modelId="{34534360-EB3B-4AA0-8E53-1FEEA591B6A5}" type="presParOf" srcId="{703CC2FA-40D1-4D7F-B393-3E66F6DECC29}" destId="{53226F4F-7D65-4BB4-B21D-E35B9E11F829}" srcOrd="16" destOrd="0" presId="urn:microsoft.com/office/officeart/2005/8/layout/default"/>
    <dgm:cxn modelId="{28E7E1AD-9791-49D2-A74B-52DE3D319126}" type="presParOf" srcId="{703CC2FA-40D1-4D7F-B393-3E66F6DECC29}" destId="{F485041C-5FDC-4E36-BC8A-EAEAF7DC5C63}" srcOrd="17" destOrd="0" presId="urn:microsoft.com/office/officeart/2005/8/layout/default"/>
    <dgm:cxn modelId="{24ACBF89-91E6-43EB-B35C-61B13BD37E35}" type="presParOf" srcId="{703CC2FA-40D1-4D7F-B393-3E66F6DECC29}" destId="{24DFBBD8-6DF9-4862-967A-E7AF86A74831}" srcOrd="1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E3FEC7C-37A1-4129-B03A-FDF990737A1E}" type="doc">
      <dgm:prSet loTypeId="urn:microsoft.com/office/officeart/2005/8/layout/radial1" loCatId="cycle" qsTypeId="urn:microsoft.com/office/officeart/2005/8/quickstyle/simple1" qsCatId="simple" csTypeId="urn:microsoft.com/office/officeart/2005/8/colors/colorful4" csCatId="colorful" phldr="1"/>
      <dgm:spPr/>
      <dgm:t>
        <a:bodyPr/>
        <a:lstStyle/>
        <a:p>
          <a:endParaRPr lang="en-US"/>
        </a:p>
      </dgm:t>
    </dgm:pt>
    <dgm:pt modelId="{CBAFC4BD-CE67-4448-B9B8-88F002410BF7}">
      <dgm:prSet phldrT="[Text]"/>
      <dgm:spPr/>
      <dgm:t>
        <a:bodyPr/>
        <a:lstStyle/>
        <a:p>
          <a:r>
            <a:rPr lang="en-US" dirty="0"/>
            <a:t>Challenges</a:t>
          </a:r>
        </a:p>
      </dgm:t>
    </dgm:pt>
    <dgm:pt modelId="{6E5259D0-185D-4790-98F6-1606AF8F9A26}" type="parTrans" cxnId="{2187E54E-183D-4D18-A7AC-2CF41133F251}">
      <dgm:prSet/>
      <dgm:spPr/>
      <dgm:t>
        <a:bodyPr/>
        <a:lstStyle/>
        <a:p>
          <a:endParaRPr lang="en-US"/>
        </a:p>
      </dgm:t>
    </dgm:pt>
    <dgm:pt modelId="{A843BD65-C2D2-4AC6-85D7-09A28DE0F936}" type="sibTrans" cxnId="{2187E54E-183D-4D18-A7AC-2CF41133F251}">
      <dgm:prSet/>
      <dgm:spPr/>
      <dgm:t>
        <a:bodyPr/>
        <a:lstStyle/>
        <a:p>
          <a:endParaRPr lang="en-US"/>
        </a:p>
      </dgm:t>
    </dgm:pt>
    <dgm:pt modelId="{ED595466-A037-4209-B8D0-614799C10DF6}">
      <dgm:prSet phldrT="[Text]"/>
      <dgm:spPr/>
      <dgm:t>
        <a:bodyPr/>
        <a:lstStyle/>
        <a:p>
          <a:r>
            <a:rPr lang="en-US" b="1" i="1" u="none" dirty="0"/>
            <a:t>Engaging State government</a:t>
          </a:r>
          <a:endParaRPr lang="en-US" dirty="0"/>
        </a:p>
      </dgm:t>
    </dgm:pt>
    <dgm:pt modelId="{5BBEBDC3-37D3-4EF3-B98D-9C856F5B444C}" type="sibTrans" cxnId="{67E782D3-10E9-40D9-9DAA-1F612CF4A7CE}">
      <dgm:prSet/>
      <dgm:spPr/>
      <dgm:t>
        <a:bodyPr/>
        <a:lstStyle/>
        <a:p>
          <a:endParaRPr lang="en-US"/>
        </a:p>
      </dgm:t>
    </dgm:pt>
    <dgm:pt modelId="{C552786C-8EE5-428E-9398-5017943D6923}" type="parTrans" cxnId="{67E782D3-10E9-40D9-9DAA-1F612CF4A7CE}">
      <dgm:prSet/>
      <dgm:spPr/>
      <dgm:t>
        <a:bodyPr/>
        <a:lstStyle/>
        <a:p>
          <a:endParaRPr lang="en-US"/>
        </a:p>
      </dgm:t>
    </dgm:pt>
    <dgm:pt modelId="{640D52A4-63DE-430B-BD46-E2D1FB7634C6}">
      <dgm:prSet phldrT="[Text]"/>
      <dgm:spPr/>
      <dgm:t>
        <a:bodyPr/>
        <a:lstStyle/>
        <a:p>
          <a:r>
            <a:rPr lang="en-US" b="1" i="1" u="none" dirty="0"/>
            <a:t>Inequality</a:t>
          </a:r>
          <a:endParaRPr lang="en-US" dirty="0"/>
        </a:p>
      </dgm:t>
    </dgm:pt>
    <dgm:pt modelId="{7F57D8CB-401E-4747-ABED-93654FFC3B4B}" type="sibTrans" cxnId="{75637080-4FB0-4EC3-AEA0-8ED89B46FCFC}">
      <dgm:prSet/>
      <dgm:spPr/>
      <dgm:t>
        <a:bodyPr/>
        <a:lstStyle/>
        <a:p>
          <a:endParaRPr lang="en-US"/>
        </a:p>
      </dgm:t>
    </dgm:pt>
    <dgm:pt modelId="{3603427A-5FE0-4D34-9988-33DC4F53653E}" type="parTrans" cxnId="{75637080-4FB0-4EC3-AEA0-8ED89B46FCFC}">
      <dgm:prSet/>
      <dgm:spPr/>
      <dgm:t>
        <a:bodyPr/>
        <a:lstStyle/>
        <a:p>
          <a:endParaRPr lang="en-US"/>
        </a:p>
      </dgm:t>
    </dgm:pt>
    <dgm:pt modelId="{72EACAF8-BE62-439F-AD37-08220D959896}">
      <dgm:prSet phldrT="[Text]"/>
      <dgm:spPr/>
      <dgm:t>
        <a:bodyPr/>
        <a:lstStyle/>
        <a:p>
          <a:r>
            <a:rPr lang="en-US" b="1" i="1" u="none" dirty="0"/>
            <a:t>Ensuring privacy</a:t>
          </a:r>
          <a:endParaRPr lang="en-US" dirty="0"/>
        </a:p>
      </dgm:t>
    </dgm:pt>
    <dgm:pt modelId="{99853A71-DA40-44A1-91C0-AAC9CFC945B8}" type="sibTrans" cxnId="{EC456EBB-CC06-4F79-BB5B-FBC8402019FB}">
      <dgm:prSet/>
      <dgm:spPr/>
      <dgm:t>
        <a:bodyPr/>
        <a:lstStyle/>
        <a:p>
          <a:endParaRPr lang="en-US"/>
        </a:p>
      </dgm:t>
    </dgm:pt>
    <dgm:pt modelId="{09FBD65C-61C6-409A-B2A4-0681133221EA}" type="parTrans" cxnId="{EC456EBB-CC06-4F79-BB5B-FBC8402019FB}">
      <dgm:prSet/>
      <dgm:spPr/>
      <dgm:t>
        <a:bodyPr/>
        <a:lstStyle/>
        <a:p>
          <a:endParaRPr lang="en-US"/>
        </a:p>
      </dgm:t>
    </dgm:pt>
    <dgm:pt modelId="{FC0025ED-7DF4-4DA1-8DEE-7F743D4ECD2C}">
      <dgm:prSet phldrT="[Text]"/>
      <dgm:spPr/>
      <dgm:t>
        <a:bodyPr/>
        <a:lstStyle/>
        <a:p>
          <a:r>
            <a:rPr lang="en-US" b="1" i="1" u="none" dirty="0"/>
            <a:t>Technical issues </a:t>
          </a:r>
          <a:endParaRPr lang="en-US" dirty="0"/>
        </a:p>
      </dgm:t>
    </dgm:pt>
    <dgm:pt modelId="{E64FD933-B5C6-4E2C-82C3-06098D150898}" type="parTrans" cxnId="{6D1B46F5-4C4D-43AC-8438-36910870DE26}">
      <dgm:prSet/>
      <dgm:spPr/>
      <dgm:t>
        <a:bodyPr/>
        <a:lstStyle/>
        <a:p>
          <a:endParaRPr lang="en-US"/>
        </a:p>
      </dgm:t>
    </dgm:pt>
    <dgm:pt modelId="{9E422E78-263E-4FB8-B434-CE7EE5339FD8}" type="sibTrans" cxnId="{6D1B46F5-4C4D-43AC-8438-36910870DE26}">
      <dgm:prSet/>
      <dgm:spPr/>
      <dgm:t>
        <a:bodyPr/>
        <a:lstStyle/>
        <a:p>
          <a:endParaRPr lang="en-US"/>
        </a:p>
      </dgm:t>
    </dgm:pt>
    <dgm:pt modelId="{0366EC22-E048-4B87-A312-5A6775264ABB}" type="pres">
      <dgm:prSet presAssocID="{AE3FEC7C-37A1-4129-B03A-FDF990737A1E}" presName="cycle" presStyleCnt="0">
        <dgm:presLayoutVars>
          <dgm:chMax val="1"/>
          <dgm:dir/>
          <dgm:animLvl val="ctr"/>
          <dgm:resizeHandles val="exact"/>
        </dgm:presLayoutVars>
      </dgm:prSet>
      <dgm:spPr/>
    </dgm:pt>
    <dgm:pt modelId="{D18D3300-DE04-4948-BFD4-458B9DC7B409}" type="pres">
      <dgm:prSet presAssocID="{CBAFC4BD-CE67-4448-B9B8-88F002410BF7}" presName="centerShape" presStyleLbl="node0" presStyleIdx="0" presStyleCnt="1"/>
      <dgm:spPr/>
    </dgm:pt>
    <dgm:pt modelId="{E39CC766-DAB6-44D0-8F65-0AECDA5AA5A1}" type="pres">
      <dgm:prSet presAssocID="{C552786C-8EE5-428E-9398-5017943D6923}" presName="Name9" presStyleLbl="parChTrans1D2" presStyleIdx="0" presStyleCnt="4"/>
      <dgm:spPr/>
    </dgm:pt>
    <dgm:pt modelId="{08133331-18A4-4D2C-ABFD-06B38C7E9C53}" type="pres">
      <dgm:prSet presAssocID="{C552786C-8EE5-428E-9398-5017943D6923}" presName="connTx" presStyleLbl="parChTrans1D2" presStyleIdx="0" presStyleCnt="4"/>
      <dgm:spPr/>
    </dgm:pt>
    <dgm:pt modelId="{0B6CA8E7-EAA8-4F19-AE02-5DE10493A0D0}" type="pres">
      <dgm:prSet presAssocID="{ED595466-A037-4209-B8D0-614799C10DF6}" presName="node" presStyleLbl="node1" presStyleIdx="0" presStyleCnt="4">
        <dgm:presLayoutVars>
          <dgm:bulletEnabled val="1"/>
        </dgm:presLayoutVars>
      </dgm:prSet>
      <dgm:spPr/>
    </dgm:pt>
    <dgm:pt modelId="{108ED2BB-0916-46CA-934D-5C9D3B58B63C}" type="pres">
      <dgm:prSet presAssocID="{3603427A-5FE0-4D34-9988-33DC4F53653E}" presName="Name9" presStyleLbl="parChTrans1D2" presStyleIdx="1" presStyleCnt="4"/>
      <dgm:spPr/>
    </dgm:pt>
    <dgm:pt modelId="{85811BBC-2AA7-40CA-B6EE-17A00A521ABC}" type="pres">
      <dgm:prSet presAssocID="{3603427A-5FE0-4D34-9988-33DC4F53653E}" presName="connTx" presStyleLbl="parChTrans1D2" presStyleIdx="1" presStyleCnt="4"/>
      <dgm:spPr/>
    </dgm:pt>
    <dgm:pt modelId="{9791BF96-9AC9-46D4-886B-C293DA5F75C7}" type="pres">
      <dgm:prSet presAssocID="{640D52A4-63DE-430B-BD46-E2D1FB7634C6}" presName="node" presStyleLbl="node1" presStyleIdx="1" presStyleCnt="4">
        <dgm:presLayoutVars>
          <dgm:bulletEnabled val="1"/>
        </dgm:presLayoutVars>
      </dgm:prSet>
      <dgm:spPr/>
    </dgm:pt>
    <dgm:pt modelId="{033CAB78-5116-474C-8AFF-47CF106CC859}" type="pres">
      <dgm:prSet presAssocID="{09FBD65C-61C6-409A-B2A4-0681133221EA}" presName="Name9" presStyleLbl="parChTrans1D2" presStyleIdx="2" presStyleCnt="4"/>
      <dgm:spPr/>
    </dgm:pt>
    <dgm:pt modelId="{55B8F15B-D6C2-4BF0-9054-2CF4B7F59A5A}" type="pres">
      <dgm:prSet presAssocID="{09FBD65C-61C6-409A-B2A4-0681133221EA}" presName="connTx" presStyleLbl="parChTrans1D2" presStyleIdx="2" presStyleCnt="4"/>
      <dgm:spPr/>
    </dgm:pt>
    <dgm:pt modelId="{A2432D8B-FD89-47AD-A079-1C5D9A7A045D}" type="pres">
      <dgm:prSet presAssocID="{72EACAF8-BE62-439F-AD37-08220D959896}" presName="node" presStyleLbl="node1" presStyleIdx="2" presStyleCnt="4">
        <dgm:presLayoutVars>
          <dgm:bulletEnabled val="1"/>
        </dgm:presLayoutVars>
      </dgm:prSet>
      <dgm:spPr/>
    </dgm:pt>
    <dgm:pt modelId="{F573CB04-DE25-4757-AEC0-BB1C6DEAED4E}" type="pres">
      <dgm:prSet presAssocID="{E64FD933-B5C6-4E2C-82C3-06098D150898}" presName="Name9" presStyleLbl="parChTrans1D2" presStyleIdx="3" presStyleCnt="4"/>
      <dgm:spPr/>
    </dgm:pt>
    <dgm:pt modelId="{6C31242B-0170-4073-9072-E5DA72BF2C4E}" type="pres">
      <dgm:prSet presAssocID="{E64FD933-B5C6-4E2C-82C3-06098D150898}" presName="connTx" presStyleLbl="parChTrans1D2" presStyleIdx="3" presStyleCnt="4"/>
      <dgm:spPr/>
    </dgm:pt>
    <dgm:pt modelId="{891FEA80-53F4-440A-BAC4-933D97EF8FBC}" type="pres">
      <dgm:prSet presAssocID="{FC0025ED-7DF4-4DA1-8DEE-7F743D4ECD2C}" presName="node" presStyleLbl="node1" presStyleIdx="3" presStyleCnt="4">
        <dgm:presLayoutVars>
          <dgm:bulletEnabled val="1"/>
        </dgm:presLayoutVars>
      </dgm:prSet>
      <dgm:spPr/>
    </dgm:pt>
  </dgm:ptLst>
  <dgm:cxnLst>
    <dgm:cxn modelId="{9615BE0E-53AE-4D28-86DB-3F1BDA720375}" type="presOf" srcId="{640D52A4-63DE-430B-BD46-E2D1FB7634C6}" destId="{9791BF96-9AC9-46D4-886B-C293DA5F75C7}" srcOrd="0" destOrd="0" presId="urn:microsoft.com/office/officeart/2005/8/layout/radial1"/>
    <dgm:cxn modelId="{07A46B18-F48A-426E-91B6-0628E89B3473}" type="presOf" srcId="{09FBD65C-61C6-409A-B2A4-0681133221EA}" destId="{033CAB78-5116-474C-8AFF-47CF106CC859}" srcOrd="0" destOrd="0" presId="urn:microsoft.com/office/officeart/2005/8/layout/radial1"/>
    <dgm:cxn modelId="{4AFB631B-F78F-494A-872A-ABAD9D8376A7}" type="presOf" srcId="{09FBD65C-61C6-409A-B2A4-0681133221EA}" destId="{55B8F15B-D6C2-4BF0-9054-2CF4B7F59A5A}" srcOrd="1" destOrd="0" presId="urn:microsoft.com/office/officeart/2005/8/layout/radial1"/>
    <dgm:cxn modelId="{9547143A-2104-4F58-9789-F44C65B4B744}" type="presOf" srcId="{3603427A-5FE0-4D34-9988-33DC4F53653E}" destId="{108ED2BB-0916-46CA-934D-5C9D3B58B63C}" srcOrd="0" destOrd="0" presId="urn:microsoft.com/office/officeart/2005/8/layout/radial1"/>
    <dgm:cxn modelId="{DFCBAA49-B46E-4060-AFAB-C02298BFB306}" type="presOf" srcId="{FC0025ED-7DF4-4DA1-8DEE-7F743D4ECD2C}" destId="{891FEA80-53F4-440A-BAC4-933D97EF8FBC}" srcOrd="0" destOrd="0" presId="urn:microsoft.com/office/officeart/2005/8/layout/radial1"/>
    <dgm:cxn modelId="{36B2F24B-A801-4E42-824C-97EBA213C4AA}" type="presOf" srcId="{C552786C-8EE5-428E-9398-5017943D6923}" destId="{08133331-18A4-4D2C-ABFD-06B38C7E9C53}" srcOrd="1" destOrd="0" presId="urn:microsoft.com/office/officeart/2005/8/layout/radial1"/>
    <dgm:cxn modelId="{2187E54E-183D-4D18-A7AC-2CF41133F251}" srcId="{AE3FEC7C-37A1-4129-B03A-FDF990737A1E}" destId="{CBAFC4BD-CE67-4448-B9B8-88F002410BF7}" srcOrd="0" destOrd="0" parTransId="{6E5259D0-185D-4790-98F6-1606AF8F9A26}" sibTransId="{A843BD65-C2D2-4AC6-85D7-09A28DE0F936}"/>
    <dgm:cxn modelId="{75637080-4FB0-4EC3-AEA0-8ED89B46FCFC}" srcId="{CBAFC4BD-CE67-4448-B9B8-88F002410BF7}" destId="{640D52A4-63DE-430B-BD46-E2D1FB7634C6}" srcOrd="1" destOrd="0" parTransId="{3603427A-5FE0-4D34-9988-33DC4F53653E}" sibTransId="{7F57D8CB-401E-4747-ABED-93654FFC3B4B}"/>
    <dgm:cxn modelId="{550BA888-8FF7-405D-AE6E-01FAA3256692}" type="presOf" srcId="{E64FD933-B5C6-4E2C-82C3-06098D150898}" destId="{6C31242B-0170-4073-9072-E5DA72BF2C4E}" srcOrd="1" destOrd="0" presId="urn:microsoft.com/office/officeart/2005/8/layout/radial1"/>
    <dgm:cxn modelId="{6B26178B-C353-4427-898B-1CD417FA2339}" type="presOf" srcId="{CBAFC4BD-CE67-4448-B9B8-88F002410BF7}" destId="{D18D3300-DE04-4948-BFD4-458B9DC7B409}" srcOrd="0" destOrd="0" presId="urn:microsoft.com/office/officeart/2005/8/layout/radial1"/>
    <dgm:cxn modelId="{92B58891-68BB-493F-9261-58829BE1FCD7}" type="presOf" srcId="{C552786C-8EE5-428E-9398-5017943D6923}" destId="{E39CC766-DAB6-44D0-8F65-0AECDA5AA5A1}" srcOrd="0" destOrd="0" presId="urn:microsoft.com/office/officeart/2005/8/layout/radial1"/>
    <dgm:cxn modelId="{59CEEAAA-61B6-425B-8C07-F9161CE7C8BC}" type="presOf" srcId="{3603427A-5FE0-4D34-9988-33DC4F53653E}" destId="{85811BBC-2AA7-40CA-B6EE-17A00A521ABC}" srcOrd="1" destOrd="0" presId="urn:microsoft.com/office/officeart/2005/8/layout/radial1"/>
    <dgm:cxn modelId="{B0197AB9-3D54-4808-A7F6-DE3EEA04DE4E}" type="presOf" srcId="{ED595466-A037-4209-B8D0-614799C10DF6}" destId="{0B6CA8E7-EAA8-4F19-AE02-5DE10493A0D0}" srcOrd="0" destOrd="0" presId="urn:microsoft.com/office/officeart/2005/8/layout/radial1"/>
    <dgm:cxn modelId="{EC456EBB-CC06-4F79-BB5B-FBC8402019FB}" srcId="{CBAFC4BD-CE67-4448-B9B8-88F002410BF7}" destId="{72EACAF8-BE62-439F-AD37-08220D959896}" srcOrd="2" destOrd="0" parTransId="{09FBD65C-61C6-409A-B2A4-0681133221EA}" sibTransId="{99853A71-DA40-44A1-91C0-AAC9CFC945B8}"/>
    <dgm:cxn modelId="{5C66C6BB-C71D-4FE0-AF25-ECEC96DF719F}" type="presOf" srcId="{E64FD933-B5C6-4E2C-82C3-06098D150898}" destId="{F573CB04-DE25-4757-AEC0-BB1C6DEAED4E}" srcOrd="0" destOrd="0" presId="urn:microsoft.com/office/officeart/2005/8/layout/radial1"/>
    <dgm:cxn modelId="{67E782D3-10E9-40D9-9DAA-1F612CF4A7CE}" srcId="{CBAFC4BD-CE67-4448-B9B8-88F002410BF7}" destId="{ED595466-A037-4209-B8D0-614799C10DF6}" srcOrd="0" destOrd="0" parTransId="{C552786C-8EE5-428E-9398-5017943D6923}" sibTransId="{5BBEBDC3-37D3-4EF3-B98D-9C856F5B444C}"/>
    <dgm:cxn modelId="{040008E0-61D9-40E2-981C-39D0EE0A7755}" type="presOf" srcId="{72EACAF8-BE62-439F-AD37-08220D959896}" destId="{A2432D8B-FD89-47AD-A079-1C5D9A7A045D}" srcOrd="0" destOrd="0" presId="urn:microsoft.com/office/officeart/2005/8/layout/radial1"/>
    <dgm:cxn modelId="{212846EA-43B3-4D63-8212-174E319DEEF9}" type="presOf" srcId="{AE3FEC7C-37A1-4129-B03A-FDF990737A1E}" destId="{0366EC22-E048-4B87-A312-5A6775264ABB}" srcOrd="0" destOrd="0" presId="urn:microsoft.com/office/officeart/2005/8/layout/radial1"/>
    <dgm:cxn modelId="{6D1B46F5-4C4D-43AC-8438-36910870DE26}" srcId="{CBAFC4BD-CE67-4448-B9B8-88F002410BF7}" destId="{FC0025ED-7DF4-4DA1-8DEE-7F743D4ECD2C}" srcOrd="3" destOrd="0" parTransId="{E64FD933-B5C6-4E2C-82C3-06098D150898}" sibTransId="{9E422E78-263E-4FB8-B434-CE7EE5339FD8}"/>
    <dgm:cxn modelId="{75AC4F4C-82CF-4800-88AE-D224AE01E4BF}" type="presParOf" srcId="{0366EC22-E048-4B87-A312-5A6775264ABB}" destId="{D18D3300-DE04-4948-BFD4-458B9DC7B409}" srcOrd="0" destOrd="0" presId="urn:microsoft.com/office/officeart/2005/8/layout/radial1"/>
    <dgm:cxn modelId="{DA637C72-9B39-41B7-8A09-324CAFEC73EB}" type="presParOf" srcId="{0366EC22-E048-4B87-A312-5A6775264ABB}" destId="{E39CC766-DAB6-44D0-8F65-0AECDA5AA5A1}" srcOrd="1" destOrd="0" presId="urn:microsoft.com/office/officeart/2005/8/layout/radial1"/>
    <dgm:cxn modelId="{F3E8BF75-E3B0-41E1-9228-E4655EAD9306}" type="presParOf" srcId="{E39CC766-DAB6-44D0-8F65-0AECDA5AA5A1}" destId="{08133331-18A4-4D2C-ABFD-06B38C7E9C53}" srcOrd="0" destOrd="0" presId="urn:microsoft.com/office/officeart/2005/8/layout/radial1"/>
    <dgm:cxn modelId="{F74B08EB-90CC-4867-BEC6-07F389374DBF}" type="presParOf" srcId="{0366EC22-E048-4B87-A312-5A6775264ABB}" destId="{0B6CA8E7-EAA8-4F19-AE02-5DE10493A0D0}" srcOrd="2" destOrd="0" presId="urn:microsoft.com/office/officeart/2005/8/layout/radial1"/>
    <dgm:cxn modelId="{6CC34F14-B898-47A5-907F-0CCD82D0EE5A}" type="presParOf" srcId="{0366EC22-E048-4B87-A312-5A6775264ABB}" destId="{108ED2BB-0916-46CA-934D-5C9D3B58B63C}" srcOrd="3" destOrd="0" presId="urn:microsoft.com/office/officeart/2005/8/layout/radial1"/>
    <dgm:cxn modelId="{EFCE000F-B249-4D5D-BFA1-7A59A5007A29}" type="presParOf" srcId="{108ED2BB-0916-46CA-934D-5C9D3B58B63C}" destId="{85811BBC-2AA7-40CA-B6EE-17A00A521ABC}" srcOrd="0" destOrd="0" presId="urn:microsoft.com/office/officeart/2005/8/layout/radial1"/>
    <dgm:cxn modelId="{DF9A940A-F7AD-444E-A674-15B4185DD9B7}" type="presParOf" srcId="{0366EC22-E048-4B87-A312-5A6775264ABB}" destId="{9791BF96-9AC9-46D4-886B-C293DA5F75C7}" srcOrd="4" destOrd="0" presId="urn:microsoft.com/office/officeart/2005/8/layout/radial1"/>
    <dgm:cxn modelId="{F9974AF1-0D17-4268-A985-C8B4D6A24013}" type="presParOf" srcId="{0366EC22-E048-4B87-A312-5A6775264ABB}" destId="{033CAB78-5116-474C-8AFF-47CF106CC859}" srcOrd="5" destOrd="0" presId="urn:microsoft.com/office/officeart/2005/8/layout/radial1"/>
    <dgm:cxn modelId="{9672EA80-BC35-461A-B7A7-4A4D26288C14}" type="presParOf" srcId="{033CAB78-5116-474C-8AFF-47CF106CC859}" destId="{55B8F15B-D6C2-4BF0-9054-2CF4B7F59A5A}" srcOrd="0" destOrd="0" presId="urn:microsoft.com/office/officeart/2005/8/layout/radial1"/>
    <dgm:cxn modelId="{27370142-0063-439A-B77D-51EC803A4A8D}" type="presParOf" srcId="{0366EC22-E048-4B87-A312-5A6775264ABB}" destId="{A2432D8B-FD89-47AD-A079-1C5D9A7A045D}" srcOrd="6" destOrd="0" presId="urn:microsoft.com/office/officeart/2005/8/layout/radial1"/>
    <dgm:cxn modelId="{DCE62F71-BF27-45B6-B5A0-1F3EF014AD5D}" type="presParOf" srcId="{0366EC22-E048-4B87-A312-5A6775264ABB}" destId="{F573CB04-DE25-4757-AEC0-BB1C6DEAED4E}" srcOrd="7" destOrd="0" presId="urn:microsoft.com/office/officeart/2005/8/layout/radial1"/>
    <dgm:cxn modelId="{750A27FD-775E-4284-BBE3-40B0281D5C92}" type="presParOf" srcId="{F573CB04-DE25-4757-AEC0-BB1C6DEAED4E}" destId="{6C31242B-0170-4073-9072-E5DA72BF2C4E}" srcOrd="0" destOrd="0" presId="urn:microsoft.com/office/officeart/2005/8/layout/radial1"/>
    <dgm:cxn modelId="{CC17CAC0-A0EA-4234-8B13-326723676061}" type="presParOf" srcId="{0366EC22-E048-4B87-A312-5A6775264ABB}" destId="{891FEA80-53F4-440A-BAC4-933D97EF8FBC}" srcOrd="8" destOrd="0" presId="urn:microsoft.com/office/officeart/2005/8/layout/radial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15F6DC5-B7F5-4EB1-9EB0-7F507C1BD761}"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F42FF699-B1C4-4CBA-B2A3-EBD40B16A825}">
      <dgm:prSet phldrT="[Text]"/>
      <dgm:spPr/>
      <dgm:t>
        <a:bodyPr/>
        <a:lstStyle/>
        <a:p>
          <a:r>
            <a:rPr lang="en-US" b="1" i="0" u="none" dirty="0"/>
            <a:t>Components</a:t>
          </a:r>
          <a:endParaRPr lang="en-US" b="1" dirty="0"/>
        </a:p>
      </dgm:t>
    </dgm:pt>
    <dgm:pt modelId="{213EEB1B-8161-4C1B-9186-E65FF2BF5D70}" type="parTrans" cxnId="{EE0A8C82-594B-4727-98B4-576FA80405CF}">
      <dgm:prSet/>
      <dgm:spPr/>
      <dgm:t>
        <a:bodyPr/>
        <a:lstStyle/>
        <a:p>
          <a:endParaRPr lang="en-US"/>
        </a:p>
      </dgm:t>
    </dgm:pt>
    <dgm:pt modelId="{3F0C1D07-469B-4D04-9A7D-6F70910E6AEB}" type="sibTrans" cxnId="{EE0A8C82-594B-4727-98B4-576FA80405CF}">
      <dgm:prSet/>
      <dgm:spPr/>
      <dgm:t>
        <a:bodyPr/>
        <a:lstStyle/>
        <a:p>
          <a:endParaRPr lang="en-US"/>
        </a:p>
      </dgm:t>
    </dgm:pt>
    <dgm:pt modelId="{0AA8CE52-466E-4EED-818E-8357B0783AB1}">
      <dgm:prSet phldrT="[Text]"/>
      <dgm:spPr/>
      <dgm:t>
        <a:bodyPr/>
        <a:lstStyle/>
        <a:p>
          <a:r>
            <a:rPr lang="en-US" b="0" i="0" u="none" dirty="0"/>
            <a:t>“Health ID, Healthcare Professionals Registry, and Healthcare Facilities Registry.</a:t>
          </a:r>
          <a:endParaRPr lang="en-US" dirty="0"/>
        </a:p>
      </dgm:t>
    </dgm:pt>
    <dgm:pt modelId="{107A30CD-5886-4D5F-BBEA-2897D6A45835}" type="parTrans" cxnId="{69B398F1-D5A1-4895-9119-D9AABC160F88}">
      <dgm:prSet/>
      <dgm:spPr/>
      <dgm:t>
        <a:bodyPr/>
        <a:lstStyle/>
        <a:p>
          <a:endParaRPr lang="en-US"/>
        </a:p>
      </dgm:t>
    </dgm:pt>
    <dgm:pt modelId="{D933F1FE-6AA1-434D-B2A8-0BF16F218C8D}" type="sibTrans" cxnId="{69B398F1-D5A1-4895-9119-D9AABC160F88}">
      <dgm:prSet/>
      <dgm:spPr/>
      <dgm:t>
        <a:bodyPr/>
        <a:lstStyle/>
        <a:p>
          <a:endParaRPr lang="en-US"/>
        </a:p>
      </dgm:t>
    </dgm:pt>
    <dgm:pt modelId="{D159BFF1-1057-4A5E-9605-BFF9D6855D4B}">
      <dgm:prSet phldrT="[Text]"/>
      <dgm:spPr/>
      <dgm:t>
        <a:bodyPr/>
        <a:lstStyle/>
        <a:p>
          <a:r>
            <a:rPr lang="en-US" b="0" i="0" u="none" dirty="0"/>
            <a:t>Government Structure</a:t>
          </a:r>
          <a:endParaRPr lang="en-US" dirty="0"/>
        </a:p>
      </dgm:t>
    </dgm:pt>
    <dgm:pt modelId="{6B02BC7D-AEC6-4D34-88C1-6C9AAA2EC52E}" type="parTrans" cxnId="{553E636D-2591-41C4-A410-4CFC235A2087}">
      <dgm:prSet/>
      <dgm:spPr/>
      <dgm:t>
        <a:bodyPr/>
        <a:lstStyle/>
        <a:p>
          <a:endParaRPr lang="en-US"/>
        </a:p>
      </dgm:t>
    </dgm:pt>
    <dgm:pt modelId="{424BFCB5-6DFF-40FD-A9FB-D6E07E7B9F4D}" type="sibTrans" cxnId="{553E636D-2591-41C4-A410-4CFC235A2087}">
      <dgm:prSet/>
      <dgm:spPr/>
      <dgm:t>
        <a:bodyPr/>
        <a:lstStyle/>
        <a:p>
          <a:endParaRPr lang="en-US"/>
        </a:p>
      </dgm:t>
    </dgm:pt>
    <dgm:pt modelId="{C805A040-C5E3-46ED-8B9B-DF64CB412513}">
      <dgm:prSet phldrT="[Text]"/>
      <dgm:spPr/>
      <dgm:t>
        <a:bodyPr/>
        <a:lstStyle/>
        <a:p>
          <a:r>
            <a:rPr lang="en-US" b="0" i="0" u="none" dirty="0"/>
            <a:t>The Central Government of India is trying to develop a state‐of‐the‐art digital health system.</a:t>
          </a:r>
          <a:endParaRPr lang="en-US" dirty="0"/>
        </a:p>
      </dgm:t>
    </dgm:pt>
    <dgm:pt modelId="{67E59B50-9F9D-40D1-8559-B939EC1A9012}" type="parTrans" cxnId="{8DF9918F-5CA9-43C2-98F5-03B213D04DEF}">
      <dgm:prSet/>
      <dgm:spPr/>
      <dgm:t>
        <a:bodyPr/>
        <a:lstStyle/>
        <a:p>
          <a:endParaRPr lang="en-US"/>
        </a:p>
      </dgm:t>
    </dgm:pt>
    <dgm:pt modelId="{FEE70653-A05F-4ACC-A11B-799BBE4F62EF}" type="sibTrans" cxnId="{8DF9918F-5CA9-43C2-98F5-03B213D04DEF}">
      <dgm:prSet/>
      <dgm:spPr/>
      <dgm:t>
        <a:bodyPr/>
        <a:lstStyle/>
        <a:p>
          <a:endParaRPr lang="en-US"/>
        </a:p>
      </dgm:t>
    </dgm:pt>
    <dgm:pt modelId="{86E39DCD-033B-45DC-B989-D17443A43182}">
      <dgm:prSet phldrT="[Text]"/>
      <dgm:spPr/>
      <dgm:t>
        <a:bodyPr/>
        <a:lstStyle/>
        <a:p>
          <a:r>
            <a:rPr lang="en-US" b="0" i="0" u="none" dirty="0"/>
            <a:t>Benefits</a:t>
          </a:r>
          <a:endParaRPr lang="en-US" dirty="0"/>
        </a:p>
      </dgm:t>
    </dgm:pt>
    <dgm:pt modelId="{8C7B9F46-1115-472F-8114-9E16BDF29CBC}" type="parTrans" cxnId="{55FDA68E-FDA4-4B5D-B376-F9368264FA86}">
      <dgm:prSet/>
      <dgm:spPr/>
      <dgm:t>
        <a:bodyPr/>
        <a:lstStyle/>
        <a:p>
          <a:endParaRPr lang="en-US"/>
        </a:p>
      </dgm:t>
    </dgm:pt>
    <dgm:pt modelId="{912103D0-496E-4F32-AAC1-7A910A2B0F31}" type="sibTrans" cxnId="{55FDA68E-FDA4-4B5D-B376-F9368264FA86}">
      <dgm:prSet/>
      <dgm:spPr/>
      <dgm:t>
        <a:bodyPr/>
        <a:lstStyle/>
        <a:p>
          <a:endParaRPr lang="en-US"/>
        </a:p>
      </dgm:t>
    </dgm:pt>
    <dgm:pt modelId="{BB532D3E-17F6-44BE-9A14-7539704C8BB0}">
      <dgm:prSet phldrT="[Text]"/>
      <dgm:spPr/>
      <dgm:t>
        <a:bodyPr/>
        <a:lstStyle/>
        <a:p>
          <a:r>
            <a:rPr lang="en-US" b="0" i="0" u="none" dirty="0"/>
            <a:t>Improved healthcare service efficiency and effectiveness. </a:t>
          </a:r>
          <a:endParaRPr lang="en-US" dirty="0"/>
        </a:p>
      </dgm:t>
    </dgm:pt>
    <dgm:pt modelId="{49041F65-8289-4844-A6F1-38ED026A206A}" type="parTrans" cxnId="{F204A4E3-0A82-4B28-A205-003718F8AB59}">
      <dgm:prSet/>
      <dgm:spPr/>
      <dgm:t>
        <a:bodyPr/>
        <a:lstStyle/>
        <a:p>
          <a:endParaRPr lang="en-US"/>
        </a:p>
      </dgm:t>
    </dgm:pt>
    <dgm:pt modelId="{8B5D5A7E-77FA-4143-B6F9-094CEC5BABFC}" type="sibTrans" cxnId="{F204A4E3-0A82-4B28-A205-003718F8AB59}">
      <dgm:prSet/>
      <dgm:spPr/>
      <dgm:t>
        <a:bodyPr/>
        <a:lstStyle/>
        <a:p>
          <a:endParaRPr lang="en-US"/>
        </a:p>
      </dgm:t>
    </dgm:pt>
    <dgm:pt modelId="{E18ADD1E-0046-4B3C-A9E6-E2E4B42E40E1}">
      <dgm:prSet phldrT="[Text]"/>
      <dgm:spPr/>
      <dgm:t>
        <a:bodyPr/>
        <a:lstStyle/>
        <a:p>
          <a:r>
            <a:rPr lang="en-US" b="0" i="0" u="none" dirty="0"/>
            <a:t>Challenges</a:t>
          </a:r>
          <a:endParaRPr lang="en-US" dirty="0"/>
        </a:p>
      </dgm:t>
    </dgm:pt>
    <dgm:pt modelId="{1B7D95C8-CD6F-4B15-A8A3-66947A74AD3E}" type="parTrans" cxnId="{452EE514-D794-40B6-98AD-E7B16A0DEDAF}">
      <dgm:prSet/>
      <dgm:spPr/>
      <dgm:t>
        <a:bodyPr/>
        <a:lstStyle/>
        <a:p>
          <a:endParaRPr lang="en-US"/>
        </a:p>
      </dgm:t>
    </dgm:pt>
    <dgm:pt modelId="{49030182-2C4D-40BC-8FF0-5340098AE1A7}" type="sibTrans" cxnId="{452EE514-D794-40B6-98AD-E7B16A0DEDAF}">
      <dgm:prSet/>
      <dgm:spPr/>
      <dgm:t>
        <a:bodyPr/>
        <a:lstStyle/>
        <a:p>
          <a:endParaRPr lang="en-US"/>
        </a:p>
      </dgm:t>
    </dgm:pt>
    <dgm:pt modelId="{29C68B31-8E21-48CC-B77D-134DAA869694}">
      <dgm:prSet/>
      <dgm:spPr/>
      <dgm:t>
        <a:bodyPr/>
        <a:lstStyle/>
        <a:p>
          <a:r>
            <a:rPr lang="en-US" b="0" i="0" u="none" dirty="0"/>
            <a:t>Creating awareness, skill shortage, reaching out to less-privileged populations, engaging the local or state government and maintaining equality. </a:t>
          </a:r>
          <a:endParaRPr lang="en-US" dirty="0"/>
        </a:p>
      </dgm:t>
    </dgm:pt>
    <dgm:pt modelId="{2D2B62E7-1280-462C-8C3C-79BC84A1EC67}" type="parTrans" cxnId="{534D6C95-23DA-4EE8-AC1F-B52F6FCA8D4B}">
      <dgm:prSet/>
      <dgm:spPr/>
      <dgm:t>
        <a:bodyPr/>
        <a:lstStyle/>
        <a:p>
          <a:endParaRPr lang="en-US"/>
        </a:p>
      </dgm:t>
    </dgm:pt>
    <dgm:pt modelId="{15438C8F-DDAB-4917-8746-83ECCD93A411}" type="sibTrans" cxnId="{534D6C95-23DA-4EE8-AC1F-B52F6FCA8D4B}">
      <dgm:prSet/>
      <dgm:spPr/>
      <dgm:t>
        <a:bodyPr/>
        <a:lstStyle/>
        <a:p>
          <a:endParaRPr lang="en-US"/>
        </a:p>
      </dgm:t>
    </dgm:pt>
    <dgm:pt modelId="{AC350109-FD8C-4043-8013-DE049E663571}" type="pres">
      <dgm:prSet presAssocID="{E15F6DC5-B7F5-4EB1-9EB0-7F507C1BD761}" presName="linearFlow" presStyleCnt="0">
        <dgm:presLayoutVars>
          <dgm:dir/>
          <dgm:animLvl val="lvl"/>
          <dgm:resizeHandles val="exact"/>
        </dgm:presLayoutVars>
      </dgm:prSet>
      <dgm:spPr/>
    </dgm:pt>
    <dgm:pt modelId="{80200276-5B11-486F-A71A-A8326E842DBF}" type="pres">
      <dgm:prSet presAssocID="{F42FF699-B1C4-4CBA-B2A3-EBD40B16A825}" presName="composite" presStyleCnt="0"/>
      <dgm:spPr/>
    </dgm:pt>
    <dgm:pt modelId="{92EB3DCA-F1F3-4B83-86EF-135197F1F459}" type="pres">
      <dgm:prSet presAssocID="{F42FF699-B1C4-4CBA-B2A3-EBD40B16A825}" presName="parentText" presStyleLbl="alignNode1" presStyleIdx="0" presStyleCnt="4">
        <dgm:presLayoutVars>
          <dgm:chMax val="1"/>
          <dgm:bulletEnabled val="1"/>
        </dgm:presLayoutVars>
      </dgm:prSet>
      <dgm:spPr/>
    </dgm:pt>
    <dgm:pt modelId="{18BC21A6-08DB-43D7-8F5E-0DE4B2006186}" type="pres">
      <dgm:prSet presAssocID="{F42FF699-B1C4-4CBA-B2A3-EBD40B16A825}" presName="descendantText" presStyleLbl="alignAcc1" presStyleIdx="0" presStyleCnt="4">
        <dgm:presLayoutVars>
          <dgm:bulletEnabled val="1"/>
        </dgm:presLayoutVars>
      </dgm:prSet>
      <dgm:spPr/>
    </dgm:pt>
    <dgm:pt modelId="{BC5E8AAE-9C0A-48B8-A0F9-4BD15CAC55A4}" type="pres">
      <dgm:prSet presAssocID="{3F0C1D07-469B-4D04-9A7D-6F70910E6AEB}" presName="sp" presStyleCnt="0"/>
      <dgm:spPr/>
    </dgm:pt>
    <dgm:pt modelId="{B62CB24F-3824-491E-9A84-C5166D4BF279}" type="pres">
      <dgm:prSet presAssocID="{D159BFF1-1057-4A5E-9605-BFF9D6855D4B}" presName="composite" presStyleCnt="0"/>
      <dgm:spPr/>
    </dgm:pt>
    <dgm:pt modelId="{6E94800A-D98B-4418-8777-821AEF69C5BF}" type="pres">
      <dgm:prSet presAssocID="{D159BFF1-1057-4A5E-9605-BFF9D6855D4B}" presName="parentText" presStyleLbl="alignNode1" presStyleIdx="1" presStyleCnt="4">
        <dgm:presLayoutVars>
          <dgm:chMax val="1"/>
          <dgm:bulletEnabled val="1"/>
        </dgm:presLayoutVars>
      </dgm:prSet>
      <dgm:spPr/>
    </dgm:pt>
    <dgm:pt modelId="{74BD7DEF-8403-4A9C-AA4D-79DD19CFD318}" type="pres">
      <dgm:prSet presAssocID="{D159BFF1-1057-4A5E-9605-BFF9D6855D4B}" presName="descendantText" presStyleLbl="alignAcc1" presStyleIdx="1" presStyleCnt="4">
        <dgm:presLayoutVars>
          <dgm:bulletEnabled val="1"/>
        </dgm:presLayoutVars>
      </dgm:prSet>
      <dgm:spPr/>
    </dgm:pt>
    <dgm:pt modelId="{D49274FF-8E2C-4342-A7CD-932F0511348C}" type="pres">
      <dgm:prSet presAssocID="{424BFCB5-6DFF-40FD-A9FB-D6E07E7B9F4D}" presName="sp" presStyleCnt="0"/>
      <dgm:spPr/>
    </dgm:pt>
    <dgm:pt modelId="{287C3EC3-073B-4DB9-A8A4-C5CE5B976AC8}" type="pres">
      <dgm:prSet presAssocID="{86E39DCD-033B-45DC-B989-D17443A43182}" presName="composite" presStyleCnt="0"/>
      <dgm:spPr/>
    </dgm:pt>
    <dgm:pt modelId="{B079A35D-8506-4996-BF07-45AFB42698FD}" type="pres">
      <dgm:prSet presAssocID="{86E39DCD-033B-45DC-B989-D17443A43182}" presName="parentText" presStyleLbl="alignNode1" presStyleIdx="2" presStyleCnt="4">
        <dgm:presLayoutVars>
          <dgm:chMax val="1"/>
          <dgm:bulletEnabled val="1"/>
        </dgm:presLayoutVars>
      </dgm:prSet>
      <dgm:spPr/>
    </dgm:pt>
    <dgm:pt modelId="{D8263826-F1E7-47EC-93AF-267A4CC251DC}" type="pres">
      <dgm:prSet presAssocID="{86E39DCD-033B-45DC-B989-D17443A43182}" presName="descendantText" presStyleLbl="alignAcc1" presStyleIdx="2" presStyleCnt="4">
        <dgm:presLayoutVars>
          <dgm:bulletEnabled val="1"/>
        </dgm:presLayoutVars>
      </dgm:prSet>
      <dgm:spPr/>
    </dgm:pt>
    <dgm:pt modelId="{BDD52F69-5EE1-4795-A3D4-42E4150F0736}" type="pres">
      <dgm:prSet presAssocID="{912103D0-496E-4F32-AAC1-7A910A2B0F31}" presName="sp" presStyleCnt="0"/>
      <dgm:spPr/>
    </dgm:pt>
    <dgm:pt modelId="{12E47064-6BC4-4F5E-80AD-EC5BEAEFBEA7}" type="pres">
      <dgm:prSet presAssocID="{E18ADD1E-0046-4B3C-A9E6-E2E4B42E40E1}" presName="composite" presStyleCnt="0"/>
      <dgm:spPr/>
    </dgm:pt>
    <dgm:pt modelId="{509F30CC-AAA5-4C1A-B0F9-D9493B8FE73B}" type="pres">
      <dgm:prSet presAssocID="{E18ADD1E-0046-4B3C-A9E6-E2E4B42E40E1}" presName="parentText" presStyleLbl="alignNode1" presStyleIdx="3" presStyleCnt="4">
        <dgm:presLayoutVars>
          <dgm:chMax val="1"/>
          <dgm:bulletEnabled val="1"/>
        </dgm:presLayoutVars>
      </dgm:prSet>
      <dgm:spPr/>
    </dgm:pt>
    <dgm:pt modelId="{9B26910E-9508-42CC-BECA-ABD27E98C5BE}" type="pres">
      <dgm:prSet presAssocID="{E18ADD1E-0046-4B3C-A9E6-E2E4B42E40E1}" presName="descendantText" presStyleLbl="alignAcc1" presStyleIdx="3" presStyleCnt="4">
        <dgm:presLayoutVars>
          <dgm:bulletEnabled val="1"/>
        </dgm:presLayoutVars>
      </dgm:prSet>
      <dgm:spPr/>
    </dgm:pt>
  </dgm:ptLst>
  <dgm:cxnLst>
    <dgm:cxn modelId="{43E8740D-5CFA-41C5-924A-662919D4DC49}" type="presOf" srcId="{E18ADD1E-0046-4B3C-A9E6-E2E4B42E40E1}" destId="{509F30CC-AAA5-4C1A-B0F9-D9493B8FE73B}" srcOrd="0" destOrd="0" presId="urn:microsoft.com/office/officeart/2005/8/layout/chevron2"/>
    <dgm:cxn modelId="{B1F87114-57EB-4613-93C5-2B18D8D0268E}" type="presOf" srcId="{F42FF699-B1C4-4CBA-B2A3-EBD40B16A825}" destId="{92EB3DCA-F1F3-4B83-86EF-135197F1F459}" srcOrd="0" destOrd="0" presId="urn:microsoft.com/office/officeart/2005/8/layout/chevron2"/>
    <dgm:cxn modelId="{452EE514-D794-40B6-98AD-E7B16A0DEDAF}" srcId="{E15F6DC5-B7F5-4EB1-9EB0-7F507C1BD761}" destId="{E18ADD1E-0046-4B3C-A9E6-E2E4B42E40E1}" srcOrd="3" destOrd="0" parTransId="{1B7D95C8-CD6F-4B15-A8A3-66947A74AD3E}" sibTransId="{49030182-2C4D-40BC-8FF0-5340098AE1A7}"/>
    <dgm:cxn modelId="{4ADDBB34-1DA1-4FB0-ACA0-3D8FC31E5FCF}" type="presOf" srcId="{BB532D3E-17F6-44BE-9A14-7539704C8BB0}" destId="{D8263826-F1E7-47EC-93AF-267A4CC251DC}" srcOrd="0" destOrd="0" presId="urn:microsoft.com/office/officeart/2005/8/layout/chevron2"/>
    <dgm:cxn modelId="{BFC55D47-E62B-4816-BF48-407A89475D20}" type="presOf" srcId="{D159BFF1-1057-4A5E-9605-BFF9D6855D4B}" destId="{6E94800A-D98B-4418-8777-821AEF69C5BF}" srcOrd="0" destOrd="0" presId="urn:microsoft.com/office/officeart/2005/8/layout/chevron2"/>
    <dgm:cxn modelId="{F5123B4A-3DC9-48A8-9AF9-F7D2D4D4439C}" type="presOf" srcId="{0AA8CE52-466E-4EED-818E-8357B0783AB1}" destId="{18BC21A6-08DB-43D7-8F5E-0DE4B2006186}" srcOrd="0" destOrd="0" presId="urn:microsoft.com/office/officeart/2005/8/layout/chevron2"/>
    <dgm:cxn modelId="{553E636D-2591-41C4-A410-4CFC235A2087}" srcId="{E15F6DC5-B7F5-4EB1-9EB0-7F507C1BD761}" destId="{D159BFF1-1057-4A5E-9605-BFF9D6855D4B}" srcOrd="1" destOrd="0" parTransId="{6B02BC7D-AEC6-4D34-88C1-6C9AAA2EC52E}" sibTransId="{424BFCB5-6DFF-40FD-A9FB-D6E07E7B9F4D}"/>
    <dgm:cxn modelId="{EE0A8C82-594B-4727-98B4-576FA80405CF}" srcId="{E15F6DC5-B7F5-4EB1-9EB0-7F507C1BD761}" destId="{F42FF699-B1C4-4CBA-B2A3-EBD40B16A825}" srcOrd="0" destOrd="0" parTransId="{213EEB1B-8161-4C1B-9186-E65FF2BF5D70}" sibTransId="{3F0C1D07-469B-4D04-9A7D-6F70910E6AEB}"/>
    <dgm:cxn modelId="{0F338189-5ACC-4EFC-86E0-1A649A1B820F}" type="presOf" srcId="{86E39DCD-033B-45DC-B989-D17443A43182}" destId="{B079A35D-8506-4996-BF07-45AFB42698FD}" srcOrd="0" destOrd="0" presId="urn:microsoft.com/office/officeart/2005/8/layout/chevron2"/>
    <dgm:cxn modelId="{55FDA68E-FDA4-4B5D-B376-F9368264FA86}" srcId="{E15F6DC5-B7F5-4EB1-9EB0-7F507C1BD761}" destId="{86E39DCD-033B-45DC-B989-D17443A43182}" srcOrd="2" destOrd="0" parTransId="{8C7B9F46-1115-472F-8114-9E16BDF29CBC}" sibTransId="{912103D0-496E-4F32-AAC1-7A910A2B0F31}"/>
    <dgm:cxn modelId="{8DF9918F-5CA9-43C2-98F5-03B213D04DEF}" srcId="{D159BFF1-1057-4A5E-9605-BFF9D6855D4B}" destId="{C805A040-C5E3-46ED-8B9B-DF64CB412513}" srcOrd="0" destOrd="0" parTransId="{67E59B50-9F9D-40D1-8559-B939EC1A9012}" sibTransId="{FEE70653-A05F-4ACC-A11B-799BBE4F62EF}"/>
    <dgm:cxn modelId="{534D6C95-23DA-4EE8-AC1F-B52F6FCA8D4B}" srcId="{E18ADD1E-0046-4B3C-A9E6-E2E4B42E40E1}" destId="{29C68B31-8E21-48CC-B77D-134DAA869694}" srcOrd="0" destOrd="0" parTransId="{2D2B62E7-1280-462C-8C3C-79BC84A1EC67}" sibTransId="{15438C8F-DDAB-4917-8746-83ECCD93A411}"/>
    <dgm:cxn modelId="{FCF40CA0-C692-46BC-A8C3-B63F1CEBAD68}" type="presOf" srcId="{E15F6DC5-B7F5-4EB1-9EB0-7F507C1BD761}" destId="{AC350109-FD8C-4043-8013-DE049E663571}" srcOrd="0" destOrd="0" presId="urn:microsoft.com/office/officeart/2005/8/layout/chevron2"/>
    <dgm:cxn modelId="{0724E0D8-41B2-4292-9E70-A322B05A43C2}" type="presOf" srcId="{29C68B31-8E21-48CC-B77D-134DAA869694}" destId="{9B26910E-9508-42CC-BECA-ABD27E98C5BE}" srcOrd="0" destOrd="0" presId="urn:microsoft.com/office/officeart/2005/8/layout/chevron2"/>
    <dgm:cxn modelId="{F204A4E3-0A82-4B28-A205-003718F8AB59}" srcId="{86E39DCD-033B-45DC-B989-D17443A43182}" destId="{BB532D3E-17F6-44BE-9A14-7539704C8BB0}" srcOrd="0" destOrd="0" parTransId="{49041F65-8289-4844-A6F1-38ED026A206A}" sibTransId="{8B5D5A7E-77FA-4143-B6F9-094CEC5BABFC}"/>
    <dgm:cxn modelId="{69B398F1-D5A1-4895-9119-D9AABC160F88}" srcId="{F42FF699-B1C4-4CBA-B2A3-EBD40B16A825}" destId="{0AA8CE52-466E-4EED-818E-8357B0783AB1}" srcOrd="0" destOrd="0" parTransId="{107A30CD-5886-4D5F-BBEA-2897D6A45835}" sibTransId="{D933F1FE-6AA1-434D-B2A8-0BF16F218C8D}"/>
    <dgm:cxn modelId="{40FF5FFE-F841-4C65-829F-E20E6B72FDBD}" type="presOf" srcId="{C805A040-C5E3-46ED-8B9B-DF64CB412513}" destId="{74BD7DEF-8403-4A9C-AA4D-79DD19CFD318}" srcOrd="0" destOrd="0" presId="urn:microsoft.com/office/officeart/2005/8/layout/chevron2"/>
    <dgm:cxn modelId="{669B0026-ABD3-4BCA-AFDA-6D4536DAE3BD}" type="presParOf" srcId="{AC350109-FD8C-4043-8013-DE049E663571}" destId="{80200276-5B11-486F-A71A-A8326E842DBF}" srcOrd="0" destOrd="0" presId="urn:microsoft.com/office/officeart/2005/8/layout/chevron2"/>
    <dgm:cxn modelId="{C5147AC0-E1C0-4C75-A11C-6817B9535E35}" type="presParOf" srcId="{80200276-5B11-486F-A71A-A8326E842DBF}" destId="{92EB3DCA-F1F3-4B83-86EF-135197F1F459}" srcOrd="0" destOrd="0" presId="urn:microsoft.com/office/officeart/2005/8/layout/chevron2"/>
    <dgm:cxn modelId="{1F758604-CB57-4A2F-8F6D-C5951FC26F1F}" type="presParOf" srcId="{80200276-5B11-486F-A71A-A8326E842DBF}" destId="{18BC21A6-08DB-43D7-8F5E-0DE4B2006186}" srcOrd="1" destOrd="0" presId="urn:microsoft.com/office/officeart/2005/8/layout/chevron2"/>
    <dgm:cxn modelId="{E7A0B44B-9B9E-440F-A122-407AB8D14A28}" type="presParOf" srcId="{AC350109-FD8C-4043-8013-DE049E663571}" destId="{BC5E8AAE-9C0A-48B8-A0F9-4BD15CAC55A4}" srcOrd="1" destOrd="0" presId="urn:microsoft.com/office/officeart/2005/8/layout/chevron2"/>
    <dgm:cxn modelId="{A3F813BB-008E-4E73-97CC-0D068D821BAC}" type="presParOf" srcId="{AC350109-FD8C-4043-8013-DE049E663571}" destId="{B62CB24F-3824-491E-9A84-C5166D4BF279}" srcOrd="2" destOrd="0" presId="urn:microsoft.com/office/officeart/2005/8/layout/chevron2"/>
    <dgm:cxn modelId="{EBD05C49-68A4-420C-B19B-28675C4029F6}" type="presParOf" srcId="{B62CB24F-3824-491E-9A84-C5166D4BF279}" destId="{6E94800A-D98B-4418-8777-821AEF69C5BF}" srcOrd="0" destOrd="0" presId="urn:microsoft.com/office/officeart/2005/8/layout/chevron2"/>
    <dgm:cxn modelId="{F52938F5-3969-4418-97FA-5D0947989534}" type="presParOf" srcId="{B62CB24F-3824-491E-9A84-C5166D4BF279}" destId="{74BD7DEF-8403-4A9C-AA4D-79DD19CFD318}" srcOrd="1" destOrd="0" presId="urn:microsoft.com/office/officeart/2005/8/layout/chevron2"/>
    <dgm:cxn modelId="{B20DA374-AD7E-43D7-875D-53BC815A20F4}" type="presParOf" srcId="{AC350109-FD8C-4043-8013-DE049E663571}" destId="{D49274FF-8E2C-4342-A7CD-932F0511348C}" srcOrd="3" destOrd="0" presId="urn:microsoft.com/office/officeart/2005/8/layout/chevron2"/>
    <dgm:cxn modelId="{6569D463-A7CE-4FAE-AEE8-A8141E432377}" type="presParOf" srcId="{AC350109-FD8C-4043-8013-DE049E663571}" destId="{287C3EC3-073B-4DB9-A8A4-C5CE5B976AC8}" srcOrd="4" destOrd="0" presId="urn:microsoft.com/office/officeart/2005/8/layout/chevron2"/>
    <dgm:cxn modelId="{3A258C63-E53A-4484-B00C-B0F4551AC828}" type="presParOf" srcId="{287C3EC3-073B-4DB9-A8A4-C5CE5B976AC8}" destId="{B079A35D-8506-4996-BF07-45AFB42698FD}" srcOrd="0" destOrd="0" presId="urn:microsoft.com/office/officeart/2005/8/layout/chevron2"/>
    <dgm:cxn modelId="{3878A4CF-C284-49A8-824F-75372EDF5154}" type="presParOf" srcId="{287C3EC3-073B-4DB9-A8A4-C5CE5B976AC8}" destId="{D8263826-F1E7-47EC-93AF-267A4CC251DC}" srcOrd="1" destOrd="0" presId="urn:microsoft.com/office/officeart/2005/8/layout/chevron2"/>
    <dgm:cxn modelId="{42440650-F560-4D41-9409-B68F6F2E2709}" type="presParOf" srcId="{AC350109-FD8C-4043-8013-DE049E663571}" destId="{BDD52F69-5EE1-4795-A3D4-42E4150F0736}" srcOrd="5" destOrd="0" presId="urn:microsoft.com/office/officeart/2005/8/layout/chevron2"/>
    <dgm:cxn modelId="{30C6CF6F-C89C-491D-81BD-46DCAA113F58}" type="presParOf" srcId="{AC350109-FD8C-4043-8013-DE049E663571}" destId="{12E47064-6BC4-4F5E-80AD-EC5BEAEFBEA7}" srcOrd="6" destOrd="0" presId="urn:microsoft.com/office/officeart/2005/8/layout/chevron2"/>
    <dgm:cxn modelId="{37767D29-8AB8-4F36-AB8F-65F8B9B39A7E}" type="presParOf" srcId="{12E47064-6BC4-4F5E-80AD-EC5BEAEFBEA7}" destId="{509F30CC-AAA5-4C1A-B0F9-D9493B8FE73B}" srcOrd="0" destOrd="0" presId="urn:microsoft.com/office/officeart/2005/8/layout/chevron2"/>
    <dgm:cxn modelId="{F98A8F48-F50F-4D1C-9447-0848F16DBA26}" type="presParOf" srcId="{12E47064-6BC4-4F5E-80AD-EC5BEAEFBEA7}" destId="{9B26910E-9508-42CC-BECA-ABD27E98C5BE}"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F9181CC-5026-4FC9-B802-B16415289A65}"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95E4A27-13A7-43D6-ABA1-E7B0B6C115DF}">
      <dgm:prSet phldrT="[Text]"/>
      <dgm:spPr/>
      <dgm:t>
        <a:bodyPr/>
        <a:lstStyle/>
        <a:p>
          <a:r>
            <a:rPr lang="en-US" dirty="0"/>
            <a:t>Limited Data</a:t>
          </a:r>
        </a:p>
      </dgm:t>
    </dgm:pt>
    <dgm:pt modelId="{98325D83-6CDF-4AA1-B74C-286E530F6FD6}" type="parTrans" cxnId="{EB19203D-1464-4E4D-A26F-A6317EE2B920}">
      <dgm:prSet/>
      <dgm:spPr/>
      <dgm:t>
        <a:bodyPr/>
        <a:lstStyle/>
        <a:p>
          <a:endParaRPr lang="en-US"/>
        </a:p>
      </dgm:t>
    </dgm:pt>
    <dgm:pt modelId="{33ED57A0-7F57-4A78-899D-83BE610819EB}" type="sibTrans" cxnId="{EB19203D-1464-4E4D-A26F-A6317EE2B920}">
      <dgm:prSet/>
      <dgm:spPr/>
      <dgm:t>
        <a:bodyPr/>
        <a:lstStyle/>
        <a:p>
          <a:endParaRPr lang="en-US"/>
        </a:p>
      </dgm:t>
    </dgm:pt>
    <dgm:pt modelId="{076DFF1A-13F2-4007-8A8A-23D9BCED9172}">
      <dgm:prSet phldrT="[Text]"/>
      <dgm:spPr/>
      <dgm:t>
        <a:bodyPr/>
        <a:lstStyle/>
        <a:p>
          <a:r>
            <a:rPr lang="en-US" dirty="0"/>
            <a:t>A newly </a:t>
          </a:r>
          <a:r>
            <a:rPr lang="en-US"/>
            <a:t>launched system</a:t>
          </a:r>
          <a:endParaRPr lang="en-US" dirty="0"/>
        </a:p>
      </dgm:t>
    </dgm:pt>
    <dgm:pt modelId="{8940F2F8-3AC8-435A-8E0A-35D6C672D269}" type="parTrans" cxnId="{E643C87A-EBCC-4E92-8857-28DA360DF6B4}">
      <dgm:prSet/>
      <dgm:spPr/>
      <dgm:t>
        <a:bodyPr/>
        <a:lstStyle/>
        <a:p>
          <a:endParaRPr lang="en-US"/>
        </a:p>
      </dgm:t>
    </dgm:pt>
    <dgm:pt modelId="{40CB19AD-C742-4C9A-9693-CEE48851BC17}" type="sibTrans" cxnId="{E643C87A-EBCC-4E92-8857-28DA360DF6B4}">
      <dgm:prSet/>
      <dgm:spPr/>
      <dgm:t>
        <a:bodyPr/>
        <a:lstStyle/>
        <a:p>
          <a:endParaRPr lang="en-US"/>
        </a:p>
      </dgm:t>
    </dgm:pt>
    <dgm:pt modelId="{484ABDE3-9BC6-4305-91CD-F1526FE387D7}">
      <dgm:prSet phldrT="[Text]"/>
      <dgm:spPr/>
      <dgm:t>
        <a:bodyPr/>
        <a:lstStyle/>
        <a:p>
          <a:r>
            <a:rPr lang="en-US" dirty="0"/>
            <a:t>No current data</a:t>
          </a:r>
        </a:p>
      </dgm:t>
    </dgm:pt>
    <dgm:pt modelId="{E215F2AF-0BED-4472-9309-96195F0F5FB8}" type="parTrans" cxnId="{6DC3969C-3E9A-4FD1-9C19-0354F5A388CA}">
      <dgm:prSet/>
      <dgm:spPr/>
      <dgm:t>
        <a:bodyPr/>
        <a:lstStyle/>
        <a:p>
          <a:endParaRPr lang="en-US"/>
        </a:p>
      </dgm:t>
    </dgm:pt>
    <dgm:pt modelId="{D2E4C346-0BB9-44FF-9B51-B244DB13C2DB}" type="sibTrans" cxnId="{6DC3969C-3E9A-4FD1-9C19-0354F5A388CA}">
      <dgm:prSet/>
      <dgm:spPr/>
      <dgm:t>
        <a:bodyPr/>
        <a:lstStyle/>
        <a:p>
          <a:endParaRPr lang="en-US"/>
        </a:p>
      </dgm:t>
    </dgm:pt>
    <dgm:pt modelId="{ABE4F9B7-4C86-4E9B-8E54-ACDB200001E2}" type="pres">
      <dgm:prSet presAssocID="{4F9181CC-5026-4FC9-B802-B16415289A65}" presName="diagram" presStyleCnt="0">
        <dgm:presLayoutVars>
          <dgm:dir/>
          <dgm:resizeHandles val="exact"/>
        </dgm:presLayoutVars>
      </dgm:prSet>
      <dgm:spPr/>
    </dgm:pt>
    <dgm:pt modelId="{CC59D529-6FA0-4B29-8EBB-4EB0CE946758}" type="pres">
      <dgm:prSet presAssocID="{A95E4A27-13A7-43D6-ABA1-E7B0B6C115DF}" presName="node" presStyleLbl="node1" presStyleIdx="0" presStyleCnt="3">
        <dgm:presLayoutVars>
          <dgm:bulletEnabled val="1"/>
        </dgm:presLayoutVars>
      </dgm:prSet>
      <dgm:spPr/>
    </dgm:pt>
    <dgm:pt modelId="{F4AF6B0E-9F7F-43CE-ABF3-F6FC36E67ED1}" type="pres">
      <dgm:prSet presAssocID="{33ED57A0-7F57-4A78-899D-83BE610819EB}" presName="sibTrans" presStyleCnt="0"/>
      <dgm:spPr/>
    </dgm:pt>
    <dgm:pt modelId="{31654BB3-BEB2-4604-A7DC-B85C196A38DF}" type="pres">
      <dgm:prSet presAssocID="{076DFF1A-13F2-4007-8A8A-23D9BCED9172}" presName="node" presStyleLbl="node1" presStyleIdx="1" presStyleCnt="3">
        <dgm:presLayoutVars>
          <dgm:bulletEnabled val="1"/>
        </dgm:presLayoutVars>
      </dgm:prSet>
      <dgm:spPr/>
    </dgm:pt>
    <dgm:pt modelId="{B5A4AA9B-3E81-48AE-9A5C-F30C073A4A2D}" type="pres">
      <dgm:prSet presAssocID="{40CB19AD-C742-4C9A-9693-CEE48851BC17}" presName="sibTrans" presStyleCnt="0"/>
      <dgm:spPr/>
    </dgm:pt>
    <dgm:pt modelId="{BB4C4D00-5373-4C67-82C3-C4673F996012}" type="pres">
      <dgm:prSet presAssocID="{484ABDE3-9BC6-4305-91CD-F1526FE387D7}" presName="node" presStyleLbl="node1" presStyleIdx="2" presStyleCnt="3">
        <dgm:presLayoutVars>
          <dgm:bulletEnabled val="1"/>
        </dgm:presLayoutVars>
      </dgm:prSet>
      <dgm:spPr/>
    </dgm:pt>
  </dgm:ptLst>
  <dgm:cxnLst>
    <dgm:cxn modelId="{EB19203D-1464-4E4D-A26F-A6317EE2B920}" srcId="{4F9181CC-5026-4FC9-B802-B16415289A65}" destId="{A95E4A27-13A7-43D6-ABA1-E7B0B6C115DF}" srcOrd="0" destOrd="0" parTransId="{98325D83-6CDF-4AA1-B74C-286E530F6FD6}" sibTransId="{33ED57A0-7F57-4A78-899D-83BE610819EB}"/>
    <dgm:cxn modelId="{F7857379-9D59-43A4-9F81-6CF732BF21D4}" type="presOf" srcId="{A95E4A27-13A7-43D6-ABA1-E7B0B6C115DF}" destId="{CC59D529-6FA0-4B29-8EBB-4EB0CE946758}" srcOrd="0" destOrd="0" presId="urn:microsoft.com/office/officeart/2005/8/layout/default"/>
    <dgm:cxn modelId="{E643C87A-EBCC-4E92-8857-28DA360DF6B4}" srcId="{4F9181CC-5026-4FC9-B802-B16415289A65}" destId="{076DFF1A-13F2-4007-8A8A-23D9BCED9172}" srcOrd="1" destOrd="0" parTransId="{8940F2F8-3AC8-435A-8E0A-35D6C672D269}" sibTransId="{40CB19AD-C742-4C9A-9693-CEE48851BC17}"/>
    <dgm:cxn modelId="{1AE2EE8A-7738-4280-BC29-C2C758DFEA2E}" type="presOf" srcId="{484ABDE3-9BC6-4305-91CD-F1526FE387D7}" destId="{BB4C4D00-5373-4C67-82C3-C4673F996012}" srcOrd="0" destOrd="0" presId="urn:microsoft.com/office/officeart/2005/8/layout/default"/>
    <dgm:cxn modelId="{2683089A-8807-43A7-9A19-6C0333F96B26}" type="presOf" srcId="{4F9181CC-5026-4FC9-B802-B16415289A65}" destId="{ABE4F9B7-4C86-4E9B-8E54-ACDB200001E2}" srcOrd="0" destOrd="0" presId="urn:microsoft.com/office/officeart/2005/8/layout/default"/>
    <dgm:cxn modelId="{6DC3969C-3E9A-4FD1-9C19-0354F5A388CA}" srcId="{4F9181CC-5026-4FC9-B802-B16415289A65}" destId="{484ABDE3-9BC6-4305-91CD-F1526FE387D7}" srcOrd="2" destOrd="0" parTransId="{E215F2AF-0BED-4472-9309-96195F0F5FB8}" sibTransId="{D2E4C346-0BB9-44FF-9B51-B244DB13C2DB}"/>
    <dgm:cxn modelId="{AC0212F2-D5CC-49AB-AC2C-7DE3E6B1FE1E}" type="presOf" srcId="{076DFF1A-13F2-4007-8A8A-23D9BCED9172}" destId="{31654BB3-BEB2-4604-A7DC-B85C196A38DF}" srcOrd="0" destOrd="0" presId="urn:microsoft.com/office/officeart/2005/8/layout/default"/>
    <dgm:cxn modelId="{8C25A217-D909-4B6A-9941-A72B987094EB}" type="presParOf" srcId="{ABE4F9B7-4C86-4E9B-8E54-ACDB200001E2}" destId="{CC59D529-6FA0-4B29-8EBB-4EB0CE946758}" srcOrd="0" destOrd="0" presId="urn:microsoft.com/office/officeart/2005/8/layout/default"/>
    <dgm:cxn modelId="{E8912C2F-C971-4A9B-BD17-9CD7C6D381E5}" type="presParOf" srcId="{ABE4F9B7-4C86-4E9B-8E54-ACDB200001E2}" destId="{F4AF6B0E-9F7F-43CE-ABF3-F6FC36E67ED1}" srcOrd="1" destOrd="0" presId="urn:microsoft.com/office/officeart/2005/8/layout/default"/>
    <dgm:cxn modelId="{A8A2067C-3228-43A4-8F87-2B7FEE4060A2}" type="presParOf" srcId="{ABE4F9B7-4C86-4E9B-8E54-ACDB200001E2}" destId="{31654BB3-BEB2-4604-A7DC-B85C196A38DF}" srcOrd="2" destOrd="0" presId="urn:microsoft.com/office/officeart/2005/8/layout/default"/>
    <dgm:cxn modelId="{BDF3C44A-D7AC-4B65-87FA-5951533947E9}" type="presParOf" srcId="{ABE4F9B7-4C86-4E9B-8E54-ACDB200001E2}" destId="{B5A4AA9B-3E81-48AE-9A5C-F30C073A4A2D}" srcOrd="3" destOrd="0" presId="urn:microsoft.com/office/officeart/2005/8/layout/default"/>
    <dgm:cxn modelId="{4C063FC2-EF65-4AB9-A5B4-4495F5D9365D}" type="presParOf" srcId="{ABE4F9B7-4C86-4E9B-8E54-ACDB200001E2}" destId="{BB4C4D00-5373-4C67-82C3-C4673F996012}"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47BFEC-BB2D-405C-A498-27DF3DFA3FBB}">
      <dsp:nvSpPr>
        <dsp:cNvPr id="0" name=""/>
        <dsp:cNvSpPr/>
      </dsp:nvSpPr>
      <dsp:spPr>
        <a:xfrm>
          <a:off x="0" y="808510"/>
          <a:ext cx="6050036" cy="378000"/>
        </a:xfrm>
        <a:prstGeom prst="rect">
          <a:avLst/>
        </a:prstGeom>
        <a:solidFill>
          <a:schemeClr val="accent1">
            <a:alpha val="90000"/>
            <a:tint val="4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2795DBD-24C0-4FAE-8F76-47FBEFF675D0}">
      <dsp:nvSpPr>
        <dsp:cNvPr id="0" name=""/>
        <dsp:cNvSpPr/>
      </dsp:nvSpPr>
      <dsp:spPr>
        <a:xfrm>
          <a:off x="302501" y="53417"/>
          <a:ext cx="4235025" cy="976493"/>
        </a:xfrm>
        <a:prstGeom prst="roundRect">
          <a:avLst/>
        </a:prstGeom>
        <a:solidFill>
          <a:schemeClr val="lt1">
            <a:hueOff val="0"/>
            <a:satOff val="0"/>
            <a:lumOff val="0"/>
            <a:alphaOff val="0"/>
          </a:schemeClr>
        </a:solidFill>
        <a:ln w="19050"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74" tIns="0" rIns="160074" bIns="0" numCol="1" spcCol="1270" anchor="ctr" anchorCtr="0">
          <a:noAutofit/>
        </a:bodyPr>
        <a:lstStyle/>
        <a:p>
          <a:pPr marL="0" lvl="0" indent="0" algn="l" defTabSz="800100">
            <a:lnSpc>
              <a:spcPct val="90000"/>
            </a:lnSpc>
            <a:spcBef>
              <a:spcPct val="0"/>
            </a:spcBef>
            <a:spcAft>
              <a:spcPct val="35000"/>
            </a:spcAft>
            <a:buNone/>
          </a:pPr>
          <a:r>
            <a:rPr lang="en-US" sz="1800" b="0" i="0" u="none" kern="1200" dirty="0"/>
            <a:t>Ayushman Bharat Digital Mission (ABDM) has been launched in India on 27th September 2021.</a:t>
          </a:r>
          <a:endParaRPr lang="en-US" sz="1800" kern="1200" dirty="0"/>
        </a:p>
      </dsp:txBody>
      <dsp:txXfrm>
        <a:off x="350169" y="101085"/>
        <a:ext cx="4139689" cy="881157"/>
      </dsp:txXfrm>
    </dsp:sp>
    <dsp:sp modelId="{0BF2CE87-08B3-4B90-90FB-5B8BE21B458D}">
      <dsp:nvSpPr>
        <dsp:cNvPr id="0" name=""/>
        <dsp:cNvSpPr/>
      </dsp:nvSpPr>
      <dsp:spPr>
        <a:xfrm>
          <a:off x="0" y="2017653"/>
          <a:ext cx="6050036" cy="378000"/>
        </a:xfrm>
        <a:prstGeom prst="rect">
          <a:avLst/>
        </a:prstGeom>
        <a:solidFill>
          <a:schemeClr val="accent1">
            <a:alpha val="90000"/>
            <a:tint val="4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98D890E-3AB0-407F-A0AB-23AEE9693735}">
      <dsp:nvSpPr>
        <dsp:cNvPr id="0" name=""/>
        <dsp:cNvSpPr/>
      </dsp:nvSpPr>
      <dsp:spPr>
        <a:xfrm>
          <a:off x="302501" y="1267510"/>
          <a:ext cx="4235025" cy="971543"/>
        </a:xfrm>
        <a:prstGeom prst="roundRect">
          <a:avLst/>
        </a:prstGeom>
        <a:solidFill>
          <a:schemeClr val="lt1">
            <a:hueOff val="0"/>
            <a:satOff val="0"/>
            <a:lumOff val="0"/>
            <a:alphaOff val="0"/>
          </a:schemeClr>
        </a:solidFill>
        <a:ln w="19050"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74" tIns="0" rIns="160074" bIns="0" numCol="1" spcCol="1270" anchor="ctr" anchorCtr="0">
          <a:noAutofit/>
        </a:bodyPr>
        <a:lstStyle/>
        <a:p>
          <a:pPr marL="0" lvl="0" indent="0" algn="l" defTabSz="800100">
            <a:lnSpc>
              <a:spcPct val="90000"/>
            </a:lnSpc>
            <a:spcBef>
              <a:spcPct val="0"/>
            </a:spcBef>
            <a:spcAft>
              <a:spcPct val="35000"/>
            </a:spcAft>
            <a:buNone/>
          </a:pPr>
          <a:r>
            <a:rPr lang="en-US" sz="1800" b="0" i="0" u="none" kern="1200" dirty="0"/>
            <a:t>It aims to provide universal coverage of health to individuals.</a:t>
          </a:r>
          <a:endParaRPr lang="en-US" sz="1800" b="0" kern="1200" dirty="0"/>
        </a:p>
      </dsp:txBody>
      <dsp:txXfrm>
        <a:off x="349928" y="1314937"/>
        <a:ext cx="4140171" cy="876689"/>
      </dsp:txXfrm>
    </dsp:sp>
    <dsp:sp modelId="{2F097421-E60A-4433-87DD-DA57C93CE7BA}">
      <dsp:nvSpPr>
        <dsp:cNvPr id="0" name=""/>
        <dsp:cNvSpPr/>
      </dsp:nvSpPr>
      <dsp:spPr>
        <a:xfrm>
          <a:off x="0" y="3114702"/>
          <a:ext cx="6050036" cy="378000"/>
        </a:xfrm>
        <a:prstGeom prst="rect">
          <a:avLst/>
        </a:prstGeom>
        <a:solidFill>
          <a:schemeClr val="accent1">
            <a:alpha val="90000"/>
            <a:tint val="4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70B3031-CDEB-4895-A769-BBA76F946C2F}">
      <dsp:nvSpPr>
        <dsp:cNvPr id="0" name=""/>
        <dsp:cNvSpPr/>
      </dsp:nvSpPr>
      <dsp:spPr>
        <a:xfrm>
          <a:off x="302501" y="2476653"/>
          <a:ext cx="4235025" cy="859448"/>
        </a:xfrm>
        <a:prstGeom prst="roundRect">
          <a:avLst/>
        </a:prstGeom>
        <a:solidFill>
          <a:schemeClr val="lt1">
            <a:hueOff val="0"/>
            <a:satOff val="0"/>
            <a:lumOff val="0"/>
            <a:alphaOff val="0"/>
          </a:schemeClr>
        </a:solidFill>
        <a:ln w="19050"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74" tIns="0" rIns="160074" bIns="0" numCol="1" spcCol="1270" anchor="ctr" anchorCtr="0">
          <a:noAutofit/>
        </a:bodyPr>
        <a:lstStyle/>
        <a:p>
          <a:pPr marL="0" lvl="0" indent="0" algn="l" defTabSz="800100">
            <a:lnSpc>
              <a:spcPct val="90000"/>
            </a:lnSpc>
            <a:spcBef>
              <a:spcPct val="0"/>
            </a:spcBef>
            <a:spcAft>
              <a:spcPct val="35000"/>
            </a:spcAft>
            <a:buNone/>
          </a:pPr>
          <a:r>
            <a:rPr lang="en-US" sz="1800" b="0" i="0" u="none" kern="1200" dirty="0"/>
            <a:t>It also wants to support the integrated digital health infrastructure of India. </a:t>
          </a:r>
          <a:endParaRPr lang="en-US" sz="1800" b="0" kern="1200" dirty="0"/>
        </a:p>
      </dsp:txBody>
      <dsp:txXfrm>
        <a:off x="344456" y="2518608"/>
        <a:ext cx="4151115" cy="775538"/>
      </dsp:txXfrm>
    </dsp:sp>
    <dsp:sp modelId="{47C06812-AB7E-48C9-9826-D05CD3E82A1A}">
      <dsp:nvSpPr>
        <dsp:cNvPr id="0" name=""/>
        <dsp:cNvSpPr/>
      </dsp:nvSpPr>
      <dsp:spPr>
        <a:xfrm>
          <a:off x="0" y="4211940"/>
          <a:ext cx="6050036" cy="378000"/>
        </a:xfrm>
        <a:prstGeom prst="rect">
          <a:avLst/>
        </a:prstGeom>
        <a:solidFill>
          <a:schemeClr val="accent1">
            <a:alpha val="90000"/>
            <a:tint val="4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4F73F34-9161-4A6B-83B3-01EC62FBB170}">
      <dsp:nvSpPr>
        <dsp:cNvPr id="0" name=""/>
        <dsp:cNvSpPr/>
      </dsp:nvSpPr>
      <dsp:spPr>
        <a:xfrm>
          <a:off x="302501" y="3573702"/>
          <a:ext cx="4235025" cy="859638"/>
        </a:xfrm>
        <a:prstGeom prst="roundRect">
          <a:avLst/>
        </a:prstGeom>
        <a:solidFill>
          <a:schemeClr val="lt1">
            <a:hueOff val="0"/>
            <a:satOff val="0"/>
            <a:lumOff val="0"/>
            <a:alphaOff val="0"/>
          </a:schemeClr>
        </a:solidFill>
        <a:ln w="19050"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74" tIns="0" rIns="160074" bIns="0" numCol="1" spcCol="1270" anchor="ctr" anchorCtr="0">
          <a:noAutofit/>
        </a:bodyPr>
        <a:lstStyle/>
        <a:p>
          <a:pPr marL="0" lvl="0" indent="0" algn="l" defTabSz="800100">
            <a:lnSpc>
              <a:spcPct val="90000"/>
            </a:lnSpc>
            <a:spcBef>
              <a:spcPct val="0"/>
            </a:spcBef>
            <a:spcAft>
              <a:spcPct val="35000"/>
            </a:spcAft>
            <a:buNone/>
          </a:pPr>
          <a:r>
            <a:rPr lang="en-US" sz="1800" b="0" i="0" u="none" kern="1200" dirty="0"/>
            <a:t>It is essential to know the benefits and challenges of this mission. </a:t>
          </a:r>
          <a:endParaRPr lang="en-US" sz="1800" b="0" kern="1200" dirty="0"/>
        </a:p>
      </dsp:txBody>
      <dsp:txXfrm>
        <a:off x="344465" y="3615666"/>
        <a:ext cx="4151097" cy="77571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3BF758-0D71-4021-BB06-72354FEACEA4}">
      <dsp:nvSpPr>
        <dsp:cNvPr id="0" name=""/>
        <dsp:cNvSpPr/>
      </dsp:nvSpPr>
      <dsp:spPr>
        <a:xfrm>
          <a:off x="0" y="0"/>
          <a:ext cx="9040132" cy="660791"/>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0" i="0" u="none" kern="1200" dirty="0"/>
            <a:t>Examining the </a:t>
          </a:r>
          <a:r>
            <a:rPr lang="en-US" sz="1900" b="0" i="0" u="none" kern="1200" dirty="0" err="1"/>
            <a:t>behavioural</a:t>
          </a:r>
          <a:r>
            <a:rPr lang="en-US" sz="1900" b="0" i="0" u="none" kern="1200" dirty="0"/>
            <a:t> change of people for ABDM Adoption.</a:t>
          </a:r>
          <a:endParaRPr lang="en-US" sz="1900" b="0" kern="1200" dirty="0"/>
        </a:p>
      </dsp:txBody>
      <dsp:txXfrm>
        <a:off x="1874105" y="0"/>
        <a:ext cx="7166026" cy="660791"/>
      </dsp:txXfrm>
    </dsp:sp>
    <dsp:sp modelId="{B88BEB1F-323C-4704-B332-E112D2FE280E}">
      <dsp:nvSpPr>
        <dsp:cNvPr id="0" name=""/>
        <dsp:cNvSpPr/>
      </dsp:nvSpPr>
      <dsp:spPr>
        <a:xfrm>
          <a:off x="200966" y="66079"/>
          <a:ext cx="1538250" cy="528633"/>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190000" b="-190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475FA19-537A-4B89-A36B-74E7B6FA58B3}">
      <dsp:nvSpPr>
        <dsp:cNvPr id="0" name=""/>
        <dsp:cNvSpPr/>
      </dsp:nvSpPr>
      <dsp:spPr>
        <a:xfrm>
          <a:off x="0" y="726870"/>
          <a:ext cx="9040132" cy="660791"/>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0" i="0" u="none" kern="1200" dirty="0"/>
            <a:t>Evaluating the acceptability of ABDM by healthcare professionals in India.</a:t>
          </a:r>
          <a:endParaRPr lang="en-US" sz="1900" b="0" kern="1200" dirty="0"/>
        </a:p>
      </dsp:txBody>
      <dsp:txXfrm>
        <a:off x="1874105" y="726870"/>
        <a:ext cx="7166026" cy="660791"/>
      </dsp:txXfrm>
    </dsp:sp>
    <dsp:sp modelId="{85078EFE-6E30-4522-B2D3-FDEEEC528150}">
      <dsp:nvSpPr>
        <dsp:cNvPr id="0" name=""/>
        <dsp:cNvSpPr/>
      </dsp:nvSpPr>
      <dsp:spPr>
        <a:xfrm>
          <a:off x="66079" y="792949"/>
          <a:ext cx="1808026" cy="528633"/>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190000" b="-190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D038D65-E351-4FEC-8307-F1F24B6F1E90}">
      <dsp:nvSpPr>
        <dsp:cNvPr id="0" name=""/>
        <dsp:cNvSpPr/>
      </dsp:nvSpPr>
      <dsp:spPr>
        <a:xfrm>
          <a:off x="0" y="1453741"/>
          <a:ext cx="9040132" cy="660791"/>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0" i="0" u="none" kern="1200"/>
            <a:t>Investigating the aspect related to consistent data security.</a:t>
          </a:r>
          <a:endParaRPr lang="en-US" sz="1900" b="0" kern="1200"/>
        </a:p>
      </dsp:txBody>
      <dsp:txXfrm>
        <a:off x="1874105" y="1453741"/>
        <a:ext cx="7166026" cy="660791"/>
      </dsp:txXfrm>
    </dsp:sp>
    <dsp:sp modelId="{85E64906-AC1A-4D23-9187-EF0A0BC6CD75}">
      <dsp:nvSpPr>
        <dsp:cNvPr id="0" name=""/>
        <dsp:cNvSpPr/>
      </dsp:nvSpPr>
      <dsp:spPr>
        <a:xfrm>
          <a:off x="66079" y="1519820"/>
          <a:ext cx="1808026" cy="528633"/>
        </a:xfrm>
        <a:prstGeom prst="roundRect">
          <a:avLst>
            <a:gd name="adj" fmla="val 10000"/>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190000" b="-190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608EF08-92FE-4F2F-B797-D7C0E57D6FB5}">
      <dsp:nvSpPr>
        <dsp:cNvPr id="0" name=""/>
        <dsp:cNvSpPr/>
      </dsp:nvSpPr>
      <dsp:spPr>
        <a:xfrm>
          <a:off x="0" y="2180612"/>
          <a:ext cx="9040132" cy="660791"/>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0" i="0" u="none" kern="1200" dirty="0"/>
            <a:t>The application of ABDM in relation to different public health concerns. </a:t>
          </a:r>
          <a:endParaRPr lang="en-US" sz="1900" b="0" kern="1200" dirty="0"/>
        </a:p>
      </dsp:txBody>
      <dsp:txXfrm>
        <a:off x="1874105" y="2180612"/>
        <a:ext cx="7166026" cy="660791"/>
      </dsp:txXfrm>
    </dsp:sp>
    <dsp:sp modelId="{08D1E114-9EA2-4DB6-ACB8-1F536FE24A7C}">
      <dsp:nvSpPr>
        <dsp:cNvPr id="0" name=""/>
        <dsp:cNvSpPr/>
      </dsp:nvSpPr>
      <dsp:spPr>
        <a:xfrm>
          <a:off x="66079" y="2246691"/>
          <a:ext cx="1808026" cy="528633"/>
        </a:xfrm>
        <a:prstGeom prst="roundRect">
          <a:avLst>
            <a:gd name="adj" fmla="val 10000"/>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t="-190000" b="-190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DEA1BF1-3F3A-4657-B8B2-68F84B3F0AE5}">
      <dsp:nvSpPr>
        <dsp:cNvPr id="0" name=""/>
        <dsp:cNvSpPr/>
      </dsp:nvSpPr>
      <dsp:spPr>
        <a:xfrm>
          <a:off x="0" y="2907482"/>
          <a:ext cx="9040132" cy="660791"/>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0" i="0" u="none" kern="1200"/>
            <a:t>Investigating the digital infrastructure requirements for ABDM implementation. </a:t>
          </a:r>
          <a:endParaRPr lang="en-US" sz="1900" b="0" kern="1200"/>
        </a:p>
      </dsp:txBody>
      <dsp:txXfrm>
        <a:off x="1874105" y="2907482"/>
        <a:ext cx="7166026" cy="660791"/>
      </dsp:txXfrm>
    </dsp:sp>
    <dsp:sp modelId="{BE6F806C-AF56-427F-A885-24B0B021CB56}">
      <dsp:nvSpPr>
        <dsp:cNvPr id="0" name=""/>
        <dsp:cNvSpPr/>
      </dsp:nvSpPr>
      <dsp:spPr>
        <a:xfrm>
          <a:off x="66079" y="2973562"/>
          <a:ext cx="1808026" cy="528633"/>
        </a:xfrm>
        <a:prstGeom prst="roundRect">
          <a:avLst>
            <a:gd name="adj" fmla="val 10000"/>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t="-190000" b="-190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D2DE813-79FB-43FB-91EC-9407B594576E}">
      <dsp:nvSpPr>
        <dsp:cNvPr id="0" name=""/>
        <dsp:cNvSpPr/>
      </dsp:nvSpPr>
      <dsp:spPr>
        <a:xfrm>
          <a:off x="0" y="3634353"/>
          <a:ext cx="9040132" cy="660791"/>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0" i="0" u="none" kern="1200"/>
            <a:t>The role of ABDM in enhancing the telemedicine system. </a:t>
          </a:r>
          <a:endParaRPr lang="en-US" sz="1900" b="0" kern="1200"/>
        </a:p>
      </dsp:txBody>
      <dsp:txXfrm>
        <a:off x="1874105" y="3634353"/>
        <a:ext cx="7166026" cy="660791"/>
      </dsp:txXfrm>
    </dsp:sp>
    <dsp:sp modelId="{03469928-5792-4933-B073-782A237D6156}">
      <dsp:nvSpPr>
        <dsp:cNvPr id="0" name=""/>
        <dsp:cNvSpPr/>
      </dsp:nvSpPr>
      <dsp:spPr>
        <a:xfrm>
          <a:off x="66079" y="3700432"/>
          <a:ext cx="1808026" cy="528633"/>
        </a:xfrm>
        <a:prstGeom prst="roundRect">
          <a:avLst>
            <a:gd name="adj" fmla="val 10000"/>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t="-190000" b="-190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D951A4-A4DB-4B32-835D-54D57E75AB78}">
      <dsp:nvSpPr>
        <dsp:cNvPr id="0" name=""/>
        <dsp:cNvSpPr/>
      </dsp:nvSpPr>
      <dsp:spPr>
        <a:xfrm>
          <a:off x="457174" y="76158"/>
          <a:ext cx="8149476" cy="10051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b" anchorCtr="0">
          <a:noAutofit/>
        </a:bodyPr>
        <a:lstStyle/>
        <a:p>
          <a:pPr marL="0" lvl="0" indent="0" algn="l" defTabSz="800100">
            <a:lnSpc>
              <a:spcPct val="90000"/>
            </a:lnSpc>
            <a:spcBef>
              <a:spcPct val="0"/>
            </a:spcBef>
            <a:spcAft>
              <a:spcPct val="35000"/>
            </a:spcAft>
            <a:buNone/>
          </a:pPr>
          <a:r>
            <a:rPr lang="en-US" sz="1800" b="0" i="0" u="none" kern="1200" dirty="0"/>
            <a:t>A secondary research is conducted.</a:t>
          </a:r>
          <a:endParaRPr lang="en-US" sz="1800" kern="1200" dirty="0"/>
        </a:p>
      </dsp:txBody>
      <dsp:txXfrm>
        <a:off x="457174" y="76158"/>
        <a:ext cx="8149476" cy="1005104"/>
      </dsp:txXfrm>
    </dsp:sp>
    <dsp:sp modelId="{9B7D8FE4-E38E-4C10-8798-6F89899C3149}">
      <dsp:nvSpPr>
        <dsp:cNvPr id="0" name=""/>
        <dsp:cNvSpPr/>
      </dsp:nvSpPr>
      <dsp:spPr>
        <a:xfrm>
          <a:off x="457174" y="1081263"/>
          <a:ext cx="1086596" cy="181099"/>
        </a:xfrm>
        <a:prstGeom prst="parallelogram">
          <a:avLst>
            <a:gd name="adj" fmla="val 14084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602D64-8C69-473A-BE26-C0EA2EBA0C05}">
      <dsp:nvSpPr>
        <dsp:cNvPr id="0" name=""/>
        <dsp:cNvSpPr/>
      </dsp:nvSpPr>
      <dsp:spPr>
        <a:xfrm>
          <a:off x="1607156" y="1081263"/>
          <a:ext cx="1086596" cy="181099"/>
        </a:xfrm>
        <a:prstGeom prst="parallelogram">
          <a:avLst>
            <a:gd name="adj" fmla="val 14084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34CFED7-5BB1-4980-8931-5D23CCF0D17C}">
      <dsp:nvSpPr>
        <dsp:cNvPr id="0" name=""/>
        <dsp:cNvSpPr/>
      </dsp:nvSpPr>
      <dsp:spPr>
        <a:xfrm>
          <a:off x="2757137" y="1081263"/>
          <a:ext cx="1086596" cy="181099"/>
        </a:xfrm>
        <a:prstGeom prst="parallelogram">
          <a:avLst>
            <a:gd name="adj" fmla="val 14084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D06BFC7-175F-4404-94BD-29A5A53220C4}">
      <dsp:nvSpPr>
        <dsp:cNvPr id="0" name=""/>
        <dsp:cNvSpPr/>
      </dsp:nvSpPr>
      <dsp:spPr>
        <a:xfrm>
          <a:off x="3907119" y="1081263"/>
          <a:ext cx="1086596" cy="181099"/>
        </a:xfrm>
        <a:prstGeom prst="parallelogram">
          <a:avLst>
            <a:gd name="adj" fmla="val 14084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3887F71-30B9-4222-B5AC-6881A3C77FF4}">
      <dsp:nvSpPr>
        <dsp:cNvPr id="0" name=""/>
        <dsp:cNvSpPr/>
      </dsp:nvSpPr>
      <dsp:spPr>
        <a:xfrm>
          <a:off x="5057100" y="1081263"/>
          <a:ext cx="1086596" cy="181099"/>
        </a:xfrm>
        <a:prstGeom prst="parallelogram">
          <a:avLst>
            <a:gd name="adj" fmla="val 14084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30E4231-4275-42B9-92BC-CAF290AFD57D}">
      <dsp:nvSpPr>
        <dsp:cNvPr id="0" name=""/>
        <dsp:cNvSpPr/>
      </dsp:nvSpPr>
      <dsp:spPr>
        <a:xfrm>
          <a:off x="6207082" y="1081263"/>
          <a:ext cx="1086596" cy="181099"/>
        </a:xfrm>
        <a:prstGeom prst="parallelogram">
          <a:avLst>
            <a:gd name="adj" fmla="val 14084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A126A69-CCB6-4B4B-9F9E-D091172753CA}">
      <dsp:nvSpPr>
        <dsp:cNvPr id="0" name=""/>
        <dsp:cNvSpPr/>
      </dsp:nvSpPr>
      <dsp:spPr>
        <a:xfrm>
          <a:off x="7357064" y="1081263"/>
          <a:ext cx="1086596" cy="181099"/>
        </a:xfrm>
        <a:prstGeom prst="parallelogram">
          <a:avLst>
            <a:gd name="adj" fmla="val 14084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6F8E29A-DC3C-492F-9B42-4CDF498CA040}">
      <dsp:nvSpPr>
        <dsp:cNvPr id="0" name=""/>
        <dsp:cNvSpPr/>
      </dsp:nvSpPr>
      <dsp:spPr>
        <a:xfrm>
          <a:off x="457174" y="1318746"/>
          <a:ext cx="8149476" cy="4791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b" anchorCtr="0">
          <a:noAutofit/>
        </a:bodyPr>
        <a:lstStyle/>
        <a:p>
          <a:pPr marL="0" lvl="0" indent="0" algn="l" defTabSz="800100">
            <a:lnSpc>
              <a:spcPct val="90000"/>
            </a:lnSpc>
            <a:spcBef>
              <a:spcPct val="0"/>
            </a:spcBef>
            <a:spcAft>
              <a:spcPct val="35000"/>
            </a:spcAft>
            <a:buNone/>
          </a:pPr>
          <a:r>
            <a:rPr lang="en-US" sz="1800" b="0" i="0" u="none" kern="1200" dirty="0"/>
            <a:t>Only qualitative data have been gathered.</a:t>
          </a:r>
          <a:endParaRPr lang="en-US" sz="1800" b="0" kern="1200" dirty="0"/>
        </a:p>
      </dsp:txBody>
      <dsp:txXfrm>
        <a:off x="457174" y="1318746"/>
        <a:ext cx="8149476" cy="479122"/>
      </dsp:txXfrm>
    </dsp:sp>
    <dsp:sp modelId="{3F5EEB9D-3A01-4C35-A037-BAB2B012EEAF}">
      <dsp:nvSpPr>
        <dsp:cNvPr id="0" name=""/>
        <dsp:cNvSpPr/>
      </dsp:nvSpPr>
      <dsp:spPr>
        <a:xfrm>
          <a:off x="457174" y="1797869"/>
          <a:ext cx="1086596" cy="181099"/>
        </a:xfrm>
        <a:prstGeom prst="parallelogram">
          <a:avLst>
            <a:gd name="adj" fmla="val 14084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3661AC-EBF8-4162-ABEA-95F2CCABDFBD}">
      <dsp:nvSpPr>
        <dsp:cNvPr id="0" name=""/>
        <dsp:cNvSpPr/>
      </dsp:nvSpPr>
      <dsp:spPr>
        <a:xfrm>
          <a:off x="1607156" y="1797869"/>
          <a:ext cx="1086596" cy="181099"/>
        </a:xfrm>
        <a:prstGeom prst="parallelogram">
          <a:avLst>
            <a:gd name="adj" fmla="val 14084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D5D50B-879E-4101-8C64-64FDBFDFEF1F}">
      <dsp:nvSpPr>
        <dsp:cNvPr id="0" name=""/>
        <dsp:cNvSpPr/>
      </dsp:nvSpPr>
      <dsp:spPr>
        <a:xfrm>
          <a:off x="2757137" y="1797869"/>
          <a:ext cx="1086596" cy="181099"/>
        </a:xfrm>
        <a:prstGeom prst="parallelogram">
          <a:avLst>
            <a:gd name="adj" fmla="val 14084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4CC68AE-2490-4FDB-9B84-7C0206F1C588}">
      <dsp:nvSpPr>
        <dsp:cNvPr id="0" name=""/>
        <dsp:cNvSpPr/>
      </dsp:nvSpPr>
      <dsp:spPr>
        <a:xfrm>
          <a:off x="3907119" y="1797869"/>
          <a:ext cx="1086596" cy="181099"/>
        </a:xfrm>
        <a:prstGeom prst="parallelogram">
          <a:avLst>
            <a:gd name="adj" fmla="val 14084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72EB00-E59E-4932-B16A-DD37FC2A45D8}">
      <dsp:nvSpPr>
        <dsp:cNvPr id="0" name=""/>
        <dsp:cNvSpPr/>
      </dsp:nvSpPr>
      <dsp:spPr>
        <a:xfrm>
          <a:off x="5057100" y="1797869"/>
          <a:ext cx="1086596" cy="181099"/>
        </a:xfrm>
        <a:prstGeom prst="parallelogram">
          <a:avLst>
            <a:gd name="adj" fmla="val 14084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E79C2DD-8FDD-4FD6-8C76-683306C22C6E}">
      <dsp:nvSpPr>
        <dsp:cNvPr id="0" name=""/>
        <dsp:cNvSpPr/>
      </dsp:nvSpPr>
      <dsp:spPr>
        <a:xfrm>
          <a:off x="6207082" y="1797869"/>
          <a:ext cx="1086596" cy="181099"/>
        </a:xfrm>
        <a:prstGeom prst="parallelogram">
          <a:avLst>
            <a:gd name="adj" fmla="val 14084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40F16FD-E970-4C88-8075-14F774079DBD}">
      <dsp:nvSpPr>
        <dsp:cNvPr id="0" name=""/>
        <dsp:cNvSpPr/>
      </dsp:nvSpPr>
      <dsp:spPr>
        <a:xfrm>
          <a:off x="7357064" y="1797869"/>
          <a:ext cx="1086596" cy="181099"/>
        </a:xfrm>
        <a:prstGeom prst="parallelogram">
          <a:avLst>
            <a:gd name="adj" fmla="val 14084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19957C5-EA83-445C-BC63-6B07BB5BE582}">
      <dsp:nvSpPr>
        <dsp:cNvPr id="0" name=""/>
        <dsp:cNvSpPr/>
      </dsp:nvSpPr>
      <dsp:spPr>
        <a:xfrm>
          <a:off x="457174" y="2035352"/>
          <a:ext cx="8149476" cy="5293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b" anchorCtr="0">
          <a:noAutofit/>
        </a:bodyPr>
        <a:lstStyle/>
        <a:p>
          <a:pPr marL="0" lvl="0" indent="0" algn="l" defTabSz="800100">
            <a:lnSpc>
              <a:spcPct val="90000"/>
            </a:lnSpc>
            <a:spcBef>
              <a:spcPct val="0"/>
            </a:spcBef>
            <a:spcAft>
              <a:spcPct val="35000"/>
            </a:spcAft>
            <a:buNone/>
          </a:pPr>
          <a:r>
            <a:rPr lang="en-US" sz="1800" b="0" i="0" u="none" kern="1200" dirty="0"/>
            <a:t>Relevant research articles and existing, news, government or industry reports are considered data sources.</a:t>
          </a:r>
          <a:endParaRPr lang="en-US" sz="1800" b="0" kern="1200" dirty="0"/>
        </a:p>
      </dsp:txBody>
      <dsp:txXfrm>
        <a:off x="457174" y="2035352"/>
        <a:ext cx="8149476" cy="529345"/>
      </dsp:txXfrm>
    </dsp:sp>
    <dsp:sp modelId="{A08BD152-E70A-4D68-9D64-D2BEBBAB2299}">
      <dsp:nvSpPr>
        <dsp:cNvPr id="0" name=""/>
        <dsp:cNvSpPr/>
      </dsp:nvSpPr>
      <dsp:spPr>
        <a:xfrm>
          <a:off x="457174" y="2564698"/>
          <a:ext cx="1086596" cy="181099"/>
        </a:xfrm>
        <a:prstGeom prst="parallelogram">
          <a:avLst>
            <a:gd name="adj" fmla="val 14084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8379245-8617-46DF-91B3-18FDD365CA2F}">
      <dsp:nvSpPr>
        <dsp:cNvPr id="0" name=""/>
        <dsp:cNvSpPr/>
      </dsp:nvSpPr>
      <dsp:spPr>
        <a:xfrm>
          <a:off x="1607156" y="2564698"/>
          <a:ext cx="1086596" cy="181099"/>
        </a:xfrm>
        <a:prstGeom prst="parallelogram">
          <a:avLst>
            <a:gd name="adj" fmla="val 14084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152EA85-882F-4971-AA76-DD97050351F0}">
      <dsp:nvSpPr>
        <dsp:cNvPr id="0" name=""/>
        <dsp:cNvSpPr/>
      </dsp:nvSpPr>
      <dsp:spPr>
        <a:xfrm>
          <a:off x="2757137" y="2564698"/>
          <a:ext cx="1086596" cy="181099"/>
        </a:xfrm>
        <a:prstGeom prst="parallelogram">
          <a:avLst>
            <a:gd name="adj" fmla="val 14084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E17C177-9DFF-4B51-9D41-225E878C9407}">
      <dsp:nvSpPr>
        <dsp:cNvPr id="0" name=""/>
        <dsp:cNvSpPr/>
      </dsp:nvSpPr>
      <dsp:spPr>
        <a:xfrm>
          <a:off x="3907119" y="2564698"/>
          <a:ext cx="1086596" cy="181099"/>
        </a:xfrm>
        <a:prstGeom prst="parallelogram">
          <a:avLst>
            <a:gd name="adj" fmla="val 14084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D31D686-28EE-40BB-98AA-02206EC648FB}">
      <dsp:nvSpPr>
        <dsp:cNvPr id="0" name=""/>
        <dsp:cNvSpPr/>
      </dsp:nvSpPr>
      <dsp:spPr>
        <a:xfrm>
          <a:off x="5057100" y="2564698"/>
          <a:ext cx="1086596" cy="181099"/>
        </a:xfrm>
        <a:prstGeom prst="parallelogram">
          <a:avLst>
            <a:gd name="adj" fmla="val 14084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E7BA525-CABC-484C-AFB8-04523F70A030}">
      <dsp:nvSpPr>
        <dsp:cNvPr id="0" name=""/>
        <dsp:cNvSpPr/>
      </dsp:nvSpPr>
      <dsp:spPr>
        <a:xfrm>
          <a:off x="6207082" y="2564698"/>
          <a:ext cx="1086596" cy="181099"/>
        </a:xfrm>
        <a:prstGeom prst="parallelogram">
          <a:avLst>
            <a:gd name="adj" fmla="val 14084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0CF75EA-E8A7-45F8-B0B5-391715646C24}">
      <dsp:nvSpPr>
        <dsp:cNvPr id="0" name=""/>
        <dsp:cNvSpPr/>
      </dsp:nvSpPr>
      <dsp:spPr>
        <a:xfrm>
          <a:off x="7357064" y="2564698"/>
          <a:ext cx="1086596" cy="181099"/>
        </a:xfrm>
        <a:prstGeom prst="parallelogram">
          <a:avLst>
            <a:gd name="adj" fmla="val 14084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770F12-CE7E-4894-A3A4-FDA0530AD0F1}">
      <dsp:nvSpPr>
        <dsp:cNvPr id="0" name=""/>
        <dsp:cNvSpPr/>
      </dsp:nvSpPr>
      <dsp:spPr>
        <a:xfrm>
          <a:off x="768184" y="1038"/>
          <a:ext cx="1455412" cy="873247"/>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i="0" u="none" kern="1200" dirty="0"/>
            <a:t>Springer </a:t>
          </a:r>
          <a:endParaRPr lang="en-US" sz="2400" kern="1200" dirty="0"/>
        </a:p>
      </dsp:txBody>
      <dsp:txXfrm>
        <a:off x="768184" y="1038"/>
        <a:ext cx="1455412" cy="873247"/>
      </dsp:txXfrm>
    </dsp:sp>
    <dsp:sp modelId="{8DF92378-5155-4CD1-886C-8B75416056F3}">
      <dsp:nvSpPr>
        <dsp:cNvPr id="0" name=""/>
        <dsp:cNvSpPr/>
      </dsp:nvSpPr>
      <dsp:spPr>
        <a:xfrm>
          <a:off x="2369138" y="1038"/>
          <a:ext cx="1455412" cy="873247"/>
        </a:xfrm>
        <a:prstGeom prst="rect">
          <a:avLst/>
        </a:prstGeom>
        <a:solidFill>
          <a:schemeClr val="accent3">
            <a:hueOff val="-716701"/>
            <a:satOff val="590"/>
            <a:lumOff val="-491"/>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i="0" u="none" kern="1200" dirty="0"/>
            <a:t>Google Scholar</a:t>
          </a:r>
          <a:endParaRPr lang="en-US" sz="2400" b="0" kern="1200" dirty="0"/>
        </a:p>
      </dsp:txBody>
      <dsp:txXfrm>
        <a:off x="2369138" y="1038"/>
        <a:ext cx="1455412" cy="873247"/>
      </dsp:txXfrm>
    </dsp:sp>
    <dsp:sp modelId="{129275DD-CC87-4338-89CA-99647E28B974}">
      <dsp:nvSpPr>
        <dsp:cNvPr id="0" name=""/>
        <dsp:cNvSpPr/>
      </dsp:nvSpPr>
      <dsp:spPr>
        <a:xfrm>
          <a:off x="1568661" y="1019827"/>
          <a:ext cx="1455412" cy="873247"/>
        </a:xfrm>
        <a:prstGeom prst="rect">
          <a:avLst/>
        </a:prstGeom>
        <a:solidFill>
          <a:schemeClr val="accent3">
            <a:hueOff val="-1433403"/>
            <a:satOff val="1180"/>
            <a:lumOff val="-981"/>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i="0" u="none" kern="1200" dirty="0"/>
            <a:t>PubMed</a:t>
          </a:r>
          <a:endParaRPr lang="en-US" sz="2400" b="0" kern="1200" dirty="0"/>
        </a:p>
      </dsp:txBody>
      <dsp:txXfrm>
        <a:off x="1568661" y="1019827"/>
        <a:ext cx="1455412" cy="87324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D17F07-7AEC-44A5-A262-448B8FA67663}">
      <dsp:nvSpPr>
        <dsp:cNvPr id="0" name=""/>
        <dsp:cNvSpPr/>
      </dsp:nvSpPr>
      <dsp:spPr>
        <a:xfrm>
          <a:off x="0" y="328998"/>
          <a:ext cx="8596312" cy="554400"/>
        </a:xfrm>
        <a:prstGeom prst="rect">
          <a:avLst/>
        </a:prstGeom>
        <a:solidFill>
          <a:schemeClr val="lt1">
            <a:alpha val="90000"/>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303104B-DA30-412D-9CB1-A287095364BE}">
      <dsp:nvSpPr>
        <dsp:cNvPr id="0" name=""/>
        <dsp:cNvSpPr/>
      </dsp:nvSpPr>
      <dsp:spPr>
        <a:xfrm>
          <a:off x="429815" y="4278"/>
          <a:ext cx="6017418" cy="649440"/>
        </a:xfrm>
        <a:prstGeom prst="round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444" tIns="0" rIns="227444" bIns="0" numCol="1" spcCol="1270" anchor="ctr" anchorCtr="0">
          <a:noAutofit/>
        </a:bodyPr>
        <a:lstStyle/>
        <a:p>
          <a:pPr marL="0" lvl="0" indent="0" algn="l" defTabSz="800100">
            <a:lnSpc>
              <a:spcPct val="90000"/>
            </a:lnSpc>
            <a:spcBef>
              <a:spcPct val="0"/>
            </a:spcBef>
            <a:spcAft>
              <a:spcPct val="35000"/>
            </a:spcAft>
            <a:buNone/>
          </a:pPr>
          <a:r>
            <a:rPr lang="en-US" sz="1800" b="0" i="0" u="none" kern="1200" dirty="0"/>
            <a:t>“Ayushman Bharat Digital Mission Implementation” AND “ABDM Challenges”.</a:t>
          </a:r>
          <a:endParaRPr lang="en-US" sz="1800" kern="1200" dirty="0"/>
        </a:p>
      </dsp:txBody>
      <dsp:txXfrm>
        <a:off x="461518" y="35981"/>
        <a:ext cx="5954012" cy="586034"/>
      </dsp:txXfrm>
    </dsp:sp>
    <dsp:sp modelId="{B67475F8-FCA3-4126-82CB-7ABE090EA41E}">
      <dsp:nvSpPr>
        <dsp:cNvPr id="0" name=""/>
        <dsp:cNvSpPr/>
      </dsp:nvSpPr>
      <dsp:spPr>
        <a:xfrm>
          <a:off x="0" y="1326918"/>
          <a:ext cx="8596312" cy="554400"/>
        </a:xfrm>
        <a:prstGeom prst="rect">
          <a:avLst/>
        </a:prstGeom>
        <a:solidFill>
          <a:schemeClr val="lt1">
            <a:alpha val="90000"/>
            <a:hueOff val="0"/>
            <a:satOff val="0"/>
            <a:lumOff val="0"/>
            <a:alphaOff val="0"/>
          </a:schemeClr>
        </a:solidFill>
        <a:ln w="19050" cap="rnd" cmpd="sng" algn="ctr">
          <a:solidFill>
            <a:schemeClr val="accent3">
              <a:hueOff val="-477801"/>
              <a:satOff val="393"/>
              <a:lumOff val="-327"/>
              <a:alphaOff val="0"/>
            </a:schemeClr>
          </a:solidFill>
          <a:prstDash val="solid"/>
        </a:ln>
        <a:effectLst/>
      </dsp:spPr>
      <dsp:style>
        <a:lnRef idx="2">
          <a:scrgbClr r="0" g="0" b="0"/>
        </a:lnRef>
        <a:fillRef idx="1">
          <a:scrgbClr r="0" g="0" b="0"/>
        </a:fillRef>
        <a:effectRef idx="0">
          <a:scrgbClr r="0" g="0" b="0"/>
        </a:effectRef>
        <a:fontRef idx="minor"/>
      </dsp:style>
    </dsp:sp>
    <dsp:sp modelId="{D9C581DF-A607-49FD-8F22-759E265E3524}">
      <dsp:nvSpPr>
        <dsp:cNvPr id="0" name=""/>
        <dsp:cNvSpPr/>
      </dsp:nvSpPr>
      <dsp:spPr>
        <a:xfrm>
          <a:off x="429815" y="1002198"/>
          <a:ext cx="6017418" cy="649440"/>
        </a:xfrm>
        <a:prstGeom prst="roundRect">
          <a:avLst/>
        </a:prstGeom>
        <a:solidFill>
          <a:schemeClr val="accent3">
            <a:hueOff val="-477801"/>
            <a:satOff val="393"/>
            <a:lumOff val="-32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444" tIns="0" rIns="227444" bIns="0" numCol="1" spcCol="1270" anchor="ctr" anchorCtr="0">
          <a:noAutofit/>
        </a:bodyPr>
        <a:lstStyle/>
        <a:p>
          <a:pPr marL="0" lvl="0" indent="0" algn="l" defTabSz="800100">
            <a:lnSpc>
              <a:spcPct val="90000"/>
            </a:lnSpc>
            <a:spcBef>
              <a:spcPct val="0"/>
            </a:spcBef>
            <a:spcAft>
              <a:spcPct val="35000"/>
            </a:spcAft>
            <a:buNone/>
          </a:pPr>
          <a:r>
            <a:rPr lang="en-US" sz="1800" b="0" i="0" u="none" kern="1200" dirty="0"/>
            <a:t>“ABDM benefits” AND “ABDM Healthcare”.</a:t>
          </a:r>
          <a:endParaRPr lang="en-US" sz="1800" b="0" kern="1200" dirty="0"/>
        </a:p>
      </dsp:txBody>
      <dsp:txXfrm>
        <a:off x="461518" y="1033901"/>
        <a:ext cx="5954012" cy="586034"/>
      </dsp:txXfrm>
    </dsp:sp>
    <dsp:sp modelId="{8F5992C1-B6B7-4F30-858C-9D3DB610F26F}">
      <dsp:nvSpPr>
        <dsp:cNvPr id="0" name=""/>
        <dsp:cNvSpPr/>
      </dsp:nvSpPr>
      <dsp:spPr>
        <a:xfrm>
          <a:off x="0" y="2324838"/>
          <a:ext cx="8596312" cy="554400"/>
        </a:xfrm>
        <a:prstGeom prst="rect">
          <a:avLst/>
        </a:prstGeom>
        <a:solidFill>
          <a:schemeClr val="lt1">
            <a:alpha val="90000"/>
            <a:hueOff val="0"/>
            <a:satOff val="0"/>
            <a:lumOff val="0"/>
            <a:alphaOff val="0"/>
          </a:schemeClr>
        </a:solidFill>
        <a:ln w="19050" cap="rnd" cmpd="sng" algn="ctr">
          <a:solidFill>
            <a:schemeClr val="accent3">
              <a:hueOff val="-955602"/>
              <a:satOff val="787"/>
              <a:lumOff val="-654"/>
              <a:alphaOff val="0"/>
            </a:schemeClr>
          </a:solidFill>
          <a:prstDash val="solid"/>
        </a:ln>
        <a:effectLst/>
      </dsp:spPr>
      <dsp:style>
        <a:lnRef idx="2">
          <a:scrgbClr r="0" g="0" b="0"/>
        </a:lnRef>
        <a:fillRef idx="1">
          <a:scrgbClr r="0" g="0" b="0"/>
        </a:fillRef>
        <a:effectRef idx="0">
          <a:scrgbClr r="0" g="0" b="0"/>
        </a:effectRef>
        <a:fontRef idx="minor"/>
      </dsp:style>
    </dsp:sp>
    <dsp:sp modelId="{3895A82B-8FA7-4908-B272-A60D7D797986}">
      <dsp:nvSpPr>
        <dsp:cNvPr id="0" name=""/>
        <dsp:cNvSpPr/>
      </dsp:nvSpPr>
      <dsp:spPr>
        <a:xfrm>
          <a:off x="429815" y="2000118"/>
          <a:ext cx="6017418" cy="649440"/>
        </a:xfrm>
        <a:prstGeom prst="roundRect">
          <a:avLst/>
        </a:prstGeom>
        <a:solidFill>
          <a:schemeClr val="accent3">
            <a:hueOff val="-955602"/>
            <a:satOff val="787"/>
            <a:lumOff val="-654"/>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444" tIns="0" rIns="227444" bIns="0" numCol="1" spcCol="1270" anchor="ctr" anchorCtr="0">
          <a:noAutofit/>
        </a:bodyPr>
        <a:lstStyle/>
        <a:p>
          <a:pPr marL="0" lvl="0" indent="0" algn="l" defTabSz="800100">
            <a:lnSpc>
              <a:spcPct val="90000"/>
            </a:lnSpc>
            <a:spcBef>
              <a:spcPct val="0"/>
            </a:spcBef>
            <a:spcAft>
              <a:spcPct val="35000"/>
            </a:spcAft>
            <a:buNone/>
          </a:pPr>
          <a:r>
            <a:rPr lang="en-US" sz="1800" b="0" i="0" u="none" kern="1200" dirty="0"/>
            <a:t>“ABDM Components” AND “ABDM importance”. </a:t>
          </a:r>
          <a:endParaRPr lang="en-US" sz="1800" b="0" kern="1200" dirty="0"/>
        </a:p>
      </dsp:txBody>
      <dsp:txXfrm>
        <a:off x="461518" y="2031821"/>
        <a:ext cx="5954012" cy="586034"/>
      </dsp:txXfrm>
    </dsp:sp>
    <dsp:sp modelId="{2EEF91B2-1272-4A46-8C74-0FFD5AD2AB53}">
      <dsp:nvSpPr>
        <dsp:cNvPr id="0" name=""/>
        <dsp:cNvSpPr/>
      </dsp:nvSpPr>
      <dsp:spPr>
        <a:xfrm>
          <a:off x="0" y="3322758"/>
          <a:ext cx="8596312" cy="554400"/>
        </a:xfrm>
        <a:prstGeom prst="rect">
          <a:avLst/>
        </a:prstGeom>
        <a:solidFill>
          <a:schemeClr val="lt1">
            <a:alpha val="90000"/>
            <a:hueOff val="0"/>
            <a:satOff val="0"/>
            <a:lumOff val="0"/>
            <a:alphaOff val="0"/>
          </a:schemeClr>
        </a:solidFill>
        <a:ln w="19050" cap="rnd" cmpd="sng" algn="ctr">
          <a:solidFill>
            <a:schemeClr val="accent3">
              <a:hueOff val="-1433403"/>
              <a:satOff val="1180"/>
              <a:lumOff val="-981"/>
              <a:alphaOff val="0"/>
            </a:schemeClr>
          </a:solidFill>
          <a:prstDash val="solid"/>
        </a:ln>
        <a:effectLst/>
      </dsp:spPr>
      <dsp:style>
        <a:lnRef idx="2">
          <a:scrgbClr r="0" g="0" b="0"/>
        </a:lnRef>
        <a:fillRef idx="1">
          <a:scrgbClr r="0" g="0" b="0"/>
        </a:fillRef>
        <a:effectRef idx="0">
          <a:scrgbClr r="0" g="0" b="0"/>
        </a:effectRef>
        <a:fontRef idx="minor"/>
      </dsp:style>
    </dsp:sp>
    <dsp:sp modelId="{F8E18CE8-49ED-4699-985E-BEA177BFE0FD}">
      <dsp:nvSpPr>
        <dsp:cNvPr id="0" name=""/>
        <dsp:cNvSpPr/>
      </dsp:nvSpPr>
      <dsp:spPr>
        <a:xfrm>
          <a:off x="429815" y="2998038"/>
          <a:ext cx="6017418" cy="649440"/>
        </a:xfrm>
        <a:prstGeom prst="roundRect">
          <a:avLst/>
        </a:prstGeom>
        <a:solidFill>
          <a:schemeClr val="accent3">
            <a:hueOff val="-1433403"/>
            <a:satOff val="1180"/>
            <a:lumOff val="-981"/>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444" tIns="0" rIns="227444" bIns="0" numCol="1" spcCol="1270" anchor="ctr" anchorCtr="0">
          <a:noAutofit/>
        </a:bodyPr>
        <a:lstStyle/>
        <a:p>
          <a:pPr marL="0" lvl="0" indent="0" algn="l" defTabSz="800100">
            <a:lnSpc>
              <a:spcPct val="90000"/>
            </a:lnSpc>
            <a:spcBef>
              <a:spcPct val="0"/>
            </a:spcBef>
            <a:spcAft>
              <a:spcPct val="35000"/>
            </a:spcAft>
            <a:buNone/>
          </a:pPr>
          <a:r>
            <a:rPr lang="en-US" sz="1800" b="0" i="0" u="none" kern="1200" dirty="0"/>
            <a:t>“ABDM Strategies” AND “ABDM importance”. </a:t>
          </a:r>
          <a:endParaRPr lang="en-US" sz="1800" b="0" kern="1200" dirty="0"/>
        </a:p>
      </dsp:txBody>
      <dsp:txXfrm>
        <a:off x="461518" y="3029741"/>
        <a:ext cx="5954012" cy="58603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93AD2D-03A9-48A5-9A3D-074FC5B89000}">
      <dsp:nvSpPr>
        <dsp:cNvPr id="0" name=""/>
        <dsp:cNvSpPr/>
      </dsp:nvSpPr>
      <dsp:spPr>
        <a:xfrm>
          <a:off x="-6171943" y="-944246"/>
          <a:ext cx="7346900" cy="7346900"/>
        </a:xfrm>
        <a:prstGeom prst="blockArc">
          <a:avLst>
            <a:gd name="adj1" fmla="val 18900000"/>
            <a:gd name="adj2" fmla="val 2700000"/>
            <a:gd name="adj3" fmla="val 294"/>
          </a:avLst>
        </a:prstGeom>
        <a:noFill/>
        <a:ln w="19050"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99A9C34-7AC8-45BC-8C91-E684CF4636F8}">
      <dsp:nvSpPr>
        <dsp:cNvPr id="0" name=""/>
        <dsp:cNvSpPr/>
      </dsp:nvSpPr>
      <dsp:spPr>
        <a:xfrm>
          <a:off x="614916" y="419642"/>
          <a:ext cx="6075839" cy="839721"/>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6529" tIns="38100" rIns="38100" bIns="38100" numCol="1" spcCol="1270" anchor="ctr" anchorCtr="0">
          <a:noAutofit/>
        </a:bodyPr>
        <a:lstStyle/>
        <a:p>
          <a:pPr marL="0" lvl="0" indent="0" algn="l" defTabSz="666750">
            <a:lnSpc>
              <a:spcPct val="90000"/>
            </a:lnSpc>
            <a:spcBef>
              <a:spcPct val="0"/>
            </a:spcBef>
            <a:spcAft>
              <a:spcPct val="35000"/>
            </a:spcAft>
            <a:buNone/>
          </a:pPr>
          <a:r>
            <a:rPr lang="en-US" sz="1500" b="1" i="1" u="none" kern="1200" dirty="0"/>
            <a:t>Theme 1: The integration of ABDM improved efficiency and effectiveness of the overall healthcare service system in India.</a:t>
          </a:r>
          <a:endParaRPr lang="en-US" sz="1500" kern="1200" dirty="0"/>
        </a:p>
      </dsp:txBody>
      <dsp:txXfrm>
        <a:off x="614916" y="419642"/>
        <a:ext cx="6075839" cy="839721"/>
      </dsp:txXfrm>
    </dsp:sp>
    <dsp:sp modelId="{14A39E7C-EC1A-43FF-A372-F91A0914DBCC}">
      <dsp:nvSpPr>
        <dsp:cNvPr id="0" name=""/>
        <dsp:cNvSpPr/>
      </dsp:nvSpPr>
      <dsp:spPr>
        <a:xfrm>
          <a:off x="90090" y="314677"/>
          <a:ext cx="1049651" cy="1049651"/>
        </a:xfrm>
        <a:prstGeom prst="ellipse">
          <a:avLst/>
        </a:prstGeom>
        <a:solidFill>
          <a:schemeClr val="lt1">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8BE3A63-0C8A-4025-8228-90D46B086E90}">
      <dsp:nvSpPr>
        <dsp:cNvPr id="0" name=""/>
        <dsp:cNvSpPr/>
      </dsp:nvSpPr>
      <dsp:spPr>
        <a:xfrm>
          <a:off x="1096347" y="1679442"/>
          <a:ext cx="5594408" cy="839721"/>
        </a:xfrm>
        <a:prstGeom prst="rect">
          <a:avLst/>
        </a:prstGeom>
        <a:solidFill>
          <a:schemeClr val="accent3">
            <a:hueOff val="-477801"/>
            <a:satOff val="393"/>
            <a:lumOff val="-32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6529" tIns="38100" rIns="38100" bIns="38100" numCol="1" spcCol="1270" anchor="ctr" anchorCtr="0">
          <a:noAutofit/>
        </a:bodyPr>
        <a:lstStyle/>
        <a:p>
          <a:pPr marL="0" lvl="0" indent="0" algn="l" defTabSz="666750">
            <a:lnSpc>
              <a:spcPct val="90000"/>
            </a:lnSpc>
            <a:spcBef>
              <a:spcPct val="0"/>
            </a:spcBef>
            <a:spcAft>
              <a:spcPct val="35000"/>
            </a:spcAft>
            <a:buNone/>
          </a:pPr>
          <a:r>
            <a:rPr lang="en-US" sz="1500" b="1" i="1" u="none" kern="1200" dirty="0"/>
            <a:t>Theme 2: </a:t>
          </a:r>
          <a:r>
            <a:rPr lang="en-US" sz="1500" b="1" i="1" u="none" kern="1200" dirty="0" err="1"/>
            <a:t>CoWIN</a:t>
          </a:r>
          <a:r>
            <a:rPr lang="en-US" sz="1500" b="1" i="1" u="none" kern="1200" dirty="0"/>
            <a:t>, PHR apps, LMIS solutions and e-</a:t>
          </a:r>
          <a:r>
            <a:rPr lang="en-US" sz="1500" b="1" i="1" u="none" kern="1200" dirty="0" err="1"/>
            <a:t>Aarogya</a:t>
          </a:r>
          <a:r>
            <a:rPr lang="en-US" sz="1500" b="1" i="1" u="none" kern="1200" dirty="0"/>
            <a:t> are the most commonly and successfully integrated AMDP components in India. </a:t>
          </a:r>
          <a:endParaRPr lang="en-US" sz="1500" b="0" kern="1200" dirty="0"/>
        </a:p>
      </dsp:txBody>
      <dsp:txXfrm>
        <a:off x="1096347" y="1679442"/>
        <a:ext cx="5594408" cy="839721"/>
      </dsp:txXfrm>
    </dsp:sp>
    <dsp:sp modelId="{2345BD61-8D39-4830-BA4F-35657628F52A}">
      <dsp:nvSpPr>
        <dsp:cNvPr id="0" name=""/>
        <dsp:cNvSpPr/>
      </dsp:nvSpPr>
      <dsp:spPr>
        <a:xfrm>
          <a:off x="571522" y="1574477"/>
          <a:ext cx="1049651" cy="1049651"/>
        </a:xfrm>
        <a:prstGeom prst="ellipse">
          <a:avLst/>
        </a:prstGeom>
        <a:solidFill>
          <a:schemeClr val="lt1">
            <a:hueOff val="0"/>
            <a:satOff val="0"/>
            <a:lumOff val="0"/>
            <a:alphaOff val="0"/>
          </a:schemeClr>
        </a:solidFill>
        <a:ln w="19050" cap="rnd" cmpd="sng" algn="ctr">
          <a:solidFill>
            <a:schemeClr val="accent3">
              <a:hueOff val="-477801"/>
              <a:satOff val="393"/>
              <a:lumOff val="-327"/>
              <a:alphaOff val="0"/>
            </a:schemeClr>
          </a:solidFill>
          <a:prstDash val="solid"/>
        </a:ln>
        <a:effectLst/>
      </dsp:spPr>
      <dsp:style>
        <a:lnRef idx="2">
          <a:scrgbClr r="0" g="0" b="0"/>
        </a:lnRef>
        <a:fillRef idx="1">
          <a:scrgbClr r="0" g="0" b="0"/>
        </a:fillRef>
        <a:effectRef idx="0">
          <a:scrgbClr r="0" g="0" b="0"/>
        </a:effectRef>
        <a:fontRef idx="minor"/>
      </dsp:style>
    </dsp:sp>
    <dsp:sp modelId="{B4AC6464-1D6E-4393-AAB6-4C49941694FB}">
      <dsp:nvSpPr>
        <dsp:cNvPr id="0" name=""/>
        <dsp:cNvSpPr/>
      </dsp:nvSpPr>
      <dsp:spPr>
        <a:xfrm>
          <a:off x="1096347" y="2939243"/>
          <a:ext cx="5594408" cy="839721"/>
        </a:xfrm>
        <a:prstGeom prst="rect">
          <a:avLst/>
        </a:prstGeom>
        <a:solidFill>
          <a:schemeClr val="accent3">
            <a:hueOff val="-955602"/>
            <a:satOff val="787"/>
            <a:lumOff val="-654"/>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6529" tIns="38100" rIns="38100" bIns="38100" numCol="1" spcCol="1270" anchor="ctr" anchorCtr="0">
          <a:noAutofit/>
        </a:bodyPr>
        <a:lstStyle/>
        <a:p>
          <a:pPr marL="0" lvl="0" indent="0" algn="l" defTabSz="666750">
            <a:lnSpc>
              <a:spcPct val="90000"/>
            </a:lnSpc>
            <a:spcBef>
              <a:spcPct val="0"/>
            </a:spcBef>
            <a:spcAft>
              <a:spcPct val="35000"/>
            </a:spcAft>
            <a:buNone/>
          </a:pPr>
          <a:r>
            <a:rPr lang="en-US" sz="1500" b="1" i="1" u="none" kern="1200" dirty="0"/>
            <a:t>Theme 3: Engaging State government, inequality, ensuring privacy and technical issues are the major challenges associated with ABDM integration.</a:t>
          </a:r>
          <a:endParaRPr lang="en-US" sz="1500" b="0" kern="1200" dirty="0"/>
        </a:p>
      </dsp:txBody>
      <dsp:txXfrm>
        <a:off x="1096347" y="2939243"/>
        <a:ext cx="5594408" cy="839721"/>
      </dsp:txXfrm>
    </dsp:sp>
    <dsp:sp modelId="{0AB5E5FD-381A-4950-9AFB-C0CC4B0046EA}">
      <dsp:nvSpPr>
        <dsp:cNvPr id="0" name=""/>
        <dsp:cNvSpPr/>
      </dsp:nvSpPr>
      <dsp:spPr>
        <a:xfrm>
          <a:off x="571522" y="2834278"/>
          <a:ext cx="1049651" cy="1049651"/>
        </a:xfrm>
        <a:prstGeom prst="ellipse">
          <a:avLst/>
        </a:prstGeom>
        <a:solidFill>
          <a:schemeClr val="lt1">
            <a:hueOff val="0"/>
            <a:satOff val="0"/>
            <a:lumOff val="0"/>
            <a:alphaOff val="0"/>
          </a:schemeClr>
        </a:solidFill>
        <a:ln w="19050" cap="rnd" cmpd="sng" algn="ctr">
          <a:solidFill>
            <a:schemeClr val="accent3">
              <a:hueOff val="-955602"/>
              <a:satOff val="787"/>
              <a:lumOff val="-654"/>
              <a:alphaOff val="0"/>
            </a:schemeClr>
          </a:solidFill>
          <a:prstDash val="solid"/>
        </a:ln>
        <a:effectLst/>
      </dsp:spPr>
      <dsp:style>
        <a:lnRef idx="2">
          <a:scrgbClr r="0" g="0" b="0"/>
        </a:lnRef>
        <a:fillRef idx="1">
          <a:scrgbClr r="0" g="0" b="0"/>
        </a:fillRef>
        <a:effectRef idx="0">
          <a:scrgbClr r="0" g="0" b="0"/>
        </a:effectRef>
        <a:fontRef idx="minor"/>
      </dsp:style>
    </dsp:sp>
    <dsp:sp modelId="{76D98291-531B-4F34-8999-267420811754}">
      <dsp:nvSpPr>
        <dsp:cNvPr id="0" name=""/>
        <dsp:cNvSpPr/>
      </dsp:nvSpPr>
      <dsp:spPr>
        <a:xfrm>
          <a:off x="614916" y="4199044"/>
          <a:ext cx="6075839" cy="839721"/>
        </a:xfrm>
        <a:prstGeom prst="rect">
          <a:avLst/>
        </a:prstGeom>
        <a:solidFill>
          <a:schemeClr val="accent3">
            <a:hueOff val="-1433403"/>
            <a:satOff val="1180"/>
            <a:lumOff val="-981"/>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6529" tIns="38100" rIns="38100" bIns="38100" numCol="1" spcCol="1270" anchor="ctr" anchorCtr="0">
          <a:noAutofit/>
        </a:bodyPr>
        <a:lstStyle/>
        <a:p>
          <a:pPr marL="0" lvl="0" indent="0" algn="l" defTabSz="666750">
            <a:lnSpc>
              <a:spcPct val="90000"/>
            </a:lnSpc>
            <a:spcBef>
              <a:spcPct val="0"/>
            </a:spcBef>
            <a:spcAft>
              <a:spcPct val="35000"/>
            </a:spcAft>
            <a:buNone/>
          </a:pPr>
          <a:r>
            <a:rPr lang="en-US" sz="1500" b="1" i="1" u="none" kern="1200" dirty="0"/>
            <a:t>Theme 4: Through organizing community programs, engaging healthcare technology experts, and providing staff training opportunities, ABDM can be integrated successfully. </a:t>
          </a:r>
          <a:endParaRPr lang="en-US" sz="1500" b="0" kern="1200" dirty="0"/>
        </a:p>
      </dsp:txBody>
      <dsp:txXfrm>
        <a:off x="614916" y="4199044"/>
        <a:ext cx="6075839" cy="839721"/>
      </dsp:txXfrm>
    </dsp:sp>
    <dsp:sp modelId="{596739AA-3DC1-478D-945B-DC3375B556AA}">
      <dsp:nvSpPr>
        <dsp:cNvPr id="0" name=""/>
        <dsp:cNvSpPr/>
      </dsp:nvSpPr>
      <dsp:spPr>
        <a:xfrm>
          <a:off x="90090" y="4094078"/>
          <a:ext cx="1049651" cy="1049651"/>
        </a:xfrm>
        <a:prstGeom prst="ellipse">
          <a:avLst/>
        </a:prstGeom>
        <a:solidFill>
          <a:schemeClr val="lt1">
            <a:hueOff val="0"/>
            <a:satOff val="0"/>
            <a:lumOff val="0"/>
            <a:alphaOff val="0"/>
          </a:schemeClr>
        </a:solidFill>
        <a:ln w="19050" cap="rnd" cmpd="sng" algn="ctr">
          <a:solidFill>
            <a:schemeClr val="accent3">
              <a:hueOff val="-1433403"/>
              <a:satOff val="1180"/>
              <a:lumOff val="-981"/>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A5FE35-8279-4CDD-8135-6CD953C2D3D8}">
      <dsp:nvSpPr>
        <dsp:cNvPr id="0" name=""/>
        <dsp:cNvSpPr/>
      </dsp:nvSpPr>
      <dsp:spPr>
        <a:xfrm>
          <a:off x="242304" y="2086"/>
          <a:ext cx="1643407" cy="986044"/>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Font typeface="Arial" panose="020B0604020202020204" pitchFamily="34" charset="0"/>
            <a:buNone/>
          </a:pPr>
          <a:r>
            <a:rPr lang="en-US" sz="1600" b="0" i="0" kern="1200"/>
            <a:t>Medical examination, treatment and consultation</a:t>
          </a:r>
          <a:endParaRPr lang="en-US" sz="1600" kern="1200"/>
        </a:p>
      </dsp:txBody>
      <dsp:txXfrm>
        <a:off x="242304" y="2086"/>
        <a:ext cx="1643407" cy="986044"/>
      </dsp:txXfrm>
    </dsp:sp>
    <dsp:sp modelId="{B9D62DFC-DD64-4898-BD0D-1C2BA2901AD7}">
      <dsp:nvSpPr>
        <dsp:cNvPr id="0" name=""/>
        <dsp:cNvSpPr/>
      </dsp:nvSpPr>
      <dsp:spPr>
        <a:xfrm>
          <a:off x="2050052" y="2086"/>
          <a:ext cx="1643407" cy="986044"/>
        </a:xfrm>
        <a:prstGeom prst="rect">
          <a:avLst/>
        </a:prstGeom>
        <a:solidFill>
          <a:schemeClr val="accent2">
            <a:hueOff val="-329365"/>
            <a:satOff val="1578"/>
            <a:lumOff val="146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Font typeface="Arial" panose="020B0604020202020204" pitchFamily="34" charset="0"/>
            <a:buNone/>
          </a:pPr>
          <a:r>
            <a:rPr lang="en-US" sz="1600" b="0" i="0" kern="1200"/>
            <a:t>Pre-hospitalization</a:t>
          </a:r>
        </a:p>
      </dsp:txBody>
      <dsp:txXfrm>
        <a:off x="2050052" y="2086"/>
        <a:ext cx="1643407" cy="986044"/>
      </dsp:txXfrm>
    </dsp:sp>
    <dsp:sp modelId="{6C5E1A9A-C705-494A-B402-A7F5B760E402}">
      <dsp:nvSpPr>
        <dsp:cNvPr id="0" name=""/>
        <dsp:cNvSpPr/>
      </dsp:nvSpPr>
      <dsp:spPr>
        <a:xfrm>
          <a:off x="3857800" y="2086"/>
          <a:ext cx="1643407" cy="986044"/>
        </a:xfrm>
        <a:prstGeom prst="rect">
          <a:avLst/>
        </a:prstGeom>
        <a:solidFill>
          <a:schemeClr val="accent2">
            <a:hueOff val="-658730"/>
            <a:satOff val="3156"/>
            <a:lumOff val="2919"/>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Font typeface="Arial" panose="020B0604020202020204" pitchFamily="34" charset="0"/>
            <a:buNone/>
          </a:pPr>
          <a:r>
            <a:rPr lang="en-US" sz="1600" b="0" i="0" kern="1200"/>
            <a:t>Medicine and medical consumables</a:t>
          </a:r>
        </a:p>
      </dsp:txBody>
      <dsp:txXfrm>
        <a:off x="3857800" y="2086"/>
        <a:ext cx="1643407" cy="986044"/>
      </dsp:txXfrm>
    </dsp:sp>
    <dsp:sp modelId="{A2F029E1-075F-4B13-AD4E-EDC8CC3FE803}">
      <dsp:nvSpPr>
        <dsp:cNvPr id="0" name=""/>
        <dsp:cNvSpPr/>
      </dsp:nvSpPr>
      <dsp:spPr>
        <a:xfrm>
          <a:off x="242304" y="1152471"/>
          <a:ext cx="1643407" cy="986044"/>
        </a:xfrm>
        <a:prstGeom prst="rect">
          <a:avLst/>
        </a:prstGeom>
        <a:solidFill>
          <a:schemeClr val="accent2">
            <a:hueOff val="-988095"/>
            <a:satOff val="4733"/>
            <a:lumOff val="4379"/>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Font typeface="Arial" panose="020B0604020202020204" pitchFamily="34" charset="0"/>
            <a:buNone/>
          </a:pPr>
          <a:r>
            <a:rPr lang="en-US" sz="1600" b="0" i="0" kern="1200"/>
            <a:t>Non-intensive and intensive care services</a:t>
          </a:r>
        </a:p>
      </dsp:txBody>
      <dsp:txXfrm>
        <a:off x="242304" y="1152471"/>
        <a:ext cx="1643407" cy="986044"/>
      </dsp:txXfrm>
    </dsp:sp>
    <dsp:sp modelId="{D5786D05-1A1A-4BAD-AEDC-62DE971AE65D}">
      <dsp:nvSpPr>
        <dsp:cNvPr id="0" name=""/>
        <dsp:cNvSpPr/>
      </dsp:nvSpPr>
      <dsp:spPr>
        <a:xfrm>
          <a:off x="2050052" y="1152471"/>
          <a:ext cx="1643407" cy="986044"/>
        </a:xfrm>
        <a:prstGeom prst="rect">
          <a:avLst/>
        </a:prstGeom>
        <a:solidFill>
          <a:schemeClr val="accent2">
            <a:hueOff val="-1317460"/>
            <a:satOff val="6311"/>
            <a:lumOff val="5839"/>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Font typeface="Arial" panose="020B0604020202020204" pitchFamily="34" charset="0"/>
            <a:buNone/>
          </a:pPr>
          <a:r>
            <a:rPr lang="en-US" sz="1600" b="0" i="0" kern="1200"/>
            <a:t>Diagnostic and laboratory investigations</a:t>
          </a:r>
        </a:p>
      </dsp:txBody>
      <dsp:txXfrm>
        <a:off x="2050052" y="1152471"/>
        <a:ext cx="1643407" cy="986044"/>
      </dsp:txXfrm>
    </dsp:sp>
    <dsp:sp modelId="{1D4308F1-41D5-4090-9AB0-3C8C96B91054}">
      <dsp:nvSpPr>
        <dsp:cNvPr id="0" name=""/>
        <dsp:cNvSpPr/>
      </dsp:nvSpPr>
      <dsp:spPr>
        <a:xfrm>
          <a:off x="3857800" y="1152471"/>
          <a:ext cx="1643407" cy="986044"/>
        </a:xfrm>
        <a:prstGeom prst="rect">
          <a:avLst/>
        </a:prstGeom>
        <a:solidFill>
          <a:schemeClr val="accent2">
            <a:hueOff val="-1646826"/>
            <a:satOff val="7889"/>
            <a:lumOff val="7298"/>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Font typeface="Arial" panose="020B0604020202020204" pitchFamily="34" charset="0"/>
            <a:buNone/>
          </a:pPr>
          <a:r>
            <a:rPr lang="en-US" sz="1600" b="0" i="0" kern="1200" dirty="0"/>
            <a:t>Medical implantation services (where necessary)</a:t>
          </a:r>
        </a:p>
      </dsp:txBody>
      <dsp:txXfrm>
        <a:off x="3857800" y="1152471"/>
        <a:ext cx="1643407" cy="986044"/>
      </dsp:txXfrm>
    </dsp:sp>
    <dsp:sp modelId="{14309894-A3CB-453D-866A-29FABE3115A4}">
      <dsp:nvSpPr>
        <dsp:cNvPr id="0" name=""/>
        <dsp:cNvSpPr/>
      </dsp:nvSpPr>
      <dsp:spPr>
        <a:xfrm>
          <a:off x="242304" y="2302856"/>
          <a:ext cx="1643407" cy="986044"/>
        </a:xfrm>
        <a:prstGeom prst="rect">
          <a:avLst/>
        </a:prstGeom>
        <a:solidFill>
          <a:schemeClr val="accent2">
            <a:hueOff val="-1976191"/>
            <a:satOff val="9467"/>
            <a:lumOff val="8758"/>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Font typeface="Arial" panose="020B0604020202020204" pitchFamily="34" charset="0"/>
            <a:buNone/>
          </a:pPr>
          <a:r>
            <a:rPr lang="en-US" sz="1600" b="0" i="0" kern="1200" dirty="0"/>
            <a:t>Accommodation benefits</a:t>
          </a:r>
        </a:p>
      </dsp:txBody>
      <dsp:txXfrm>
        <a:off x="242304" y="2302856"/>
        <a:ext cx="1643407" cy="986044"/>
      </dsp:txXfrm>
    </dsp:sp>
    <dsp:sp modelId="{3379999A-836E-4236-8B6D-38C4EBD28272}">
      <dsp:nvSpPr>
        <dsp:cNvPr id="0" name=""/>
        <dsp:cNvSpPr/>
      </dsp:nvSpPr>
      <dsp:spPr>
        <a:xfrm>
          <a:off x="2050052" y="2302856"/>
          <a:ext cx="1643407" cy="986044"/>
        </a:xfrm>
        <a:prstGeom prst="rect">
          <a:avLst/>
        </a:prstGeom>
        <a:solidFill>
          <a:schemeClr val="accent2">
            <a:hueOff val="-2305556"/>
            <a:satOff val="11044"/>
            <a:lumOff val="10218"/>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Font typeface="Arial" panose="020B0604020202020204" pitchFamily="34" charset="0"/>
            <a:buNone/>
          </a:pPr>
          <a:r>
            <a:rPr lang="en-US" sz="1600" b="0" i="0" kern="1200"/>
            <a:t>Food services</a:t>
          </a:r>
        </a:p>
      </dsp:txBody>
      <dsp:txXfrm>
        <a:off x="2050052" y="2302856"/>
        <a:ext cx="1643407" cy="986044"/>
      </dsp:txXfrm>
    </dsp:sp>
    <dsp:sp modelId="{53226F4F-7D65-4BB4-B21D-E35B9E11F829}">
      <dsp:nvSpPr>
        <dsp:cNvPr id="0" name=""/>
        <dsp:cNvSpPr/>
      </dsp:nvSpPr>
      <dsp:spPr>
        <a:xfrm>
          <a:off x="3857800" y="2302856"/>
          <a:ext cx="1643407" cy="986044"/>
        </a:xfrm>
        <a:prstGeom prst="rect">
          <a:avLst/>
        </a:prstGeom>
        <a:solidFill>
          <a:schemeClr val="accent2">
            <a:hueOff val="-2634921"/>
            <a:satOff val="12622"/>
            <a:lumOff val="1167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Font typeface="Arial" panose="020B0604020202020204" pitchFamily="34" charset="0"/>
            <a:buNone/>
          </a:pPr>
          <a:r>
            <a:rPr lang="en-US" sz="1600" b="0" i="0" kern="1200"/>
            <a:t>Complications arising during treatment</a:t>
          </a:r>
        </a:p>
      </dsp:txBody>
      <dsp:txXfrm>
        <a:off x="3857800" y="2302856"/>
        <a:ext cx="1643407" cy="986044"/>
      </dsp:txXfrm>
    </dsp:sp>
    <dsp:sp modelId="{24DFBBD8-6DF9-4862-967A-E7AF86A74831}">
      <dsp:nvSpPr>
        <dsp:cNvPr id="0" name=""/>
        <dsp:cNvSpPr/>
      </dsp:nvSpPr>
      <dsp:spPr>
        <a:xfrm>
          <a:off x="2050052" y="3453241"/>
          <a:ext cx="1643407" cy="986044"/>
        </a:xfrm>
        <a:prstGeom prst="rect">
          <a:avLst/>
        </a:prstGeom>
        <a:solidFill>
          <a:schemeClr val="accent2">
            <a:hueOff val="-2964286"/>
            <a:satOff val="14200"/>
            <a:lumOff val="1313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Font typeface="Arial" panose="020B0604020202020204" pitchFamily="34" charset="0"/>
            <a:buNone/>
          </a:pPr>
          <a:r>
            <a:rPr lang="en-US" sz="1600" b="0" i="0" kern="1200" dirty="0"/>
            <a:t>Post-hospitalization follow-up care up to 15 days</a:t>
          </a:r>
        </a:p>
      </dsp:txBody>
      <dsp:txXfrm>
        <a:off x="2050052" y="3453241"/>
        <a:ext cx="1643407" cy="98604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8D3300-DE04-4948-BFD4-458B9DC7B409}">
      <dsp:nvSpPr>
        <dsp:cNvPr id="0" name=""/>
        <dsp:cNvSpPr/>
      </dsp:nvSpPr>
      <dsp:spPr>
        <a:xfrm>
          <a:off x="2398277" y="1683102"/>
          <a:ext cx="1278884" cy="1278884"/>
        </a:xfrm>
        <a:prstGeom prst="ellipse">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Challenges</a:t>
          </a:r>
        </a:p>
      </dsp:txBody>
      <dsp:txXfrm>
        <a:off x="2585565" y="1870390"/>
        <a:ext cx="904308" cy="904308"/>
      </dsp:txXfrm>
    </dsp:sp>
    <dsp:sp modelId="{E39CC766-DAB6-44D0-8F65-0AECDA5AA5A1}">
      <dsp:nvSpPr>
        <dsp:cNvPr id="0" name=""/>
        <dsp:cNvSpPr/>
      </dsp:nvSpPr>
      <dsp:spPr>
        <a:xfrm rot="16200000">
          <a:off x="2844982" y="1471420"/>
          <a:ext cx="385474" cy="37890"/>
        </a:xfrm>
        <a:custGeom>
          <a:avLst/>
          <a:gdLst/>
          <a:ahLst/>
          <a:cxnLst/>
          <a:rect l="0" t="0" r="0" b="0"/>
          <a:pathLst>
            <a:path>
              <a:moveTo>
                <a:pt x="0" y="18945"/>
              </a:moveTo>
              <a:lnTo>
                <a:pt x="385474" y="18945"/>
              </a:lnTo>
            </a:path>
          </a:pathLst>
        </a:custGeom>
        <a:noFill/>
        <a:ln w="19050"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28083" y="1480728"/>
        <a:ext cx="19273" cy="19273"/>
      </dsp:txXfrm>
    </dsp:sp>
    <dsp:sp modelId="{0B6CA8E7-EAA8-4F19-AE02-5DE10493A0D0}">
      <dsp:nvSpPr>
        <dsp:cNvPr id="0" name=""/>
        <dsp:cNvSpPr/>
      </dsp:nvSpPr>
      <dsp:spPr>
        <a:xfrm>
          <a:off x="2398277" y="18743"/>
          <a:ext cx="1278884" cy="1278884"/>
        </a:xfrm>
        <a:prstGeom prst="ellipse">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i="1" u="none" kern="1200" dirty="0"/>
            <a:t>Engaging State government</a:t>
          </a:r>
          <a:endParaRPr lang="en-US" sz="1200" kern="1200" dirty="0"/>
        </a:p>
      </dsp:txBody>
      <dsp:txXfrm>
        <a:off x="2585565" y="206031"/>
        <a:ext cx="904308" cy="904308"/>
      </dsp:txXfrm>
    </dsp:sp>
    <dsp:sp modelId="{108ED2BB-0916-46CA-934D-5C9D3B58B63C}">
      <dsp:nvSpPr>
        <dsp:cNvPr id="0" name=""/>
        <dsp:cNvSpPr/>
      </dsp:nvSpPr>
      <dsp:spPr>
        <a:xfrm>
          <a:off x="3677162" y="2303599"/>
          <a:ext cx="385474" cy="37890"/>
        </a:xfrm>
        <a:custGeom>
          <a:avLst/>
          <a:gdLst/>
          <a:ahLst/>
          <a:cxnLst/>
          <a:rect l="0" t="0" r="0" b="0"/>
          <a:pathLst>
            <a:path>
              <a:moveTo>
                <a:pt x="0" y="18945"/>
              </a:moveTo>
              <a:lnTo>
                <a:pt x="385474" y="18945"/>
              </a:lnTo>
            </a:path>
          </a:pathLst>
        </a:custGeom>
        <a:noFill/>
        <a:ln w="19050"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860262" y="2312908"/>
        <a:ext cx="19273" cy="19273"/>
      </dsp:txXfrm>
    </dsp:sp>
    <dsp:sp modelId="{9791BF96-9AC9-46D4-886B-C293DA5F75C7}">
      <dsp:nvSpPr>
        <dsp:cNvPr id="0" name=""/>
        <dsp:cNvSpPr/>
      </dsp:nvSpPr>
      <dsp:spPr>
        <a:xfrm>
          <a:off x="4062637" y="1683102"/>
          <a:ext cx="1278884" cy="1278884"/>
        </a:xfrm>
        <a:prstGeom prst="ellipse">
          <a:avLst/>
        </a:prstGeom>
        <a:solidFill>
          <a:schemeClr val="accent4">
            <a:hueOff val="-303945"/>
            <a:satOff val="-1535"/>
            <a:lumOff val="-215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i="1" u="none" kern="1200" dirty="0"/>
            <a:t>Inequality</a:t>
          </a:r>
          <a:endParaRPr lang="en-US" sz="1200" kern="1200" dirty="0"/>
        </a:p>
      </dsp:txBody>
      <dsp:txXfrm>
        <a:off x="4249925" y="1870390"/>
        <a:ext cx="904308" cy="904308"/>
      </dsp:txXfrm>
    </dsp:sp>
    <dsp:sp modelId="{033CAB78-5116-474C-8AFF-47CF106CC859}">
      <dsp:nvSpPr>
        <dsp:cNvPr id="0" name=""/>
        <dsp:cNvSpPr/>
      </dsp:nvSpPr>
      <dsp:spPr>
        <a:xfrm rot="5400000">
          <a:off x="2844982" y="3135779"/>
          <a:ext cx="385474" cy="37890"/>
        </a:xfrm>
        <a:custGeom>
          <a:avLst/>
          <a:gdLst/>
          <a:ahLst/>
          <a:cxnLst/>
          <a:rect l="0" t="0" r="0" b="0"/>
          <a:pathLst>
            <a:path>
              <a:moveTo>
                <a:pt x="0" y="18945"/>
              </a:moveTo>
              <a:lnTo>
                <a:pt x="385474" y="18945"/>
              </a:lnTo>
            </a:path>
          </a:pathLst>
        </a:custGeom>
        <a:noFill/>
        <a:ln w="19050"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28083" y="3145087"/>
        <a:ext cx="19273" cy="19273"/>
      </dsp:txXfrm>
    </dsp:sp>
    <dsp:sp modelId="{A2432D8B-FD89-47AD-A079-1C5D9A7A045D}">
      <dsp:nvSpPr>
        <dsp:cNvPr id="0" name=""/>
        <dsp:cNvSpPr/>
      </dsp:nvSpPr>
      <dsp:spPr>
        <a:xfrm>
          <a:off x="2398277" y="3347462"/>
          <a:ext cx="1278884" cy="1278884"/>
        </a:xfrm>
        <a:prstGeom prst="ellipse">
          <a:avLst/>
        </a:prstGeom>
        <a:solidFill>
          <a:schemeClr val="accent4">
            <a:hueOff val="-607890"/>
            <a:satOff val="-3070"/>
            <a:lumOff val="-4313"/>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i="1" u="none" kern="1200" dirty="0"/>
            <a:t>Ensuring privacy</a:t>
          </a:r>
          <a:endParaRPr lang="en-US" sz="1200" kern="1200" dirty="0"/>
        </a:p>
      </dsp:txBody>
      <dsp:txXfrm>
        <a:off x="2585565" y="3534750"/>
        <a:ext cx="904308" cy="904308"/>
      </dsp:txXfrm>
    </dsp:sp>
    <dsp:sp modelId="{F573CB04-DE25-4757-AEC0-BB1C6DEAED4E}">
      <dsp:nvSpPr>
        <dsp:cNvPr id="0" name=""/>
        <dsp:cNvSpPr/>
      </dsp:nvSpPr>
      <dsp:spPr>
        <a:xfrm rot="10800000">
          <a:off x="2012802" y="2303599"/>
          <a:ext cx="385474" cy="37890"/>
        </a:xfrm>
        <a:custGeom>
          <a:avLst/>
          <a:gdLst/>
          <a:ahLst/>
          <a:cxnLst/>
          <a:rect l="0" t="0" r="0" b="0"/>
          <a:pathLst>
            <a:path>
              <a:moveTo>
                <a:pt x="0" y="18945"/>
              </a:moveTo>
              <a:lnTo>
                <a:pt x="385474" y="18945"/>
              </a:lnTo>
            </a:path>
          </a:pathLst>
        </a:custGeom>
        <a:noFill/>
        <a:ln w="19050"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2195903" y="2312908"/>
        <a:ext cx="19273" cy="19273"/>
      </dsp:txXfrm>
    </dsp:sp>
    <dsp:sp modelId="{891FEA80-53F4-440A-BAC4-933D97EF8FBC}">
      <dsp:nvSpPr>
        <dsp:cNvPr id="0" name=""/>
        <dsp:cNvSpPr/>
      </dsp:nvSpPr>
      <dsp:spPr>
        <a:xfrm>
          <a:off x="733918" y="1683102"/>
          <a:ext cx="1278884" cy="1278884"/>
        </a:xfrm>
        <a:prstGeom prst="ellipse">
          <a:avLst/>
        </a:prstGeom>
        <a:solidFill>
          <a:schemeClr val="accent4">
            <a:hueOff val="-911835"/>
            <a:satOff val="-4605"/>
            <a:lumOff val="-647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i="1" u="none" kern="1200" dirty="0"/>
            <a:t>Technical issues </a:t>
          </a:r>
          <a:endParaRPr lang="en-US" sz="1200" kern="1200" dirty="0"/>
        </a:p>
      </dsp:txBody>
      <dsp:txXfrm>
        <a:off x="921206" y="1870390"/>
        <a:ext cx="904308" cy="90430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EB3DCA-F1F3-4B83-86EF-135197F1F459}">
      <dsp:nvSpPr>
        <dsp:cNvPr id="0" name=""/>
        <dsp:cNvSpPr/>
      </dsp:nvSpPr>
      <dsp:spPr>
        <a:xfrm rot="5400000">
          <a:off x="-202522" y="206972"/>
          <a:ext cx="1350150" cy="945105"/>
        </a:xfrm>
        <a:prstGeom prst="chevron">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i="0" u="none" kern="1200" dirty="0"/>
            <a:t>Components</a:t>
          </a:r>
          <a:endParaRPr lang="en-US" sz="1200" b="1" kern="1200" dirty="0"/>
        </a:p>
      </dsp:txBody>
      <dsp:txXfrm rot="-5400000">
        <a:off x="1" y="477003"/>
        <a:ext cx="945105" cy="405045"/>
      </dsp:txXfrm>
    </dsp:sp>
    <dsp:sp modelId="{18BC21A6-08DB-43D7-8F5E-0DE4B2006186}">
      <dsp:nvSpPr>
        <dsp:cNvPr id="0" name=""/>
        <dsp:cNvSpPr/>
      </dsp:nvSpPr>
      <dsp:spPr>
        <a:xfrm rot="5400000">
          <a:off x="2743086" y="-1793531"/>
          <a:ext cx="877597" cy="4473560"/>
        </a:xfrm>
        <a:prstGeom prst="round2Same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b="0" i="0" u="none" kern="1200" dirty="0"/>
            <a:t>“Health ID, Healthcare Professionals Registry, and Healthcare Facilities Registry.</a:t>
          </a:r>
          <a:endParaRPr lang="en-US" sz="1400" kern="1200" dirty="0"/>
        </a:p>
      </dsp:txBody>
      <dsp:txXfrm rot="-5400000">
        <a:off x="945105" y="47291"/>
        <a:ext cx="4430719" cy="791915"/>
      </dsp:txXfrm>
    </dsp:sp>
    <dsp:sp modelId="{6E94800A-D98B-4418-8777-821AEF69C5BF}">
      <dsp:nvSpPr>
        <dsp:cNvPr id="0" name=""/>
        <dsp:cNvSpPr/>
      </dsp:nvSpPr>
      <dsp:spPr>
        <a:xfrm rot="5400000">
          <a:off x="-202522" y="1411694"/>
          <a:ext cx="1350150" cy="945105"/>
        </a:xfrm>
        <a:prstGeom prst="chevron">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0" i="0" u="none" kern="1200" dirty="0"/>
            <a:t>Government Structure</a:t>
          </a:r>
          <a:endParaRPr lang="en-US" sz="1200" kern="1200" dirty="0"/>
        </a:p>
      </dsp:txBody>
      <dsp:txXfrm rot="-5400000">
        <a:off x="1" y="1681725"/>
        <a:ext cx="945105" cy="405045"/>
      </dsp:txXfrm>
    </dsp:sp>
    <dsp:sp modelId="{74BD7DEF-8403-4A9C-AA4D-79DD19CFD318}">
      <dsp:nvSpPr>
        <dsp:cNvPr id="0" name=""/>
        <dsp:cNvSpPr/>
      </dsp:nvSpPr>
      <dsp:spPr>
        <a:xfrm rot="5400000">
          <a:off x="2743086" y="-588809"/>
          <a:ext cx="877597" cy="4473560"/>
        </a:xfrm>
        <a:prstGeom prst="round2Same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b="0" i="0" u="none" kern="1200" dirty="0"/>
            <a:t>The Central Government of India is trying to develop a state‐of‐the‐art digital health system.</a:t>
          </a:r>
          <a:endParaRPr lang="en-US" sz="1400" kern="1200" dirty="0"/>
        </a:p>
      </dsp:txBody>
      <dsp:txXfrm rot="-5400000">
        <a:off x="945105" y="1252013"/>
        <a:ext cx="4430719" cy="791915"/>
      </dsp:txXfrm>
    </dsp:sp>
    <dsp:sp modelId="{B079A35D-8506-4996-BF07-45AFB42698FD}">
      <dsp:nvSpPr>
        <dsp:cNvPr id="0" name=""/>
        <dsp:cNvSpPr/>
      </dsp:nvSpPr>
      <dsp:spPr>
        <a:xfrm rot="5400000">
          <a:off x="-202522" y="2616415"/>
          <a:ext cx="1350150" cy="945105"/>
        </a:xfrm>
        <a:prstGeom prst="chevron">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0" i="0" u="none" kern="1200" dirty="0"/>
            <a:t>Benefits</a:t>
          </a:r>
          <a:endParaRPr lang="en-US" sz="1200" kern="1200" dirty="0"/>
        </a:p>
      </dsp:txBody>
      <dsp:txXfrm rot="-5400000">
        <a:off x="1" y="2886446"/>
        <a:ext cx="945105" cy="405045"/>
      </dsp:txXfrm>
    </dsp:sp>
    <dsp:sp modelId="{D8263826-F1E7-47EC-93AF-267A4CC251DC}">
      <dsp:nvSpPr>
        <dsp:cNvPr id="0" name=""/>
        <dsp:cNvSpPr/>
      </dsp:nvSpPr>
      <dsp:spPr>
        <a:xfrm rot="5400000">
          <a:off x="2743086" y="615911"/>
          <a:ext cx="877597" cy="4473560"/>
        </a:xfrm>
        <a:prstGeom prst="round2Same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b="0" i="0" u="none" kern="1200" dirty="0"/>
            <a:t>Improved healthcare service efficiency and effectiveness. </a:t>
          </a:r>
          <a:endParaRPr lang="en-US" sz="1400" kern="1200" dirty="0"/>
        </a:p>
      </dsp:txBody>
      <dsp:txXfrm rot="-5400000">
        <a:off x="945105" y="2456734"/>
        <a:ext cx="4430719" cy="791915"/>
      </dsp:txXfrm>
    </dsp:sp>
    <dsp:sp modelId="{509F30CC-AAA5-4C1A-B0F9-D9493B8FE73B}">
      <dsp:nvSpPr>
        <dsp:cNvPr id="0" name=""/>
        <dsp:cNvSpPr/>
      </dsp:nvSpPr>
      <dsp:spPr>
        <a:xfrm rot="5400000">
          <a:off x="-202522" y="3821137"/>
          <a:ext cx="1350150" cy="945105"/>
        </a:xfrm>
        <a:prstGeom prst="chevron">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0" i="0" u="none" kern="1200" dirty="0"/>
            <a:t>Challenges</a:t>
          </a:r>
          <a:endParaRPr lang="en-US" sz="1200" kern="1200" dirty="0"/>
        </a:p>
      </dsp:txBody>
      <dsp:txXfrm rot="-5400000">
        <a:off x="1" y="4091168"/>
        <a:ext cx="945105" cy="405045"/>
      </dsp:txXfrm>
    </dsp:sp>
    <dsp:sp modelId="{9B26910E-9508-42CC-BECA-ABD27E98C5BE}">
      <dsp:nvSpPr>
        <dsp:cNvPr id="0" name=""/>
        <dsp:cNvSpPr/>
      </dsp:nvSpPr>
      <dsp:spPr>
        <a:xfrm rot="5400000">
          <a:off x="2743086" y="1820632"/>
          <a:ext cx="877597" cy="4473560"/>
        </a:xfrm>
        <a:prstGeom prst="round2Same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b="0" i="0" u="none" kern="1200" dirty="0"/>
            <a:t>Creating awareness, skill shortage, reaching out to less-privileged populations, engaging the local or state government and maintaining equality. </a:t>
          </a:r>
          <a:endParaRPr lang="en-US" sz="1400" kern="1200" dirty="0"/>
        </a:p>
      </dsp:txBody>
      <dsp:txXfrm rot="-5400000">
        <a:off x="945105" y="3661455"/>
        <a:ext cx="4430719" cy="79191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59D529-6FA0-4B29-8EBB-4EB0CE946758}">
      <dsp:nvSpPr>
        <dsp:cNvPr id="0" name=""/>
        <dsp:cNvSpPr/>
      </dsp:nvSpPr>
      <dsp:spPr>
        <a:xfrm>
          <a:off x="0" y="417717"/>
          <a:ext cx="2539999" cy="1524000"/>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Limited Data</a:t>
          </a:r>
        </a:p>
      </dsp:txBody>
      <dsp:txXfrm>
        <a:off x="0" y="417717"/>
        <a:ext cx="2539999" cy="1524000"/>
      </dsp:txXfrm>
    </dsp:sp>
    <dsp:sp modelId="{31654BB3-BEB2-4604-A7DC-B85C196A38DF}">
      <dsp:nvSpPr>
        <dsp:cNvPr id="0" name=""/>
        <dsp:cNvSpPr/>
      </dsp:nvSpPr>
      <dsp:spPr>
        <a:xfrm>
          <a:off x="2794000" y="417717"/>
          <a:ext cx="2539999" cy="1524000"/>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A newly </a:t>
          </a:r>
          <a:r>
            <a:rPr lang="en-US" sz="3200" kern="1200"/>
            <a:t>launched system</a:t>
          </a:r>
          <a:endParaRPr lang="en-US" sz="3200" kern="1200" dirty="0"/>
        </a:p>
      </dsp:txBody>
      <dsp:txXfrm>
        <a:off x="2794000" y="417717"/>
        <a:ext cx="2539999" cy="1524000"/>
      </dsp:txXfrm>
    </dsp:sp>
    <dsp:sp modelId="{BB4C4D00-5373-4C67-82C3-C4673F996012}">
      <dsp:nvSpPr>
        <dsp:cNvPr id="0" name=""/>
        <dsp:cNvSpPr/>
      </dsp:nvSpPr>
      <dsp:spPr>
        <a:xfrm>
          <a:off x="5587999" y="417717"/>
          <a:ext cx="2539999" cy="1524000"/>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No current data</a:t>
          </a:r>
        </a:p>
      </dsp:txBody>
      <dsp:txXfrm>
        <a:off x="5587999" y="417717"/>
        <a:ext cx="2539999" cy="152400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radial1">
  <dgm:title val=""/>
  <dgm:desc val=""/>
  <dgm:catLst>
    <dgm:cat type="relationship" pri="108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46EA34B-B46E-4F86-8A5E-08AD9A7D7B98}" type="datetimeFigureOut">
              <a:rPr lang="en-US" smtClean="0"/>
              <a:t>7/29/2024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42A4D7-299C-407F-BD45-0C38ACBFA4D6}" type="slidenum">
              <a:rPr lang="en-US" smtClean="0"/>
              <a:t>‹#›</a:t>
            </a:fld>
            <a:endParaRPr lang="en-US"/>
          </a:p>
        </p:txBody>
      </p:sp>
    </p:spTree>
    <p:extLst>
      <p:ext uri="{BB962C8B-B14F-4D97-AF65-F5344CB8AC3E}">
        <p14:creationId xmlns:p14="http://schemas.microsoft.com/office/powerpoint/2010/main" val="1996451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6EA34B-B46E-4F86-8A5E-08AD9A7D7B98}" type="datetimeFigureOut">
              <a:rPr lang="en-US" smtClean="0"/>
              <a:t>7/29/2024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42A4D7-299C-407F-BD45-0C38ACBFA4D6}" type="slidenum">
              <a:rPr lang="en-US" smtClean="0"/>
              <a:t>‹#›</a:t>
            </a:fld>
            <a:endParaRPr lang="en-US"/>
          </a:p>
        </p:txBody>
      </p:sp>
    </p:spTree>
    <p:extLst>
      <p:ext uri="{BB962C8B-B14F-4D97-AF65-F5344CB8AC3E}">
        <p14:creationId xmlns:p14="http://schemas.microsoft.com/office/powerpoint/2010/main" val="42817526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6EA34B-B46E-4F86-8A5E-08AD9A7D7B98}" type="datetimeFigureOut">
              <a:rPr lang="en-US" smtClean="0"/>
              <a:t>7/29/2024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42A4D7-299C-407F-BD45-0C38ACBFA4D6}"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7716735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6EA34B-B46E-4F86-8A5E-08AD9A7D7B98}" type="datetimeFigureOut">
              <a:rPr lang="en-US" smtClean="0"/>
              <a:t>7/29/2024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42A4D7-299C-407F-BD45-0C38ACBFA4D6}" type="slidenum">
              <a:rPr lang="en-US" smtClean="0"/>
              <a:t>‹#›</a:t>
            </a:fld>
            <a:endParaRPr lang="en-US"/>
          </a:p>
        </p:txBody>
      </p:sp>
    </p:spTree>
    <p:extLst>
      <p:ext uri="{BB962C8B-B14F-4D97-AF65-F5344CB8AC3E}">
        <p14:creationId xmlns:p14="http://schemas.microsoft.com/office/powerpoint/2010/main" val="5151319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6EA34B-B46E-4F86-8A5E-08AD9A7D7B98}" type="datetimeFigureOut">
              <a:rPr lang="en-US" smtClean="0"/>
              <a:t>7/29/2024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42A4D7-299C-407F-BD45-0C38ACBFA4D6}"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0672106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6EA34B-B46E-4F86-8A5E-08AD9A7D7B98}" type="datetimeFigureOut">
              <a:rPr lang="en-US" smtClean="0"/>
              <a:t>7/29/2024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42A4D7-299C-407F-BD45-0C38ACBFA4D6}" type="slidenum">
              <a:rPr lang="en-US" smtClean="0"/>
              <a:t>‹#›</a:t>
            </a:fld>
            <a:endParaRPr lang="en-US"/>
          </a:p>
        </p:txBody>
      </p:sp>
    </p:spTree>
    <p:extLst>
      <p:ext uri="{BB962C8B-B14F-4D97-AF65-F5344CB8AC3E}">
        <p14:creationId xmlns:p14="http://schemas.microsoft.com/office/powerpoint/2010/main" val="31834921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46EA34B-B46E-4F86-8A5E-08AD9A7D7B98}" type="datetimeFigureOut">
              <a:rPr lang="en-US" smtClean="0"/>
              <a:t>7/29/2024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42A4D7-299C-407F-BD45-0C38ACBFA4D6}" type="slidenum">
              <a:rPr lang="en-US" smtClean="0"/>
              <a:t>‹#›</a:t>
            </a:fld>
            <a:endParaRPr lang="en-US"/>
          </a:p>
        </p:txBody>
      </p:sp>
    </p:spTree>
    <p:extLst>
      <p:ext uri="{BB962C8B-B14F-4D97-AF65-F5344CB8AC3E}">
        <p14:creationId xmlns:p14="http://schemas.microsoft.com/office/powerpoint/2010/main" val="37067128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46EA34B-B46E-4F86-8A5E-08AD9A7D7B98}" type="datetimeFigureOut">
              <a:rPr lang="en-US" smtClean="0"/>
              <a:t>7/29/2024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42A4D7-299C-407F-BD45-0C38ACBFA4D6}" type="slidenum">
              <a:rPr lang="en-US" smtClean="0"/>
              <a:t>‹#›</a:t>
            </a:fld>
            <a:endParaRPr lang="en-US"/>
          </a:p>
        </p:txBody>
      </p:sp>
    </p:spTree>
    <p:extLst>
      <p:ext uri="{BB962C8B-B14F-4D97-AF65-F5344CB8AC3E}">
        <p14:creationId xmlns:p14="http://schemas.microsoft.com/office/powerpoint/2010/main" val="24947431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46EA34B-B46E-4F86-8A5E-08AD9A7D7B98}" type="datetimeFigureOut">
              <a:rPr lang="en-US" smtClean="0"/>
              <a:t>7/29/2024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42A4D7-299C-407F-BD45-0C38ACBFA4D6}" type="slidenum">
              <a:rPr lang="en-US" smtClean="0"/>
              <a:t>‹#›</a:t>
            </a:fld>
            <a:endParaRPr lang="en-US"/>
          </a:p>
        </p:txBody>
      </p:sp>
    </p:spTree>
    <p:extLst>
      <p:ext uri="{BB962C8B-B14F-4D97-AF65-F5344CB8AC3E}">
        <p14:creationId xmlns:p14="http://schemas.microsoft.com/office/powerpoint/2010/main" val="2181559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6EA34B-B46E-4F86-8A5E-08AD9A7D7B98}" type="datetimeFigureOut">
              <a:rPr lang="en-US" smtClean="0"/>
              <a:t>7/29/2024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42A4D7-299C-407F-BD45-0C38ACBFA4D6}" type="slidenum">
              <a:rPr lang="en-US" smtClean="0"/>
              <a:t>‹#›</a:t>
            </a:fld>
            <a:endParaRPr lang="en-US"/>
          </a:p>
        </p:txBody>
      </p:sp>
    </p:spTree>
    <p:extLst>
      <p:ext uri="{BB962C8B-B14F-4D97-AF65-F5344CB8AC3E}">
        <p14:creationId xmlns:p14="http://schemas.microsoft.com/office/powerpoint/2010/main" val="2034390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46EA34B-B46E-4F86-8A5E-08AD9A7D7B98}" type="datetimeFigureOut">
              <a:rPr lang="en-US" smtClean="0"/>
              <a:t>7/29/2024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42A4D7-299C-407F-BD45-0C38ACBFA4D6}" type="slidenum">
              <a:rPr lang="en-US" smtClean="0"/>
              <a:t>‹#›</a:t>
            </a:fld>
            <a:endParaRPr lang="en-US"/>
          </a:p>
        </p:txBody>
      </p:sp>
    </p:spTree>
    <p:extLst>
      <p:ext uri="{BB962C8B-B14F-4D97-AF65-F5344CB8AC3E}">
        <p14:creationId xmlns:p14="http://schemas.microsoft.com/office/powerpoint/2010/main" val="4955841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6EA34B-B46E-4F86-8A5E-08AD9A7D7B98}" type="datetimeFigureOut">
              <a:rPr lang="en-US" smtClean="0"/>
              <a:t>7/29/2024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B42A4D7-299C-407F-BD45-0C38ACBFA4D6}" type="slidenum">
              <a:rPr lang="en-US" smtClean="0"/>
              <a:t>‹#›</a:t>
            </a:fld>
            <a:endParaRPr lang="en-US"/>
          </a:p>
        </p:txBody>
      </p:sp>
    </p:spTree>
    <p:extLst>
      <p:ext uri="{BB962C8B-B14F-4D97-AF65-F5344CB8AC3E}">
        <p14:creationId xmlns:p14="http://schemas.microsoft.com/office/powerpoint/2010/main" val="2042527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46EA34B-B46E-4F86-8A5E-08AD9A7D7B98}" type="datetimeFigureOut">
              <a:rPr lang="en-US" smtClean="0"/>
              <a:t>7/29/2024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B42A4D7-299C-407F-BD45-0C38ACBFA4D6}" type="slidenum">
              <a:rPr lang="en-US" smtClean="0"/>
              <a:t>‹#›</a:t>
            </a:fld>
            <a:endParaRPr lang="en-US"/>
          </a:p>
        </p:txBody>
      </p:sp>
    </p:spTree>
    <p:extLst>
      <p:ext uri="{BB962C8B-B14F-4D97-AF65-F5344CB8AC3E}">
        <p14:creationId xmlns:p14="http://schemas.microsoft.com/office/powerpoint/2010/main" val="1722804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6EA34B-B46E-4F86-8A5E-08AD9A7D7B98}" type="datetimeFigureOut">
              <a:rPr lang="en-US" smtClean="0"/>
              <a:t>7/29/2024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B42A4D7-299C-407F-BD45-0C38ACBFA4D6}" type="slidenum">
              <a:rPr lang="en-US" smtClean="0"/>
              <a:t>‹#›</a:t>
            </a:fld>
            <a:endParaRPr lang="en-US"/>
          </a:p>
        </p:txBody>
      </p:sp>
    </p:spTree>
    <p:extLst>
      <p:ext uri="{BB962C8B-B14F-4D97-AF65-F5344CB8AC3E}">
        <p14:creationId xmlns:p14="http://schemas.microsoft.com/office/powerpoint/2010/main" val="13771676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46EA34B-B46E-4F86-8A5E-08AD9A7D7B98}" type="datetimeFigureOut">
              <a:rPr lang="en-US" smtClean="0"/>
              <a:t>7/29/2024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42A4D7-299C-407F-BD45-0C38ACBFA4D6}" type="slidenum">
              <a:rPr lang="en-US" smtClean="0"/>
              <a:t>‹#›</a:t>
            </a:fld>
            <a:endParaRPr lang="en-US"/>
          </a:p>
        </p:txBody>
      </p:sp>
    </p:spTree>
    <p:extLst>
      <p:ext uri="{BB962C8B-B14F-4D97-AF65-F5344CB8AC3E}">
        <p14:creationId xmlns:p14="http://schemas.microsoft.com/office/powerpoint/2010/main" val="12421405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46EA34B-B46E-4F86-8A5E-08AD9A7D7B98}" type="datetimeFigureOut">
              <a:rPr lang="en-US" smtClean="0"/>
              <a:t>7/29/2024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42A4D7-299C-407F-BD45-0C38ACBFA4D6}" type="slidenum">
              <a:rPr lang="en-US" smtClean="0"/>
              <a:t>‹#›</a:t>
            </a:fld>
            <a:endParaRPr lang="en-US"/>
          </a:p>
        </p:txBody>
      </p:sp>
    </p:spTree>
    <p:extLst>
      <p:ext uri="{BB962C8B-B14F-4D97-AF65-F5344CB8AC3E}">
        <p14:creationId xmlns:p14="http://schemas.microsoft.com/office/powerpoint/2010/main" val="802471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theme" Target="../theme/theme1.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46EA34B-B46E-4F86-8A5E-08AD9A7D7B98}" type="datetimeFigureOut">
              <a:rPr lang="en-US" smtClean="0"/>
              <a:t>7/29/2024</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FB42A4D7-299C-407F-BD45-0C38ACBFA4D6}" type="slidenum">
              <a:rPr lang="en-US" smtClean="0"/>
              <a:t>‹#›</a:t>
            </a:fld>
            <a:endParaRPr lang="en-US"/>
          </a:p>
        </p:txBody>
      </p:sp>
    </p:spTree>
    <p:extLst>
      <p:ext uri="{BB962C8B-B14F-4D97-AF65-F5344CB8AC3E}">
        <p14:creationId xmlns:p14="http://schemas.microsoft.com/office/powerpoint/2010/main" val="32984793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 /><Relationship Id="rId7" Type="http://schemas.openxmlformats.org/officeDocument/2006/relationships/image" Target="../media/image10.png" /><Relationship Id="rId2" Type="http://schemas.openxmlformats.org/officeDocument/2006/relationships/diagramData" Target="../diagrams/data5.xml" /><Relationship Id="rId1" Type="http://schemas.openxmlformats.org/officeDocument/2006/relationships/slideLayout" Target="../slideLayouts/slideLayout2.xml" /><Relationship Id="rId6" Type="http://schemas.microsoft.com/office/2007/relationships/diagramDrawing" Target="../diagrams/drawing5.xml" /><Relationship Id="rId5" Type="http://schemas.openxmlformats.org/officeDocument/2006/relationships/diagramColors" Target="../diagrams/colors5.xml" /><Relationship Id="rId4" Type="http://schemas.openxmlformats.org/officeDocument/2006/relationships/diagramQuickStyle" Target="../diagrams/quickStyle5.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8" Type="http://schemas.openxmlformats.org/officeDocument/2006/relationships/diagramLayout" Target="../diagrams/layout7.xml" /><Relationship Id="rId3" Type="http://schemas.openxmlformats.org/officeDocument/2006/relationships/diagramLayout" Target="../diagrams/layout6.xml" /><Relationship Id="rId7" Type="http://schemas.openxmlformats.org/officeDocument/2006/relationships/diagramData" Target="../diagrams/data7.xml" /><Relationship Id="rId2" Type="http://schemas.openxmlformats.org/officeDocument/2006/relationships/diagramData" Target="../diagrams/data6.xml" /><Relationship Id="rId1" Type="http://schemas.openxmlformats.org/officeDocument/2006/relationships/slideLayout" Target="../slideLayouts/slideLayout2.xml" /><Relationship Id="rId6" Type="http://schemas.microsoft.com/office/2007/relationships/diagramDrawing" Target="../diagrams/drawing6.xml" /><Relationship Id="rId11" Type="http://schemas.microsoft.com/office/2007/relationships/diagramDrawing" Target="../diagrams/drawing7.xml" /><Relationship Id="rId5" Type="http://schemas.openxmlformats.org/officeDocument/2006/relationships/diagramColors" Target="../diagrams/colors6.xml" /><Relationship Id="rId10" Type="http://schemas.openxmlformats.org/officeDocument/2006/relationships/diagramColors" Target="../diagrams/colors7.xml" /><Relationship Id="rId4" Type="http://schemas.openxmlformats.org/officeDocument/2006/relationships/diagramQuickStyle" Target="../diagrams/quickStyle6.xml" /><Relationship Id="rId9" Type="http://schemas.openxmlformats.org/officeDocument/2006/relationships/diagramQuickStyle" Target="../diagrams/quickStyle7.xml" /></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8.xml" /><Relationship Id="rId7" Type="http://schemas.openxmlformats.org/officeDocument/2006/relationships/image" Target="../media/image11.png" /><Relationship Id="rId2" Type="http://schemas.openxmlformats.org/officeDocument/2006/relationships/diagramData" Target="../diagrams/data8.xml" /><Relationship Id="rId1" Type="http://schemas.openxmlformats.org/officeDocument/2006/relationships/slideLayout" Target="../slideLayouts/slideLayout2.xml" /><Relationship Id="rId6" Type="http://schemas.microsoft.com/office/2007/relationships/diagramDrawing" Target="../diagrams/drawing8.xml" /><Relationship Id="rId5" Type="http://schemas.openxmlformats.org/officeDocument/2006/relationships/diagramColors" Target="../diagrams/colors8.xml" /><Relationship Id="rId4" Type="http://schemas.openxmlformats.org/officeDocument/2006/relationships/diagramQuickStyle" Target="../diagrams/quickStyle8.xml" /></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9.xml" /><Relationship Id="rId2" Type="http://schemas.openxmlformats.org/officeDocument/2006/relationships/diagramData" Target="../diagrams/data9.xml" /><Relationship Id="rId1" Type="http://schemas.openxmlformats.org/officeDocument/2006/relationships/slideLayout" Target="../slideLayouts/slideLayout2.xml" /><Relationship Id="rId6" Type="http://schemas.microsoft.com/office/2007/relationships/diagramDrawing" Target="../diagrams/drawing9.xml" /><Relationship Id="rId5" Type="http://schemas.openxmlformats.org/officeDocument/2006/relationships/diagramColors" Target="../diagrams/colors9.xml" /><Relationship Id="rId4" Type="http://schemas.openxmlformats.org/officeDocument/2006/relationships/diagramQuickStyle" Target="../diagrams/quickStyle9.xml" /></Relationships>
</file>

<file path=ppt/slides/_rels/slide17.xml.rels><?xml version="1.0" encoding="UTF-8" standalone="yes"?>
<Relationships xmlns="http://schemas.openxmlformats.org/package/2006/relationships"><Relationship Id="rId2" Type="http://schemas.openxmlformats.org/officeDocument/2006/relationships/image" Target="../media/image12.png" /><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0.xml" /><Relationship Id="rId2" Type="http://schemas.openxmlformats.org/officeDocument/2006/relationships/diagramData" Target="../diagrams/data10.xml" /><Relationship Id="rId1" Type="http://schemas.openxmlformats.org/officeDocument/2006/relationships/slideLayout" Target="../slideLayouts/slideLayout2.xml" /><Relationship Id="rId6" Type="http://schemas.microsoft.com/office/2007/relationships/diagramDrawing" Target="../diagrams/drawing10.xml" /><Relationship Id="rId5" Type="http://schemas.openxmlformats.org/officeDocument/2006/relationships/diagramColors" Target="../diagrams/colors10.xml" /><Relationship Id="rId4" Type="http://schemas.openxmlformats.org/officeDocument/2006/relationships/diagramQuickStyle" Target="../diagrams/quickStyle10.xml" /></Relationships>
</file>

<file path=ppt/slides/_rels/slide2.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Layout" Target="../slideLayouts/slideLayout7.xml" /></Relationships>
</file>

<file path=ppt/slides/_rels/slide20.xml.rels><?xml version="1.0" encoding="UTF-8" standalone="yes"?>
<Relationships xmlns="http://schemas.openxmlformats.org/package/2006/relationships"><Relationship Id="rId8" Type="http://schemas.openxmlformats.org/officeDocument/2006/relationships/hyperlink" Target="https://abdm.gov.in/partner-offers-details/MTA=" TargetMode="External" /><Relationship Id="rId3" Type="http://schemas.openxmlformats.org/officeDocument/2006/relationships/hyperlink" Target="https://abdm.gov.in/abdm" TargetMode="External" /><Relationship Id="rId7" Type="http://schemas.openxmlformats.org/officeDocument/2006/relationships/hyperlink" Target="https://eclinicalworks.in/abdm-screen.html" TargetMode="External" /><Relationship Id="rId2" Type="http://schemas.openxmlformats.org/officeDocument/2006/relationships/hyperlink" Target="https://ehealth.kerala.gov.in/abdm?prophazecheck=1" TargetMode="External" /><Relationship Id="rId1" Type="http://schemas.openxmlformats.org/officeDocument/2006/relationships/slideLayout" Target="../slideLayouts/slideLayout2.xml" /><Relationship Id="rId6" Type="http://schemas.openxmlformats.org/officeDocument/2006/relationships/hyperlink" Target="https://economictimes.indiatimes.com/opinion/et-commentary/view-how-abdm-could-revolutionise-indias-healthcare-system/articleshow/109824724.cms?from=mdr" TargetMode="External" /><Relationship Id="rId5" Type="http://schemas.openxmlformats.org/officeDocument/2006/relationships/hyperlink" Target="https://abdm.gov.in:8081/uploads/Press_Release_Page_ef5e13359e.pdf" TargetMode="External" /><Relationship Id="rId4" Type="http://schemas.openxmlformats.org/officeDocument/2006/relationships/hyperlink" Target="https://www.ispp.org.in/challenges-in-creating-a-unified-health-record-system-in-india-a-focus-onabha/" TargetMode="External" /><Relationship Id="rId9" Type="http://schemas.openxmlformats.org/officeDocument/2006/relationships/hyperlink" Target="https://abdm.gov.in/qcicertification/objectives" TargetMode="External" /></Relationships>
</file>

<file path=ppt/slides/_rels/slide3.xml.rels><?xml version="1.0" encoding="UTF-8" standalone="yes"?>
<Relationships xmlns="http://schemas.openxmlformats.org/package/2006/relationships"><Relationship Id="rId8" Type="http://schemas.openxmlformats.org/officeDocument/2006/relationships/image" Target="../media/image3.png" /><Relationship Id="rId3" Type="http://schemas.openxmlformats.org/officeDocument/2006/relationships/diagramLayout" Target="../diagrams/layout1.xml" /><Relationship Id="rId7" Type="http://schemas.openxmlformats.org/officeDocument/2006/relationships/image" Target="../media/image2.png" /><Relationship Id="rId2" Type="http://schemas.openxmlformats.org/officeDocument/2006/relationships/diagramData" Target="../diagrams/data1.xml" /><Relationship Id="rId1" Type="http://schemas.openxmlformats.org/officeDocument/2006/relationships/slideLayout" Target="../slideLayouts/slideLayout2.xml" /><Relationship Id="rId6" Type="http://schemas.microsoft.com/office/2007/relationships/diagramDrawing" Target="../diagrams/drawing1.xml" /><Relationship Id="rId5" Type="http://schemas.openxmlformats.org/officeDocument/2006/relationships/diagramColors" Target="../diagrams/colors1.xml" /><Relationship Id="rId4" Type="http://schemas.openxmlformats.org/officeDocument/2006/relationships/diagramQuickStyle" Target="../diagrams/quickStyle1.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3" Type="http://schemas.openxmlformats.org/officeDocument/2006/relationships/image" Target="../media/image5.png" /><Relationship Id="rId2" Type="http://schemas.openxmlformats.org/officeDocument/2006/relationships/image" Target="../media/image4.png"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3" Type="http://schemas.openxmlformats.org/officeDocument/2006/relationships/image" Target="../media/image7.png" /><Relationship Id="rId2" Type="http://schemas.openxmlformats.org/officeDocument/2006/relationships/image" Target="../media/image6.png"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3" Type="http://schemas.openxmlformats.org/officeDocument/2006/relationships/image" Target="../media/image9.png" /><Relationship Id="rId2" Type="http://schemas.openxmlformats.org/officeDocument/2006/relationships/image" Target="../media/image8.png"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3.xml" /><Relationship Id="rId3" Type="http://schemas.openxmlformats.org/officeDocument/2006/relationships/diagramLayout" Target="../diagrams/layout2.xml" /><Relationship Id="rId7" Type="http://schemas.openxmlformats.org/officeDocument/2006/relationships/diagramData" Target="../diagrams/data3.xml" /><Relationship Id="rId2" Type="http://schemas.openxmlformats.org/officeDocument/2006/relationships/diagramData" Target="../diagrams/data2.xml" /><Relationship Id="rId1" Type="http://schemas.openxmlformats.org/officeDocument/2006/relationships/slideLayout" Target="../slideLayouts/slideLayout2.xml" /><Relationship Id="rId6" Type="http://schemas.microsoft.com/office/2007/relationships/diagramDrawing" Target="../diagrams/drawing2.xml" /><Relationship Id="rId11" Type="http://schemas.microsoft.com/office/2007/relationships/diagramDrawing" Target="../diagrams/drawing3.xml" /><Relationship Id="rId5" Type="http://schemas.openxmlformats.org/officeDocument/2006/relationships/diagramColors" Target="../diagrams/colors2.xml" /><Relationship Id="rId10" Type="http://schemas.openxmlformats.org/officeDocument/2006/relationships/diagramColors" Target="../diagrams/colors3.xml" /><Relationship Id="rId4" Type="http://schemas.openxmlformats.org/officeDocument/2006/relationships/diagramQuickStyle" Target="../diagrams/quickStyle2.xml" /><Relationship Id="rId9" Type="http://schemas.openxmlformats.org/officeDocument/2006/relationships/diagramQuickStyle" Target="../diagrams/quickStyle3.xml" /></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 /><Relationship Id="rId2" Type="http://schemas.openxmlformats.org/officeDocument/2006/relationships/diagramData" Target="../diagrams/data4.xml" /><Relationship Id="rId1" Type="http://schemas.openxmlformats.org/officeDocument/2006/relationships/slideLayout" Target="../slideLayouts/slideLayout2.xml" /><Relationship Id="rId6" Type="http://schemas.microsoft.com/office/2007/relationships/diagramDrawing" Target="../diagrams/drawing4.xml" /><Relationship Id="rId5" Type="http://schemas.openxmlformats.org/officeDocument/2006/relationships/diagramColors" Target="../diagrams/colors4.xml" /><Relationship Id="rId4" Type="http://schemas.openxmlformats.org/officeDocument/2006/relationships/diagramQuickStyle" Target="../diagrams/quickStyle4.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17E0D-8090-59A7-9AEA-5BEFE6A48E4C}"/>
              </a:ext>
            </a:extLst>
          </p:cNvPr>
          <p:cNvSpPr>
            <a:spLocks noGrp="1"/>
          </p:cNvSpPr>
          <p:nvPr>
            <p:ph type="ctrTitle"/>
          </p:nvPr>
        </p:nvSpPr>
        <p:spPr>
          <a:xfrm>
            <a:off x="1507067" y="1315616"/>
            <a:ext cx="7766936" cy="3470988"/>
          </a:xfrm>
        </p:spPr>
        <p:txBody>
          <a:bodyPr/>
          <a:lstStyle/>
          <a:p>
            <a:pPr algn="ctr"/>
            <a:r>
              <a:rPr lang="en-US" sz="4800" b="1" dirty="0"/>
              <a:t>IMPLEMENTATION AND CHALLENGES OF AYUSHMAN BHARAT DIGITAL MISSION (ABDM)</a:t>
            </a:r>
          </a:p>
        </p:txBody>
      </p:sp>
      <p:sp>
        <p:nvSpPr>
          <p:cNvPr id="3" name="Subtitle 2">
            <a:extLst>
              <a:ext uri="{FF2B5EF4-FFF2-40B4-BE49-F238E27FC236}">
                <a16:creationId xmlns:a16="http://schemas.microsoft.com/office/drawing/2014/main" id="{37FE3B49-67CC-C1EC-1548-46EAC0E5FD43}"/>
              </a:ext>
            </a:extLst>
          </p:cNvPr>
          <p:cNvSpPr>
            <a:spLocks noGrp="1"/>
          </p:cNvSpPr>
          <p:nvPr>
            <p:ph type="subTitle" idx="1"/>
          </p:nvPr>
        </p:nvSpPr>
        <p:spPr>
          <a:xfrm>
            <a:off x="1367108" y="5329127"/>
            <a:ext cx="7766936" cy="1096899"/>
          </a:xfrm>
        </p:spPr>
        <p:txBody>
          <a:bodyPr/>
          <a:lstStyle/>
          <a:p>
            <a:r>
              <a:rPr lang="en-US" dirty="0"/>
              <a:t>Student Name: Dr. </a:t>
            </a:r>
            <a:r>
              <a:rPr lang="en-US" dirty="0" err="1"/>
              <a:t>Rainah</a:t>
            </a:r>
            <a:r>
              <a:rPr lang="en-US" dirty="0"/>
              <a:t> </a:t>
            </a:r>
            <a:r>
              <a:rPr lang="en-US" dirty="0" err="1"/>
              <a:t>Lahkar</a:t>
            </a:r>
            <a:endParaRPr lang="en-US" dirty="0"/>
          </a:p>
          <a:p>
            <a:r>
              <a:rPr lang="en-US"/>
              <a:t>Student ID: PG/22/086 </a:t>
            </a:r>
            <a:endParaRPr lang="en-US" dirty="0"/>
          </a:p>
        </p:txBody>
      </p:sp>
    </p:spTree>
    <p:extLst>
      <p:ext uri="{BB962C8B-B14F-4D97-AF65-F5344CB8AC3E}">
        <p14:creationId xmlns:p14="http://schemas.microsoft.com/office/powerpoint/2010/main" val="37257436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D5F42-A0E5-D6A3-FC55-5F92EE6605DA}"/>
              </a:ext>
            </a:extLst>
          </p:cNvPr>
          <p:cNvSpPr>
            <a:spLocks noGrp="1"/>
          </p:cNvSpPr>
          <p:nvPr>
            <p:ph type="title"/>
          </p:nvPr>
        </p:nvSpPr>
        <p:spPr>
          <a:xfrm>
            <a:off x="677334" y="223935"/>
            <a:ext cx="8596668" cy="727787"/>
          </a:xfrm>
        </p:spPr>
        <p:txBody>
          <a:bodyPr/>
          <a:lstStyle/>
          <a:p>
            <a:pPr algn="ctr"/>
            <a:r>
              <a:rPr lang="en-US" b="1" dirty="0"/>
              <a:t>CONTD…</a:t>
            </a:r>
          </a:p>
        </p:txBody>
      </p:sp>
      <p:sp>
        <p:nvSpPr>
          <p:cNvPr id="3" name="Content Placeholder 2">
            <a:extLst>
              <a:ext uri="{FF2B5EF4-FFF2-40B4-BE49-F238E27FC236}">
                <a16:creationId xmlns:a16="http://schemas.microsoft.com/office/drawing/2014/main" id="{669122E2-EF4A-7015-D13D-A8BB9DEFAB68}"/>
              </a:ext>
            </a:extLst>
          </p:cNvPr>
          <p:cNvSpPr>
            <a:spLocks noGrp="1"/>
          </p:cNvSpPr>
          <p:nvPr>
            <p:ph idx="1"/>
          </p:nvPr>
        </p:nvSpPr>
        <p:spPr>
          <a:xfrm>
            <a:off x="677333" y="951721"/>
            <a:ext cx="10948609" cy="5571445"/>
          </a:xfrm>
        </p:spPr>
        <p:txBody>
          <a:bodyPr>
            <a:normAutofit fontScale="92500" lnSpcReduction="20000"/>
          </a:bodyPr>
          <a:lstStyle/>
          <a:p>
            <a:pPr marL="0" indent="0" algn="just" rtl="0">
              <a:spcBef>
                <a:spcPts val="0"/>
              </a:spcBef>
              <a:spcAft>
                <a:spcPts val="0"/>
              </a:spcAft>
              <a:buNone/>
            </a:pPr>
            <a:r>
              <a:rPr lang="en-US" sz="2800" b="1" i="0" u="none" strike="noStrike" dirty="0">
                <a:solidFill>
                  <a:schemeClr val="accent2">
                    <a:lumMod val="60000"/>
                    <a:lumOff val="40000"/>
                  </a:schemeClr>
                </a:solidFill>
                <a:effectLst/>
                <a:latin typeface="+mj-lt"/>
              </a:rPr>
              <a:t>3.4 Inclusion and Exclusion Criteria</a:t>
            </a:r>
          </a:p>
          <a:p>
            <a:pPr marL="0" indent="0" algn="just" rtl="0">
              <a:spcBef>
                <a:spcPts val="0"/>
              </a:spcBef>
              <a:spcAft>
                <a:spcPts val="0"/>
              </a:spcAft>
              <a:buNone/>
            </a:pPr>
            <a:r>
              <a:rPr lang="en-US" sz="2800" b="1" i="0" u="none" strike="noStrike" dirty="0">
                <a:solidFill>
                  <a:schemeClr val="accent2">
                    <a:lumMod val="60000"/>
                    <a:lumOff val="40000"/>
                  </a:schemeClr>
                </a:solidFill>
                <a:effectLst/>
                <a:latin typeface="+mj-lt"/>
              </a:rPr>
              <a:t> </a:t>
            </a:r>
            <a:endParaRPr lang="en-US" sz="2800" b="0" dirty="0">
              <a:solidFill>
                <a:schemeClr val="accent2">
                  <a:lumMod val="60000"/>
                  <a:lumOff val="40000"/>
                </a:schemeClr>
              </a:solidFill>
              <a:effectLst/>
              <a:latin typeface="+mj-lt"/>
            </a:endParaRPr>
          </a:p>
          <a:p>
            <a:pPr marL="0" indent="0" algn="just" rtl="0">
              <a:spcBef>
                <a:spcPts val="0"/>
              </a:spcBef>
              <a:spcAft>
                <a:spcPts val="0"/>
              </a:spcAft>
              <a:buNone/>
            </a:pPr>
            <a:br>
              <a:rPr lang="en-US" sz="1800" dirty="0">
                <a:latin typeface="+mj-lt"/>
              </a:rPr>
            </a:br>
            <a:endParaRPr lang="en-US" sz="1800" dirty="0">
              <a:latin typeface="+mj-lt"/>
            </a:endParaRPr>
          </a:p>
          <a:p>
            <a:pPr marL="0" indent="0" algn="just" rtl="0">
              <a:spcBef>
                <a:spcPts val="0"/>
              </a:spcBef>
              <a:spcAft>
                <a:spcPts val="0"/>
              </a:spcAft>
              <a:buNone/>
            </a:pPr>
            <a:endParaRPr lang="en-US" sz="1800" b="1" i="0" u="none" strike="noStrike" dirty="0">
              <a:solidFill>
                <a:srgbClr val="000000"/>
              </a:solidFill>
              <a:effectLst/>
              <a:latin typeface="+mj-lt"/>
            </a:endParaRPr>
          </a:p>
          <a:p>
            <a:pPr marL="0" indent="0" algn="just" rtl="0">
              <a:spcBef>
                <a:spcPts val="0"/>
              </a:spcBef>
              <a:spcAft>
                <a:spcPts val="0"/>
              </a:spcAft>
              <a:buNone/>
            </a:pPr>
            <a:endParaRPr lang="en-US" sz="1800" b="1" dirty="0">
              <a:solidFill>
                <a:srgbClr val="000000"/>
              </a:solidFill>
              <a:latin typeface="+mj-lt"/>
            </a:endParaRPr>
          </a:p>
          <a:p>
            <a:pPr marL="0" indent="0" algn="just" rtl="0">
              <a:spcBef>
                <a:spcPts val="0"/>
              </a:spcBef>
              <a:spcAft>
                <a:spcPts val="0"/>
              </a:spcAft>
              <a:buNone/>
            </a:pPr>
            <a:endParaRPr lang="en-US" sz="1800" b="1" i="0" u="none" strike="noStrike" dirty="0">
              <a:solidFill>
                <a:srgbClr val="000000"/>
              </a:solidFill>
              <a:effectLst/>
              <a:latin typeface="+mj-lt"/>
            </a:endParaRPr>
          </a:p>
          <a:p>
            <a:pPr marL="0" indent="0" algn="just" rtl="0">
              <a:spcBef>
                <a:spcPts val="0"/>
              </a:spcBef>
              <a:spcAft>
                <a:spcPts val="0"/>
              </a:spcAft>
              <a:buNone/>
            </a:pPr>
            <a:endParaRPr lang="en-US" sz="1800" b="1" dirty="0">
              <a:solidFill>
                <a:srgbClr val="000000"/>
              </a:solidFill>
              <a:latin typeface="+mj-lt"/>
            </a:endParaRPr>
          </a:p>
          <a:p>
            <a:pPr marL="0" indent="0" algn="just" rtl="0">
              <a:spcBef>
                <a:spcPts val="0"/>
              </a:spcBef>
              <a:spcAft>
                <a:spcPts val="0"/>
              </a:spcAft>
              <a:buNone/>
            </a:pPr>
            <a:endParaRPr lang="en-US" sz="1800" b="1" i="0" u="none" strike="noStrike" dirty="0">
              <a:solidFill>
                <a:srgbClr val="000000"/>
              </a:solidFill>
              <a:effectLst/>
              <a:latin typeface="+mj-lt"/>
            </a:endParaRPr>
          </a:p>
          <a:p>
            <a:pPr marL="0" indent="0" algn="just" rtl="0">
              <a:spcBef>
                <a:spcPts val="0"/>
              </a:spcBef>
              <a:spcAft>
                <a:spcPts val="0"/>
              </a:spcAft>
              <a:buNone/>
            </a:pPr>
            <a:endParaRPr lang="en-US" sz="1800" b="1" i="0" u="none" strike="noStrike" dirty="0">
              <a:solidFill>
                <a:srgbClr val="000000"/>
              </a:solidFill>
              <a:effectLst/>
              <a:latin typeface="+mj-lt"/>
            </a:endParaRPr>
          </a:p>
          <a:p>
            <a:pPr marL="0" indent="0" algn="just" rtl="0">
              <a:spcBef>
                <a:spcPts val="0"/>
              </a:spcBef>
              <a:spcAft>
                <a:spcPts val="0"/>
              </a:spcAft>
              <a:buNone/>
            </a:pPr>
            <a:endParaRPr lang="en-US" sz="1800" b="1" i="0" u="none" strike="noStrike" dirty="0">
              <a:solidFill>
                <a:srgbClr val="000000"/>
              </a:solidFill>
              <a:effectLst/>
              <a:latin typeface="+mj-lt"/>
            </a:endParaRPr>
          </a:p>
          <a:p>
            <a:pPr marL="0" indent="0" algn="just" rtl="0">
              <a:spcBef>
                <a:spcPts val="0"/>
              </a:spcBef>
              <a:spcAft>
                <a:spcPts val="0"/>
              </a:spcAft>
              <a:buNone/>
            </a:pPr>
            <a:endParaRPr lang="en-US" sz="1800" b="1" i="0" u="none" strike="noStrike" dirty="0">
              <a:solidFill>
                <a:srgbClr val="000000"/>
              </a:solidFill>
              <a:effectLst/>
              <a:latin typeface="+mj-lt"/>
            </a:endParaRPr>
          </a:p>
          <a:p>
            <a:pPr marL="0" indent="0" algn="just" rtl="0">
              <a:spcBef>
                <a:spcPts val="0"/>
              </a:spcBef>
              <a:spcAft>
                <a:spcPts val="0"/>
              </a:spcAft>
              <a:buNone/>
            </a:pPr>
            <a:endParaRPr lang="en-US" sz="1800" b="1" i="0" u="none" strike="noStrike" dirty="0">
              <a:solidFill>
                <a:srgbClr val="000000"/>
              </a:solidFill>
              <a:effectLst/>
              <a:latin typeface="+mj-lt"/>
            </a:endParaRPr>
          </a:p>
          <a:p>
            <a:pPr marL="0" indent="0" algn="just" rtl="0">
              <a:spcBef>
                <a:spcPts val="0"/>
              </a:spcBef>
              <a:spcAft>
                <a:spcPts val="0"/>
              </a:spcAft>
              <a:buNone/>
            </a:pPr>
            <a:endParaRPr lang="en-US" sz="1800" b="1" i="0" u="none" strike="noStrike" dirty="0">
              <a:solidFill>
                <a:srgbClr val="000000"/>
              </a:solidFill>
              <a:effectLst/>
              <a:latin typeface="+mj-lt"/>
            </a:endParaRPr>
          </a:p>
          <a:p>
            <a:pPr marL="0" indent="0" algn="just" rtl="0">
              <a:spcBef>
                <a:spcPts val="0"/>
              </a:spcBef>
              <a:spcAft>
                <a:spcPts val="0"/>
              </a:spcAft>
              <a:buNone/>
            </a:pPr>
            <a:endParaRPr lang="en-US" sz="1800" b="1" i="0" u="none" strike="noStrike" dirty="0">
              <a:solidFill>
                <a:srgbClr val="000000"/>
              </a:solidFill>
              <a:effectLst/>
              <a:latin typeface="+mj-lt"/>
            </a:endParaRPr>
          </a:p>
          <a:p>
            <a:pPr marL="0" indent="0" algn="just" rtl="0">
              <a:spcBef>
                <a:spcPts val="0"/>
              </a:spcBef>
              <a:spcAft>
                <a:spcPts val="0"/>
              </a:spcAft>
              <a:buNone/>
            </a:pPr>
            <a:r>
              <a:rPr lang="en-US" sz="2800" b="1" i="0" u="none" strike="noStrike" dirty="0">
                <a:solidFill>
                  <a:schemeClr val="accent2">
                    <a:lumMod val="60000"/>
                    <a:lumOff val="40000"/>
                  </a:schemeClr>
                </a:solidFill>
                <a:effectLst/>
                <a:latin typeface="+mj-lt"/>
              </a:rPr>
              <a:t>3.5 Data Analysis Method</a:t>
            </a:r>
            <a:endParaRPr lang="en-US" sz="2800" b="0" dirty="0">
              <a:solidFill>
                <a:schemeClr val="accent2">
                  <a:lumMod val="60000"/>
                  <a:lumOff val="40000"/>
                </a:schemeClr>
              </a:solidFill>
              <a:effectLst/>
              <a:latin typeface="+mj-lt"/>
            </a:endParaRPr>
          </a:p>
          <a:p>
            <a:r>
              <a:rPr lang="en-US" sz="2100" dirty="0">
                <a:solidFill>
                  <a:schemeClr val="tx1"/>
                </a:solidFill>
                <a:latin typeface="+mj-lt"/>
              </a:rPr>
              <a:t>Thematic analysis will be performed. </a:t>
            </a:r>
          </a:p>
          <a:p>
            <a:r>
              <a:rPr lang="en-US" sz="2100" dirty="0">
                <a:solidFill>
                  <a:schemeClr val="tx1"/>
                </a:solidFill>
                <a:latin typeface="+mj-lt"/>
              </a:rPr>
              <a:t>A total of four themes are developed relevant to the study objectives</a:t>
            </a:r>
          </a:p>
          <a:p>
            <a:pPr marL="0" indent="0">
              <a:buNone/>
            </a:pPr>
            <a:endParaRPr lang="en-US" sz="1800" dirty="0">
              <a:solidFill>
                <a:schemeClr val="tx1"/>
              </a:solidFill>
              <a:latin typeface="+mj-lt"/>
            </a:endParaRPr>
          </a:p>
          <a:p>
            <a:pPr marL="0" indent="0">
              <a:buNone/>
            </a:pPr>
            <a:br>
              <a:rPr lang="en-US" sz="1800" dirty="0">
                <a:latin typeface="+mj-lt"/>
              </a:rPr>
            </a:br>
            <a:endParaRPr lang="en-US" sz="1800" dirty="0">
              <a:latin typeface="+mj-lt"/>
            </a:endParaRPr>
          </a:p>
          <a:p>
            <a:endParaRPr lang="en-US" dirty="0"/>
          </a:p>
        </p:txBody>
      </p:sp>
      <p:graphicFrame>
        <p:nvGraphicFramePr>
          <p:cNvPr id="6" name="Table 5">
            <a:extLst>
              <a:ext uri="{FF2B5EF4-FFF2-40B4-BE49-F238E27FC236}">
                <a16:creationId xmlns:a16="http://schemas.microsoft.com/office/drawing/2014/main" id="{EC31D826-C6AF-01EC-6B9A-6656748B3829}"/>
              </a:ext>
            </a:extLst>
          </p:cNvPr>
          <p:cNvGraphicFramePr>
            <a:graphicFrameLocks noGrp="1"/>
          </p:cNvGraphicFramePr>
          <p:nvPr>
            <p:extLst>
              <p:ext uri="{D42A27DB-BD31-4B8C-83A1-F6EECF244321}">
                <p14:modId xmlns:p14="http://schemas.microsoft.com/office/powerpoint/2010/main" val="2988245140"/>
              </p:ext>
            </p:extLst>
          </p:nvPr>
        </p:nvGraphicFramePr>
        <p:xfrm>
          <a:off x="781038" y="1295919"/>
          <a:ext cx="9137402" cy="2509520"/>
        </p:xfrm>
        <a:graphic>
          <a:graphicData uri="http://schemas.openxmlformats.org/drawingml/2006/table">
            <a:tbl>
              <a:tblPr firstRow="1" bandRow="1">
                <a:tableStyleId>{5C22544A-7EE6-4342-B048-85BDC9FD1C3A}</a:tableStyleId>
              </a:tblPr>
              <a:tblGrid>
                <a:gridCol w="4845321">
                  <a:extLst>
                    <a:ext uri="{9D8B030D-6E8A-4147-A177-3AD203B41FA5}">
                      <a16:colId xmlns:a16="http://schemas.microsoft.com/office/drawing/2014/main" val="1767367119"/>
                    </a:ext>
                  </a:extLst>
                </a:gridCol>
                <a:gridCol w="4292081">
                  <a:extLst>
                    <a:ext uri="{9D8B030D-6E8A-4147-A177-3AD203B41FA5}">
                      <a16:colId xmlns:a16="http://schemas.microsoft.com/office/drawing/2014/main" val="2527930611"/>
                    </a:ext>
                  </a:extLst>
                </a:gridCol>
              </a:tblGrid>
              <a:tr h="370840">
                <a:tc>
                  <a:txBody>
                    <a:bodyPr/>
                    <a:lstStyle/>
                    <a:p>
                      <a:pPr algn="ctr" rtl="0" fontAlgn="t">
                        <a:spcBef>
                          <a:spcPts val="1200"/>
                        </a:spcBef>
                        <a:spcAft>
                          <a:spcPts val="1200"/>
                        </a:spcAft>
                      </a:pPr>
                      <a:r>
                        <a:rPr lang="en-US" sz="1800" b="1" i="0" u="none" strike="noStrike" dirty="0">
                          <a:solidFill>
                            <a:srgbClr val="000000"/>
                          </a:solidFill>
                          <a:effectLst/>
                          <a:latin typeface="+mn-lt"/>
                        </a:rPr>
                        <a:t>Inclusion Criteria</a:t>
                      </a:r>
                      <a:endParaRPr lang="en-US" sz="1800" dirty="0">
                        <a:effectLst/>
                        <a:latin typeface="+mn-lt"/>
                      </a:endParaRPr>
                    </a:p>
                  </a:txBody>
                  <a:tcPr marL="63500" marR="63500" marT="63500" marB="63500"/>
                </a:tc>
                <a:tc>
                  <a:txBody>
                    <a:bodyPr/>
                    <a:lstStyle/>
                    <a:p>
                      <a:pPr algn="ctr" rtl="0" fontAlgn="t">
                        <a:spcBef>
                          <a:spcPts val="1200"/>
                        </a:spcBef>
                        <a:spcAft>
                          <a:spcPts val="1200"/>
                        </a:spcAft>
                      </a:pPr>
                      <a:r>
                        <a:rPr lang="en-US" sz="1800" b="1" i="0" u="none" strike="noStrike" dirty="0">
                          <a:solidFill>
                            <a:srgbClr val="000000"/>
                          </a:solidFill>
                          <a:effectLst/>
                          <a:latin typeface="+mn-lt"/>
                        </a:rPr>
                        <a:t>Exclusion Criteria</a:t>
                      </a:r>
                      <a:endParaRPr lang="en-US" sz="1800" dirty="0">
                        <a:effectLst/>
                        <a:latin typeface="+mn-lt"/>
                      </a:endParaRPr>
                    </a:p>
                  </a:txBody>
                  <a:tcPr marL="63500" marR="63500" marT="63500" marB="63500"/>
                </a:tc>
                <a:extLst>
                  <a:ext uri="{0D108BD9-81ED-4DB2-BD59-A6C34878D82A}">
                    <a16:rowId xmlns:a16="http://schemas.microsoft.com/office/drawing/2014/main" val="3796891837"/>
                  </a:ext>
                </a:extLst>
              </a:tr>
              <a:tr h="370840">
                <a:tc>
                  <a:txBody>
                    <a:bodyPr/>
                    <a:lstStyle/>
                    <a:p>
                      <a:pPr marL="628650" indent="-171450" algn="just" rtl="0" fontAlgn="t">
                        <a:spcBef>
                          <a:spcPts val="1200"/>
                        </a:spcBef>
                        <a:spcAft>
                          <a:spcPts val="1200"/>
                        </a:spcAft>
                        <a:buFont typeface="Arial" panose="020B0604020202020204" pitchFamily="34" charset="0"/>
                        <a:buChar char="•"/>
                      </a:pPr>
                      <a:r>
                        <a:rPr lang="en-US" sz="1800" b="0" i="0" u="none" strike="noStrike" dirty="0">
                          <a:solidFill>
                            <a:srgbClr val="000000"/>
                          </a:solidFill>
                          <a:effectLst/>
                          <a:latin typeface="+mn-lt"/>
                        </a:rPr>
                        <a:t>The papers published in the last five years (2020-2024).</a:t>
                      </a:r>
                      <a:endParaRPr lang="en-US" sz="1800" dirty="0">
                        <a:effectLst/>
                        <a:latin typeface="+mn-lt"/>
                      </a:endParaRPr>
                    </a:p>
                    <a:p>
                      <a:pPr marL="628650" indent="-171450" algn="just" rtl="0" fontAlgn="t">
                        <a:spcBef>
                          <a:spcPts val="1200"/>
                        </a:spcBef>
                        <a:spcAft>
                          <a:spcPts val="1200"/>
                        </a:spcAft>
                        <a:buFont typeface="Arial" panose="020B0604020202020204" pitchFamily="34" charset="0"/>
                        <a:buChar char="•"/>
                      </a:pPr>
                      <a:r>
                        <a:rPr lang="en-US" sz="1800" b="0" i="0" u="none" strike="noStrike" dirty="0">
                          <a:solidFill>
                            <a:srgbClr val="000000"/>
                          </a:solidFill>
                          <a:effectLst/>
                          <a:latin typeface="+mn-lt"/>
                        </a:rPr>
                        <a:t>Articles published in English language.</a:t>
                      </a:r>
                      <a:endParaRPr lang="en-US" sz="1800" b="0" i="0" u="none" strike="noStrike" dirty="0">
                        <a:solidFill>
                          <a:schemeClr val="dk1"/>
                        </a:solidFill>
                        <a:effectLst/>
                        <a:latin typeface="+mn-lt"/>
                      </a:endParaRPr>
                    </a:p>
                    <a:p>
                      <a:pPr marL="628650" indent="-171450" algn="just" rtl="0" fontAlgn="t">
                        <a:spcBef>
                          <a:spcPts val="1200"/>
                        </a:spcBef>
                        <a:spcAft>
                          <a:spcPts val="1200"/>
                        </a:spcAft>
                        <a:buFont typeface="Arial" panose="020B0604020202020204" pitchFamily="34" charset="0"/>
                        <a:buChar char="•"/>
                      </a:pPr>
                      <a:r>
                        <a:rPr lang="en-US" sz="1800" b="0" i="0" u="none" strike="noStrike" dirty="0">
                          <a:solidFill>
                            <a:srgbClr val="000000"/>
                          </a:solidFill>
                          <a:effectLst/>
                          <a:latin typeface="+mn-lt"/>
                        </a:rPr>
                        <a:t>Articles that only contain the above mentioned keywords.</a:t>
                      </a:r>
                      <a:endParaRPr lang="en-US" sz="1800" dirty="0">
                        <a:effectLst/>
                        <a:latin typeface="+mn-lt"/>
                      </a:endParaRPr>
                    </a:p>
                  </a:txBody>
                  <a:tcPr marL="63500" marR="63500" marT="63500" marB="63500"/>
                </a:tc>
                <a:tc>
                  <a:txBody>
                    <a:bodyPr/>
                    <a:lstStyle/>
                    <a:p>
                      <a:pPr marL="628650" indent="-171450" algn="just" rtl="0" fontAlgn="t">
                        <a:spcBef>
                          <a:spcPts val="1200"/>
                        </a:spcBef>
                        <a:spcAft>
                          <a:spcPts val="1200"/>
                        </a:spcAft>
                        <a:buFont typeface="Arial" panose="020B0604020202020204" pitchFamily="34" charset="0"/>
                        <a:buChar char="•"/>
                      </a:pPr>
                      <a:r>
                        <a:rPr lang="en-US" sz="1800" b="0" i="0" u="none" strike="noStrike" dirty="0">
                          <a:solidFill>
                            <a:srgbClr val="000000"/>
                          </a:solidFill>
                          <a:effectLst/>
                          <a:latin typeface="+mn-lt"/>
                        </a:rPr>
                        <a:t>Articles without full text availability are excluded.</a:t>
                      </a:r>
                    </a:p>
                    <a:p>
                      <a:pPr marL="628650" indent="-171450" algn="just" rtl="0" fontAlgn="t">
                        <a:spcBef>
                          <a:spcPts val="1200"/>
                        </a:spcBef>
                        <a:spcAft>
                          <a:spcPts val="1200"/>
                        </a:spcAft>
                        <a:buFont typeface="Arial" panose="020B0604020202020204" pitchFamily="34" charset="0"/>
                        <a:buChar char="•"/>
                      </a:pPr>
                      <a:r>
                        <a:rPr lang="en-US" sz="1800" b="0" i="0" u="none" strike="noStrike" dirty="0">
                          <a:solidFill>
                            <a:srgbClr val="000000"/>
                          </a:solidFill>
                          <a:effectLst/>
                          <a:latin typeface="+mn-lt"/>
                        </a:rPr>
                        <a:t>Accessing of articles that require paid subscription are excluded.</a:t>
                      </a:r>
                      <a:endParaRPr lang="en-US" sz="1800" dirty="0">
                        <a:effectLst/>
                        <a:latin typeface="+mn-lt"/>
                      </a:endParaRPr>
                    </a:p>
                  </a:txBody>
                  <a:tcPr marL="63500" marR="63500" marT="63500" marB="63500"/>
                </a:tc>
                <a:extLst>
                  <a:ext uri="{0D108BD9-81ED-4DB2-BD59-A6C34878D82A}">
                    <a16:rowId xmlns:a16="http://schemas.microsoft.com/office/drawing/2014/main" val="165382053"/>
                  </a:ext>
                </a:extLst>
              </a:tr>
            </a:tbl>
          </a:graphicData>
        </a:graphic>
      </p:graphicFrame>
    </p:spTree>
    <p:extLst>
      <p:ext uri="{BB962C8B-B14F-4D97-AF65-F5344CB8AC3E}">
        <p14:creationId xmlns:p14="http://schemas.microsoft.com/office/powerpoint/2010/main" val="10707952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4E104-6AD1-447D-192B-29144B400966}"/>
              </a:ext>
            </a:extLst>
          </p:cNvPr>
          <p:cNvSpPr>
            <a:spLocks noGrp="1"/>
          </p:cNvSpPr>
          <p:nvPr>
            <p:ph type="title"/>
          </p:nvPr>
        </p:nvSpPr>
        <p:spPr>
          <a:xfrm>
            <a:off x="677334" y="223935"/>
            <a:ext cx="8596668" cy="877077"/>
          </a:xfrm>
        </p:spPr>
        <p:txBody>
          <a:bodyPr/>
          <a:lstStyle/>
          <a:p>
            <a:pPr algn="ctr"/>
            <a:r>
              <a:rPr lang="en-US" dirty="0"/>
              <a:t>4. </a:t>
            </a:r>
            <a:r>
              <a:rPr lang="en-US" b="1" dirty="0"/>
              <a:t>Results</a:t>
            </a:r>
          </a:p>
        </p:txBody>
      </p:sp>
      <p:graphicFrame>
        <p:nvGraphicFramePr>
          <p:cNvPr id="5" name="Content Placeholder 4">
            <a:extLst>
              <a:ext uri="{FF2B5EF4-FFF2-40B4-BE49-F238E27FC236}">
                <a16:creationId xmlns:a16="http://schemas.microsoft.com/office/drawing/2014/main" id="{AFE2989D-17D9-C6E9-40ED-F4D102848A73}"/>
              </a:ext>
            </a:extLst>
          </p:cNvPr>
          <p:cNvGraphicFramePr>
            <a:graphicFrameLocks noGrp="1"/>
          </p:cNvGraphicFramePr>
          <p:nvPr>
            <p:ph idx="1"/>
            <p:extLst>
              <p:ext uri="{D42A27DB-BD31-4B8C-83A1-F6EECF244321}">
                <p14:modId xmlns:p14="http://schemas.microsoft.com/office/powerpoint/2010/main" val="1628041549"/>
              </p:ext>
            </p:extLst>
          </p:nvPr>
        </p:nvGraphicFramePr>
        <p:xfrm>
          <a:off x="5184548" y="1101012"/>
          <a:ext cx="6767966" cy="54584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a:extLst>
              <a:ext uri="{FF2B5EF4-FFF2-40B4-BE49-F238E27FC236}">
                <a16:creationId xmlns:a16="http://schemas.microsoft.com/office/drawing/2014/main" id="{5097D576-E4B5-081B-347C-69C9525170B4}"/>
              </a:ext>
            </a:extLst>
          </p:cNvPr>
          <p:cNvPicPr>
            <a:picLocks noChangeAspect="1"/>
          </p:cNvPicPr>
          <p:nvPr/>
        </p:nvPicPr>
        <p:blipFill>
          <a:blip r:embed="rId7"/>
          <a:stretch>
            <a:fillRect/>
          </a:stretch>
        </p:blipFill>
        <p:spPr>
          <a:xfrm>
            <a:off x="677334" y="1129298"/>
            <a:ext cx="4507214" cy="3428854"/>
          </a:xfrm>
          <a:prstGeom prst="rect">
            <a:avLst/>
          </a:prstGeom>
        </p:spPr>
      </p:pic>
      <p:sp>
        <p:nvSpPr>
          <p:cNvPr id="7" name="Content Placeholder 2">
            <a:extLst>
              <a:ext uri="{FF2B5EF4-FFF2-40B4-BE49-F238E27FC236}">
                <a16:creationId xmlns:a16="http://schemas.microsoft.com/office/drawing/2014/main" id="{83BC3C75-CA56-14C7-66AF-5C98C8C6C698}"/>
              </a:ext>
            </a:extLst>
          </p:cNvPr>
          <p:cNvSpPr txBox="1">
            <a:spLocks/>
          </p:cNvSpPr>
          <p:nvPr/>
        </p:nvSpPr>
        <p:spPr>
          <a:xfrm>
            <a:off x="1502229" y="4586438"/>
            <a:ext cx="3144416" cy="466528"/>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ctr">
              <a:buFont typeface="Wingdings 3" charset="2"/>
              <a:buNone/>
            </a:pPr>
            <a:r>
              <a:rPr lang="en-US" sz="1500" b="1" dirty="0">
                <a:solidFill>
                  <a:schemeClr val="tx1"/>
                </a:solidFill>
              </a:rPr>
              <a:t>PRISMA Framework</a:t>
            </a:r>
          </a:p>
        </p:txBody>
      </p:sp>
      <p:sp>
        <p:nvSpPr>
          <p:cNvPr id="8" name="Content Placeholder 2">
            <a:extLst>
              <a:ext uri="{FF2B5EF4-FFF2-40B4-BE49-F238E27FC236}">
                <a16:creationId xmlns:a16="http://schemas.microsoft.com/office/drawing/2014/main" id="{52065DAD-A0CC-9426-EB90-4E4F0012C489}"/>
              </a:ext>
            </a:extLst>
          </p:cNvPr>
          <p:cNvSpPr txBox="1">
            <a:spLocks/>
          </p:cNvSpPr>
          <p:nvPr/>
        </p:nvSpPr>
        <p:spPr>
          <a:xfrm>
            <a:off x="348344" y="5052966"/>
            <a:ext cx="4708848" cy="1721058"/>
          </a:xfrm>
          <a:prstGeom prst="rect">
            <a:avLst/>
          </a:prstGeom>
        </p:spPr>
        <p:txBody>
          <a:bodyPr vert="horz" lIns="91440" tIns="45720" rIns="91440" bIns="45720" rtlCol="0">
            <a:normAutofit fontScale="925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just">
              <a:buFont typeface="Wingdings 3" charset="2"/>
              <a:buNone/>
            </a:pPr>
            <a:r>
              <a:rPr lang="en-US" b="1" i="1" dirty="0">
                <a:solidFill>
                  <a:schemeClr val="tx1"/>
                </a:solidFill>
              </a:rPr>
              <a:t>Search Summary</a:t>
            </a:r>
          </a:p>
          <a:p>
            <a:pPr algn="just"/>
            <a:r>
              <a:rPr lang="en-US" sz="1500" dirty="0">
                <a:solidFill>
                  <a:schemeClr val="tx1"/>
                </a:solidFill>
              </a:rPr>
              <a:t>Based on the overall database search, a total of 15 research articles have been included in this study. </a:t>
            </a:r>
          </a:p>
          <a:p>
            <a:pPr algn="just"/>
            <a:r>
              <a:rPr lang="en-US" sz="1500" dirty="0">
                <a:solidFill>
                  <a:schemeClr val="tx1"/>
                </a:solidFill>
              </a:rPr>
              <a:t>Additionally, some relevant government reports, industry reports or news reports are also incorporated in thematic analysis.  </a:t>
            </a:r>
          </a:p>
        </p:txBody>
      </p:sp>
    </p:spTree>
    <p:extLst>
      <p:ext uri="{BB962C8B-B14F-4D97-AF65-F5344CB8AC3E}">
        <p14:creationId xmlns:p14="http://schemas.microsoft.com/office/powerpoint/2010/main" val="16875732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3040F-809E-9330-12D3-CC16187298A5}"/>
              </a:ext>
            </a:extLst>
          </p:cNvPr>
          <p:cNvSpPr>
            <a:spLocks noGrp="1"/>
          </p:cNvSpPr>
          <p:nvPr>
            <p:ph type="title"/>
          </p:nvPr>
        </p:nvSpPr>
        <p:spPr>
          <a:xfrm>
            <a:off x="677334" y="609600"/>
            <a:ext cx="8886544" cy="855306"/>
          </a:xfrm>
        </p:spPr>
        <p:txBody>
          <a:bodyPr/>
          <a:lstStyle/>
          <a:p>
            <a:pPr algn="ctr"/>
            <a:r>
              <a:rPr lang="en-US" b="1" dirty="0"/>
              <a:t>CONTD…</a:t>
            </a:r>
          </a:p>
        </p:txBody>
      </p:sp>
      <p:sp>
        <p:nvSpPr>
          <p:cNvPr id="3" name="Content Placeholder 2">
            <a:extLst>
              <a:ext uri="{FF2B5EF4-FFF2-40B4-BE49-F238E27FC236}">
                <a16:creationId xmlns:a16="http://schemas.microsoft.com/office/drawing/2014/main" id="{7A50CD83-EF09-4F01-E635-99EA793B399D}"/>
              </a:ext>
            </a:extLst>
          </p:cNvPr>
          <p:cNvSpPr>
            <a:spLocks noGrp="1"/>
          </p:cNvSpPr>
          <p:nvPr>
            <p:ph idx="1"/>
          </p:nvPr>
        </p:nvSpPr>
        <p:spPr>
          <a:xfrm>
            <a:off x="677333" y="1464906"/>
            <a:ext cx="10426095" cy="4870579"/>
          </a:xfrm>
        </p:spPr>
        <p:txBody>
          <a:bodyPr>
            <a:normAutofit/>
          </a:bodyPr>
          <a:lstStyle/>
          <a:p>
            <a:pPr marL="0" indent="0">
              <a:buNone/>
            </a:pPr>
            <a:r>
              <a:rPr lang="en-US" sz="1800" b="1" i="1" dirty="0">
                <a:solidFill>
                  <a:schemeClr val="tx1"/>
                </a:solidFill>
                <a:effectLst/>
                <a:ea typeface="Times New Roman" panose="02020603050405020304" pitchFamily="18" charset="0"/>
              </a:rPr>
              <a:t>Theme 1</a:t>
            </a:r>
          </a:p>
          <a:p>
            <a:r>
              <a:rPr lang="en-US" sz="1800" dirty="0">
                <a:solidFill>
                  <a:schemeClr val="tx1"/>
                </a:solidFill>
                <a:effectLst/>
                <a:ea typeface="Times New Roman" panose="02020603050405020304" pitchFamily="18" charset="0"/>
              </a:rPr>
              <a:t>Ayushman Bharat adopts a continuum of care approach, comprising of two inter-related components, including Health and Wellness </a:t>
            </a:r>
            <a:r>
              <a:rPr lang="en-US" sz="1800" dirty="0" err="1">
                <a:solidFill>
                  <a:schemeClr val="tx1"/>
                </a:solidFill>
                <a:effectLst/>
                <a:ea typeface="Times New Roman" panose="02020603050405020304" pitchFamily="18" charset="0"/>
              </a:rPr>
              <a:t>Centres</a:t>
            </a:r>
            <a:r>
              <a:rPr lang="en-US" sz="1800" dirty="0">
                <a:solidFill>
                  <a:schemeClr val="tx1"/>
                </a:solidFill>
                <a:effectLst/>
                <a:ea typeface="Times New Roman" panose="02020603050405020304" pitchFamily="18" charset="0"/>
              </a:rPr>
              <a:t> and Pradhan Mantri Jan Arogya Yojana (PM-JAY). </a:t>
            </a:r>
          </a:p>
          <a:p>
            <a:r>
              <a:rPr lang="en-US" sz="1800" dirty="0">
                <a:solidFill>
                  <a:schemeClr val="tx1"/>
                </a:solidFill>
                <a:effectLst/>
                <a:ea typeface="Times New Roman" panose="02020603050405020304" pitchFamily="18" charset="0"/>
              </a:rPr>
              <a:t>ABDM integration helps to enhance overall healthcare outcomes by ensuring better access to personalized treatments, medical histories, as well as expanded healthcare access. </a:t>
            </a:r>
          </a:p>
          <a:p>
            <a:r>
              <a:rPr lang="en-US" dirty="0">
                <a:solidFill>
                  <a:schemeClr val="tx1"/>
                </a:solidFill>
              </a:rPr>
              <a:t>This digital scheme is driving to strengthen the “Indian health care system” by integrating the “traditional medical therapy” with “allopathy” at Public Health Centers.</a:t>
            </a:r>
          </a:p>
          <a:p>
            <a:pPr marL="0" indent="0">
              <a:buNone/>
            </a:pPr>
            <a:endParaRPr lang="en-US" b="1" i="1" dirty="0">
              <a:solidFill>
                <a:schemeClr val="tx1"/>
              </a:solidFill>
            </a:endParaRPr>
          </a:p>
          <a:p>
            <a:pPr marL="0" indent="0">
              <a:buNone/>
            </a:pPr>
            <a:r>
              <a:rPr lang="en-US" b="1" i="1" dirty="0">
                <a:solidFill>
                  <a:schemeClr val="tx1"/>
                </a:solidFill>
              </a:rPr>
              <a:t>Theme 2</a:t>
            </a:r>
          </a:p>
          <a:p>
            <a:r>
              <a:rPr lang="en-US" dirty="0">
                <a:solidFill>
                  <a:schemeClr val="tx1"/>
                </a:solidFill>
              </a:rPr>
              <a:t>After the introduction of the ABDM scheme in 2021, the </a:t>
            </a:r>
            <a:r>
              <a:rPr lang="en-US" dirty="0" err="1">
                <a:solidFill>
                  <a:schemeClr val="tx1"/>
                </a:solidFill>
              </a:rPr>
              <a:t>CoWIN</a:t>
            </a:r>
            <a:r>
              <a:rPr lang="en-US" dirty="0">
                <a:solidFill>
                  <a:schemeClr val="tx1"/>
                </a:solidFill>
              </a:rPr>
              <a:t> program has been replanned or mortified to be used as an efficient health management information system.</a:t>
            </a:r>
          </a:p>
          <a:p>
            <a:r>
              <a:rPr lang="en-US" dirty="0">
                <a:solidFill>
                  <a:schemeClr val="tx1"/>
                </a:solidFill>
              </a:rPr>
              <a:t>the “Laboratory Information Management System (LIMS)” solution has also been integrated in the ABDM project in terms of improving the overall quality in the Indian healthcare system</a:t>
            </a:r>
          </a:p>
          <a:p>
            <a:endParaRPr lang="en-US" dirty="0">
              <a:solidFill>
                <a:schemeClr val="tx1"/>
              </a:solidFill>
            </a:endParaRPr>
          </a:p>
        </p:txBody>
      </p:sp>
    </p:spTree>
    <p:extLst>
      <p:ext uri="{BB962C8B-B14F-4D97-AF65-F5344CB8AC3E}">
        <p14:creationId xmlns:p14="http://schemas.microsoft.com/office/powerpoint/2010/main" val="14837009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F22D0-293B-E98C-1A1A-DE47E2B476F0}"/>
              </a:ext>
            </a:extLst>
          </p:cNvPr>
          <p:cNvSpPr>
            <a:spLocks noGrp="1"/>
          </p:cNvSpPr>
          <p:nvPr>
            <p:ph type="title"/>
          </p:nvPr>
        </p:nvSpPr>
        <p:spPr/>
        <p:txBody>
          <a:bodyPr/>
          <a:lstStyle/>
          <a:p>
            <a:pPr algn="ctr"/>
            <a:r>
              <a:rPr lang="en-US" b="1" dirty="0"/>
              <a:t>CONTD…</a:t>
            </a:r>
            <a:endParaRPr lang="en-US" dirty="0"/>
          </a:p>
        </p:txBody>
      </p:sp>
      <p:sp>
        <p:nvSpPr>
          <p:cNvPr id="3" name="Content Placeholder 2">
            <a:extLst>
              <a:ext uri="{FF2B5EF4-FFF2-40B4-BE49-F238E27FC236}">
                <a16:creationId xmlns:a16="http://schemas.microsoft.com/office/drawing/2014/main" id="{CD634ED1-8036-737E-407E-902AEF1634C7}"/>
              </a:ext>
            </a:extLst>
          </p:cNvPr>
          <p:cNvSpPr>
            <a:spLocks noGrp="1"/>
          </p:cNvSpPr>
          <p:nvPr>
            <p:ph idx="1"/>
          </p:nvPr>
        </p:nvSpPr>
        <p:spPr>
          <a:xfrm>
            <a:off x="677334" y="1604865"/>
            <a:ext cx="9539686" cy="4643535"/>
          </a:xfrm>
        </p:spPr>
        <p:txBody>
          <a:bodyPr>
            <a:normAutofit/>
          </a:bodyPr>
          <a:lstStyle/>
          <a:p>
            <a:pPr marL="0" indent="0">
              <a:buNone/>
            </a:pPr>
            <a:r>
              <a:rPr lang="en-US" b="1" i="1" dirty="0">
                <a:solidFill>
                  <a:schemeClr val="tx1"/>
                </a:solidFill>
              </a:rPr>
              <a:t>Theme 3</a:t>
            </a:r>
          </a:p>
          <a:p>
            <a:r>
              <a:rPr lang="en-US" dirty="0">
                <a:solidFill>
                  <a:schemeClr val="tx1"/>
                </a:solidFill>
              </a:rPr>
              <a:t>Educating both the healthcare service providers and users for efficiently using the ABDM process is also a concerning challenge associated with this mission.</a:t>
            </a:r>
          </a:p>
          <a:p>
            <a:r>
              <a:rPr lang="en-US" dirty="0">
                <a:solidFill>
                  <a:schemeClr val="tx1"/>
                </a:solidFill>
              </a:rPr>
              <a:t>Reaching out to less-privileged populations or people living in rural areas has become a key concern of this mission.</a:t>
            </a:r>
          </a:p>
          <a:p>
            <a:pPr marL="0" indent="0">
              <a:buNone/>
            </a:pPr>
            <a:endParaRPr lang="en-US" dirty="0">
              <a:solidFill>
                <a:schemeClr val="tx1"/>
              </a:solidFill>
            </a:endParaRPr>
          </a:p>
          <a:p>
            <a:pPr marL="0" indent="0">
              <a:buNone/>
            </a:pPr>
            <a:r>
              <a:rPr lang="en-US" b="1" i="1" dirty="0">
                <a:solidFill>
                  <a:schemeClr val="tx1"/>
                </a:solidFill>
              </a:rPr>
              <a:t>Theme 4</a:t>
            </a:r>
          </a:p>
          <a:p>
            <a:r>
              <a:rPr lang="en-US" dirty="0">
                <a:solidFill>
                  <a:schemeClr val="tx1"/>
                </a:solidFill>
              </a:rPr>
              <a:t>“Proper governance”, “increased awareness”, “prompt referral pathways in both public and private healthcare providers” and “initiatives toward quality assurance”, can further make the ABDM scheme more effective in the next few years.</a:t>
            </a:r>
          </a:p>
          <a:p>
            <a:r>
              <a:rPr lang="en-US" dirty="0">
                <a:solidFill>
                  <a:schemeClr val="tx1"/>
                </a:solidFill>
              </a:rPr>
              <a:t>Regular training can be one of the most effective and designed interventions for make all staff in the Indian healthcare sector about the standards and guidelines of the ABDM scheme </a:t>
            </a:r>
          </a:p>
        </p:txBody>
      </p:sp>
    </p:spTree>
    <p:extLst>
      <p:ext uri="{BB962C8B-B14F-4D97-AF65-F5344CB8AC3E}">
        <p14:creationId xmlns:p14="http://schemas.microsoft.com/office/powerpoint/2010/main" val="776254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2FA08-2361-AAC3-8FEA-B6B708363957}"/>
              </a:ext>
            </a:extLst>
          </p:cNvPr>
          <p:cNvSpPr>
            <a:spLocks noGrp="1"/>
          </p:cNvSpPr>
          <p:nvPr>
            <p:ph type="title"/>
          </p:nvPr>
        </p:nvSpPr>
        <p:spPr/>
        <p:txBody>
          <a:bodyPr/>
          <a:lstStyle/>
          <a:p>
            <a:pPr algn="ctr"/>
            <a:r>
              <a:rPr lang="en-US" dirty="0" err="1"/>
              <a:t>Contd</a:t>
            </a:r>
            <a:r>
              <a:rPr lang="en-US" dirty="0"/>
              <a:t>…</a:t>
            </a:r>
          </a:p>
        </p:txBody>
      </p:sp>
      <p:sp>
        <p:nvSpPr>
          <p:cNvPr id="3" name="Content Placeholder 2">
            <a:extLst>
              <a:ext uri="{FF2B5EF4-FFF2-40B4-BE49-F238E27FC236}">
                <a16:creationId xmlns:a16="http://schemas.microsoft.com/office/drawing/2014/main" id="{1EAC37D0-9FF9-A98D-E792-03A5FDFF6020}"/>
              </a:ext>
            </a:extLst>
          </p:cNvPr>
          <p:cNvSpPr>
            <a:spLocks noGrp="1"/>
          </p:cNvSpPr>
          <p:nvPr>
            <p:ph idx="1"/>
          </p:nvPr>
        </p:nvSpPr>
        <p:spPr>
          <a:xfrm>
            <a:off x="217888" y="1270000"/>
            <a:ext cx="5546184" cy="5271796"/>
          </a:xfrm>
        </p:spPr>
        <p:txBody>
          <a:bodyPr/>
          <a:lstStyle/>
          <a:p>
            <a:pPr marL="0" indent="0">
              <a:buNone/>
            </a:pPr>
            <a:r>
              <a:rPr lang="en-US" b="1" i="1" dirty="0"/>
              <a:t>Benefit Cover Under PM-JAY</a:t>
            </a:r>
          </a:p>
        </p:txBody>
      </p:sp>
      <p:graphicFrame>
        <p:nvGraphicFramePr>
          <p:cNvPr id="4" name="Diagram 3">
            <a:extLst>
              <a:ext uri="{FF2B5EF4-FFF2-40B4-BE49-F238E27FC236}">
                <a16:creationId xmlns:a16="http://schemas.microsoft.com/office/drawing/2014/main" id="{C0D8C8A5-AB83-5E7B-93FE-944ABEFEF7C2}"/>
              </a:ext>
            </a:extLst>
          </p:cNvPr>
          <p:cNvGraphicFramePr/>
          <p:nvPr>
            <p:extLst>
              <p:ext uri="{D42A27DB-BD31-4B8C-83A1-F6EECF244321}">
                <p14:modId xmlns:p14="http://schemas.microsoft.com/office/powerpoint/2010/main" val="297215701"/>
              </p:ext>
            </p:extLst>
          </p:nvPr>
        </p:nvGraphicFramePr>
        <p:xfrm>
          <a:off x="119224" y="1807028"/>
          <a:ext cx="5743512" cy="44413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ontent Placeholder 2">
            <a:extLst>
              <a:ext uri="{FF2B5EF4-FFF2-40B4-BE49-F238E27FC236}">
                <a16:creationId xmlns:a16="http://schemas.microsoft.com/office/drawing/2014/main" id="{B86C482B-AB1E-9FC5-193E-EF7DEEB2E60D}"/>
              </a:ext>
            </a:extLst>
          </p:cNvPr>
          <p:cNvSpPr txBox="1">
            <a:spLocks/>
          </p:cNvSpPr>
          <p:nvPr/>
        </p:nvSpPr>
        <p:spPr>
          <a:xfrm>
            <a:off x="6293328" y="1393372"/>
            <a:ext cx="5546184" cy="527179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en-US" b="1" i="1" dirty="0"/>
              <a:t>Challenges of ABDM integration</a:t>
            </a:r>
          </a:p>
        </p:txBody>
      </p:sp>
      <p:graphicFrame>
        <p:nvGraphicFramePr>
          <p:cNvPr id="6" name="Diagram 5">
            <a:extLst>
              <a:ext uri="{FF2B5EF4-FFF2-40B4-BE49-F238E27FC236}">
                <a16:creationId xmlns:a16="http://schemas.microsoft.com/office/drawing/2014/main" id="{68E500C5-6D22-5F4A-7626-A518188E9592}"/>
              </a:ext>
            </a:extLst>
          </p:cNvPr>
          <p:cNvGraphicFramePr/>
          <p:nvPr>
            <p:extLst>
              <p:ext uri="{D42A27DB-BD31-4B8C-83A1-F6EECF244321}">
                <p14:modId xmlns:p14="http://schemas.microsoft.com/office/powerpoint/2010/main" val="1755314490"/>
              </p:ext>
            </p:extLst>
          </p:nvPr>
        </p:nvGraphicFramePr>
        <p:xfrm>
          <a:off x="5764072" y="1821024"/>
          <a:ext cx="6075440" cy="464509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1995006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F190D-1BC8-72F7-ADBD-25963EC8AF09}"/>
              </a:ext>
            </a:extLst>
          </p:cNvPr>
          <p:cNvSpPr>
            <a:spLocks noGrp="1"/>
          </p:cNvSpPr>
          <p:nvPr>
            <p:ph type="title"/>
          </p:nvPr>
        </p:nvSpPr>
        <p:spPr>
          <a:xfrm>
            <a:off x="677334" y="307910"/>
            <a:ext cx="8596668" cy="662474"/>
          </a:xfrm>
        </p:spPr>
        <p:txBody>
          <a:bodyPr/>
          <a:lstStyle/>
          <a:p>
            <a:pPr algn="ctr"/>
            <a:r>
              <a:rPr lang="en-US" b="1" dirty="0"/>
              <a:t>5. Discussions </a:t>
            </a:r>
          </a:p>
        </p:txBody>
      </p:sp>
      <p:sp>
        <p:nvSpPr>
          <p:cNvPr id="3" name="Content Placeholder 2">
            <a:extLst>
              <a:ext uri="{FF2B5EF4-FFF2-40B4-BE49-F238E27FC236}">
                <a16:creationId xmlns:a16="http://schemas.microsoft.com/office/drawing/2014/main" id="{F9932D06-2433-5379-75C7-BFAF0B0AE538}"/>
              </a:ext>
            </a:extLst>
          </p:cNvPr>
          <p:cNvSpPr>
            <a:spLocks noGrp="1"/>
          </p:cNvSpPr>
          <p:nvPr>
            <p:ph idx="1"/>
          </p:nvPr>
        </p:nvSpPr>
        <p:spPr>
          <a:xfrm>
            <a:off x="677334" y="1073020"/>
            <a:ext cx="11023254" cy="5281127"/>
          </a:xfrm>
        </p:spPr>
        <p:txBody>
          <a:bodyPr/>
          <a:lstStyle/>
          <a:p>
            <a:pPr marL="0" indent="0" algn="just" rtl="0">
              <a:spcBef>
                <a:spcPts val="0"/>
              </a:spcBef>
              <a:spcAft>
                <a:spcPts val="0"/>
              </a:spcAft>
              <a:buNone/>
            </a:pPr>
            <a:r>
              <a:rPr lang="en-US" sz="2800" b="1" i="0" u="none" strike="noStrike" dirty="0">
                <a:solidFill>
                  <a:srgbClr val="000000"/>
                </a:solidFill>
                <a:effectLst/>
                <a:latin typeface="+mj-lt"/>
              </a:rPr>
              <a:t>5.1 Conclusion</a:t>
            </a:r>
            <a:endParaRPr lang="en-US" sz="2800" b="0" dirty="0">
              <a:effectLst/>
              <a:latin typeface="+mj-lt"/>
            </a:endParaRPr>
          </a:p>
          <a:p>
            <a:pPr marL="0" indent="0">
              <a:buNone/>
            </a:pPr>
            <a:br>
              <a:rPr lang="en-US" dirty="0"/>
            </a:br>
            <a:endParaRPr lang="en-US" dirty="0"/>
          </a:p>
        </p:txBody>
      </p:sp>
      <p:graphicFrame>
        <p:nvGraphicFramePr>
          <p:cNvPr id="4" name="Diagram 3">
            <a:extLst>
              <a:ext uri="{FF2B5EF4-FFF2-40B4-BE49-F238E27FC236}">
                <a16:creationId xmlns:a16="http://schemas.microsoft.com/office/drawing/2014/main" id="{42A1CFBA-50B2-B02A-766A-15F6044AC283}"/>
              </a:ext>
            </a:extLst>
          </p:cNvPr>
          <p:cNvGraphicFramePr/>
          <p:nvPr>
            <p:extLst>
              <p:ext uri="{D42A27DB-BD31-4B8C-83A1-F6EECF244321}">
                <p14:modId xmlns:p14="http://schemas.microsoft.com/office/powerpoint/2010/main" val="4186027396"/>
              </p:ext>
            </p:extLst>
          </p:nvPr>
        </p:nvGraphicFramePr>
        <p:xfrm>
          <a:off x="677335" y="1791478"/>
          <a:ext cx="5418666" cy="49732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a:extLst>
              <a:ext uri="{FF2B5EF4-FFF2-40B4-BE49-F238E27FC236}">
                <a16:creationId xmlns:a16="http://schemas.microsoft.com/office/drawing/2014/main" id="{11CECE1D-99FB-3D00-E68E-86A88ED0A8CF}"/>
              </a:ext>
            </a:extLst>
          </p:cNvPr>
          <p:cNvPicPr>
            <a:picLocks noChangeAspect="1"/>
          </p:cNvPicPr>
          <p:nvPr/>
        </p:nvPicPr>
        <p:blipFill>
          <a:blip r:embed="rId7"/>
          <a:stretch>
            <a:fillRect/>
          </a:stretch>
        </p:blipFill>
        <p:spPr>
          <a:xfrm>
            <a:off x="6616094" y="2295330"/>
            <a:ext cx="4898571" cy="3181739"/>
          </a:xfrm>
          <a:prstGeom prst="rect">
            <a:avLst/>
          </a:prstGeom>
        </p:spPr>
      </p:pic>
    </p:spTree>
    <p:extLst>
      <p:ext uri="{BB962C8B-B14F-4D97-AF65-F5344CB8AC3E}">
        <p14:creationId xmlns:p14="http://schemas.microsoft.com/office/powerpoint/2010/main" val="12794515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77E64-BDAA-037A-B09B-DD13E00E2567}"/>
              </a:ext>
            </a:extLst>
          </p:cNvPr>
          <p:cNvSpPr>
            <a:spLocks noGrp="1"/>
          </p:cNvSpPr>
          <p:nvPr>
            <p:ph type="title"/>
          </p:nvPr>
        </p:nvSpPr>
        <p:spPr>
          <a:xfrm>
            <a:off x="677334" y="363894"/>
            <a:ext cx="8596668" cy="811763"/>
          </a:xfrm>
        </p:spPr>
        <p:txBody>
          <a:bodyPr/>
          <a:lstStyle/>
          <a:p>
            <a:pPr algn="ctr"/>
            <a:r>
              <a:rPr lang="en-US" b="1" dirty="0"/>
              <a:t>5.2 Research Limitations </a:t>
            </a:r>
          </a:p>
        </p:txBody>
      </p:sp>
      <p:sp>
        <p:nvSpPr>
          <p:cNvPr id="3" name="Content Placeholder 2">
            <a:extLst>
              <a:ext uri="{FF2B5EF4-FFF2-40B4-BE49-F238E27FC236}">
                <a16:creationId xmlns:a16="http://schemas.microsoft.com/office/drawing/2014/main" id="{AC3B70A8-8647-412A-E581-9611DA522897}"/>
              </a:ext>
            </a:extLst>
          </p:cNvPr>
          <p:cNvSpPr>
            <a:spLocks noGrp="1"/>
          </p:cNvSpPr>
          <p:nvPr>
            <p:ph idx="1"/>
          </p:nvPr>
        </p:nvSpPr>
        <p:spPr>
          <a:xfrm>
            <a:off x="556037" y="1334278"/>
            <a:ext cx="9203783" cy="2509934"/>
          </a:xfrm>
        </p:spPr>
        <p:txBody>
          <a:bodyPr>
            <a:normAutofit/>
          </a:bodyPr>
          <a:lstStyle/>
          <a:p>
            <a:pPr marL="0" indent="0" algn="just" rtl="0">
              <a:spcBef>
                <a:spcPts val="0"/>
              </a:spcBef>
              <a:spcAft>
                <a:spcPts val="0"/>
              </a:spcAft>
              <a:buNone/>
            </a:pPr>
            <a:endParaRPr lang="en-US" b="1" u="none" strike="noStrike" dirty="0">
              <a:solidFill>
                <a:srgbClr val="000000"/>
              </a:solidFill>
              <a:effectLst/>
            </a:endParaRPr>
          </a:p>
          <a:p>
            <a:pPr marL="0" indent="0" algn="just" rtl="0">
              <a:spcBef>
                <a:spcPts val="0"/>
              </a:spcBef>
              <a:spcAft>
                <a:spcPts val="0"/>
              </a:spcAft>
              <a:buNone/>
            </a:pPr>
            <a:endParaRPr lang="en-US" b="1" dirty="0">
              <a:solidFill>
                <a:srgbClr val="000000"/>
              </a:solidFill>
            </a:endParaRPr>
          </a:p>
          <a:p>
            <a:pPr algn="just" rtl="0">
              <a:spcBef>
                <a:spcPts val="0"/>
              </a:spcBef>
              <a:spcAft>
                <a:spcPts val="0"/>
              </a:spcAft>
            </a:pPr>
            <a:r>
              <a:rPr lang="en-US" b="0" i="0" u="none" strike="noStrike" dirty="0">
                <a:solidFill>
                  <a:srgbClr val="000000"/>
                </a:solidFill>
                <a:effectLst/>
              </a:rPr>
              <a:t>The ABDM is a newly launched digital healthcare mission of India. Due to this reason, there is limited information available related to this mission. </a:t>
            </a:r>
            <a:r>
              <a:rPr lang="en-US" dirty="0">
                <a:solidFill>
                  <a:srgbClr val="000000"/>
                </a:solidFill>
              </a:rPr>
              <a:t>It is a limitation related to current data interpretation. </a:t>
            </a:r>
            <a:endParaRPr lang="en-US" b="0" dirty="0">
              <a:effectLst/>
            </a:endParaRPr>
          </a:p>
          <a:p>
            <a:pPr algn="just" rtl="0">
              <a:spcBef>
                <a:spcPts val="0"/>
              </a:spcBef>
              <a:spcAft>
                <a:spcPts val="0"/>
              </a:spcAft>
            </a:pPr>
            <a:r>
              <a:rPr lang="en-US" dirty="0">
                <a:solidFill>
                  <a:srgbClr val="000000"/>
                </a:solidFill>
              </a:rPr>
              <a:t>It is a review based study and because of this reason, a</a:t>
            </a:r>
            <a:r>
              <a:rPr lang="en-US" b="0" i="0" u="none" strike="noStrike" dirty="0">
                <a:solidFill>
                  <a:srgbClr val="000000"/>
                </a:solidFill>
                <a:effectLst/>
              </a:rPr>
              <a:t>ny primary or current  data is not used into this study. As a result, this study does not provide current </a:t>
            </a:r>
            <a:r>
              <a:rPr lang="en-US" dirty="0">
                <a:solidFill>
                  <a:srgbClr val="000000"/>
                </a:solidFill>
              </a:rPr>
              <a:t>or updated information. </a:t>
            </a:r>
            <a:r>
              <a:rPr lang="en-US" b="0" i="0" u="none" strike="noStrike" dirty="0">
                <a:solidFill>
                  <a:srgbClr val="000000"/>
                </a:solidFill>
                <a:effectLst/>
              </a:rPr>
              <a:t> </a:t>
            </a:r>
            <a:endParaRPr lang="en-US" b="1" i="0" u="none" strike="noStrike" dirty="0">
              <a:solidFill>
                <a:srgbClr val="000000"/>
              </a:solidFill>
              <a:effectLst/>
            </a:endParaRPr>
          </a:p>
        </p:txBody>
      </p:sp>
      <p:graphicFrame>
        <p:nvGraphicFramePr>
          <p:cNvPr id="5" name="Diagram 4">
            <a:extLst>
              <a:ext uri="{FF2B5EF4-FFF2-40B4-BE49-F238E27FC236}">
                <a16:creationId xmlns:a16="http://schemas.microsoft.com/office/drawing/2014/main" id="{665D9FCF-8E95-9347-5EEF-123FE2150D14}"/>
              </a:ext>
            </a:extLst>
          </p:cNvPr>
          <p:cNvGraphicFramePr/>
          <p:nvPr>
            <p:extLst>
              <p:ext uri="{D42A27DB-BD31-4B8C-83A1-F6EECF244321}">
                <p14:modId xmlns:p14="http://schemas.microsoft.com/office/powerpoint/2010/main" val="1458167261"/>
              </p:ext>
            </p:extLst>
          </p:nvPr>
        </p:nvGraphicFramePr>
        <p:xfrm>
          <a:off x="1093928" y="3648270"/>
          <a:ext cx="8128000" cy="23594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776683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35BF1-5F46-7BC4-BE72-8ABC779E3D93}"/>
              </a:ext>
            </a:extLst>
          </p:cNvPr>
          <p:cNvSpPr>
            <a:spLocks noGrp="1"/>
          </p:cNvSpPr>
          <p:nvPr>
            <p:ph type="title"/>
          </p:nvPr>
        </p:nvSpPr>
        <p:spPr>
          <a:xfrm>
            <a:off x="677334" y="251928"/>
            <a:ext cx="8596668" cy="979714"/>
          </a:xfrm>
        </p:spPr>
        <p:txBody>
          <a:bodyPr>
            <a:normAutofit/>
          </a:bodyPr>
          <a:lstStyle/>
          <a:p>
            <a:pPr algn="ctr"/>
            <a:r>
              <a:rPr lang="en-US" sz="3600" b="1" u="none" strike="noStrike" dirty="0">
                <a:solidFill>
                  <a:srgbClr val="92D050"/>
                </a:solidFill>
                <a:effectLst/>
              </a:rPr>
              <a:t>Contribution</a:t>
            </a:r>
            <a:endParaRPr lang="en-US" dirty="0">
              <a:solidFill>
                <a:srgbClr val="92D050"/>
              </a:solidFill>
            </a:endParaRPr>
          </a:p>
        </p:txBody>
      </p:sp>
      <p:sp>
        <p:nvSpPr>
          <p:cNvPr id="3" name="Content Placeholder 2">
            <a:extLst>
              <a:ext uri="{FF2B5EF4-FFF2-40B4-BE49-F238E27FC236}">
                <a16:creationId xmlns:a16="http://schemas.microsoft.com/office/drawing/2014/main" id="{6193B339-BE3B-ACEF-461D-79CD0588CC0F}"/>
              </a:ext>
            </a:extLst>
          </p:cNvPr>
          <p:cNvSpPr>
            <a:spLocks noGrp="1"/>
          </p:cNvSpPr>
          <p:nvPr>
            <p:ph idx="1"/>
          </p:nvPr>
        </p:nvSpPr>
        <p:spPr>
          <a:xfrm>
            <a:off x="677334" y="1483567"/>
            <a:ext cx="6628535" cy="5122506"/>
          </a:xfrm>
        </p:spPr>
        <p:txBody>
          <a:bodyPr>
            <a:normAutofit/>
          </a:bodyPr>
          <a:lstStyle/>
          <a:p>
            <a:pPr algn="just">
              <a:spcBef>
                <a:spcPts val="0"/>
              </a:spcBef>
            </a:pPr>
            <a:r>
              <a:rPr lang="en-US" sz="2000" u="none" strike="noStrike" dirty="0">
                <a:solidFill>
                  <a:srgbClr val="000000"/>
                </a:solidFill>
                <a:effectLst/>
              </a:rPr>
              <a:t>I have </a:t>
            </a:r>
            <a:r>
              <a:rPr lang="en-US" sz="2000" dirty="0">
                <a:solidFill>
                  <a:srgbClr val="000000"/>
                </a:solidFill>
              </a:rPr>
              <a:t>also a contribution to this study regrading collection and analysis of a range of data related to </a:t>
            </a:r>
            <a:r>
              <a:rPr lang="en-US" sz="2000" u="none" strike="noStrike" dirty="0">
                <a:solidFill>
                  <a:srgbClr val="000000"/>
                </a:solidFill>
                <a:effectLst/>
              </a:rPr>
              <a:t> ABDM and its other aspects. </a:t>
            </a:r>
          </a:p>
          <a:p>
            <a:pPr algn="just">
              <a:spcBef>
                <a:spcPts val="0"/>
              </a:spcBef>
            </a:pPr>
            <a:r>
              <a:rPr lang="en-US" sz="2000" dirty="0">
                <a:solidFill>
                  <a:srgbClr val="000000"/>
                </a:solidFill>
              </a:rPr>
              <a:t>I have also identified the challenges associated with this mission. </a:t>
            </a:r>
          </a:p>
          <a:p>
            <a:pPr algn="just">
              <a:spcBef>
                <a:spcPts val="0"/>
              </a:spcBef>
            </a:pPr>
            <a:r>
              <a:rPr lang="en-US" sz="2000" dirty="0">
                <a:solidFill>
                  <a:srgbClr val="000000"/>
                </a:solidFill>
              </a:rPr>
              <a:t>I have also tried to find out the effective strategies of adopting this ABDM system across the Indian healthcare system. </a:t>
            </a:r>
          </a:p>
          <a:p>
            <a:pPr algn="just">
              <a:spcBef>
                <a:spcPts val="0"/>
              </a:spcBef>
            </a:pPr>
            <a:r>
              <a:rPr lang="en-US" sz="2000" dirty="0">
                <a:solidFill>
                  <a:srgbClr val="000000"/>
                </a:solidFill>
              </a:rPr>
              <a:t>However, another contribution in this overall ABDM project is about making understand the people about the benefits of this digitalization.</a:t>
            </a:r>
          </a:p>
          <a:p>
            <a:pPr algn="just">
              <a:spcBef>
                <a:spcPts val="0"/>
              </a:spcBef>
            </a:pPr>
            <a:r>
              <a:rPr lang="en-US" sz="2000" dirty="0">
                <a:solidFill>
                  <a:srgbClr val="000000"/>
                </a:solidFill>
              </a:rPr>
              <a:t>Additionally, the loopholes in this system are also identified in this system.  </a:t>
            </a:r>
          </a:p>
        </p:txBody>
      </p:sp>
      <p:pic>
        <p:nvPicPr>
          <p:cNvPr id="7" name="Picture 6">
            <a:extLst>
              <a:ext uri="{FF2B5EF4-FFF2-40B4-BE49-F238E27FC236}">
                <a16:creationId xmlns:a16="http://schemas.microsoft.com/office/drawing/2014/main" id="{DA63560D-04CE-C637-52E2-17ADCF3A535D}"/>
              </a:ext>
            </a:extLst>
          </p:cNvPr>
          <p:cNvPicPr>
            <a:picLocks noChangeAspect="1"/>
          </p:cNvPicPr>
          <p:nvPr/>
        </p:nvPicPr>
        <p:blipFill>
          <a:blip r:embed="rId2"/>
          <a:stretch>
            <a:fillRect/>
          </a:stretch>
        </p:blipFill>
        <p:spPr>
          <a:xfrm>
            <a:off x="7785035" y="1819470"/>
            <a:ext cx="3878230" cy="4357395"/>
          </a:xfrm>
          <a:prstGeom prst="rect">
            <a:avLst/>
          </a:prstGeom>
        </p:spPr>
      </p:pic>
    </p:spTree>
    <p:extLst>
      <p:ext uri="{BB962C8B-B14F-4D97-AF65-F5344CB8AC3E}">
        <p14:creationId xmlns:p14="http://schemas.microsoft.com/office/powerpoint/2010/main" val="14401813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3E4FE-CDFA-3691-3998-C8BAC6F0F75F}"/>
              </a:ext>
            </a:extLst>
          </p:cNvPr>
          <p:cNvSpPr>
            <a:spLocks noGrp="1"/>
          </p:cNvSpPr>
          <p:nvPr>
            <p:ph type="title"/>
          </p:nvPr>
        </p:nvSpPr>
        <p:spPr>
          <a:xfrm>
            <a:off x="677334" y="609600"/>
            <a:ext cx="8596668" cy="1051249"/>
          </a:xfrm>
        </p:spPr>
        <p:txBody>
          <a:bodyPr/>
          <a:lstStyle/>
          <a:p>
            <a:pPr algn="ctr"/>
            <a:r>
              <a:rPr lang="en-US" b="1" dirty="0"/>
              <a:t>Recommendations </a:t>
            </a:r>
          </a:p>
        </p:txBody>
      </p:sp>
      <p:sp>
        <p:nvSpPr>
          <p:cNvPr id="3" name="Content Placeholder 2">
            <a:extLst>
              <a:ext uri="{FF2B5EF4-FFF2-40B4-BE49-F238E27FC236}">
                <a16:creationId xmlns:a16="http://schemas.microsoft.com/office/drawing/2014/main" id="{D37A2C05-E0AC-00B6-1913-863E0445362F}"/>
              </a:ext>
            </a:extLst>
          </p:cNvPr>
          <p:cNvSpPr>
            <a:spLocks noGrp="1"/>
          </p:cNvSpPr>
          <p:nvPr>
            <p:ph idx="1"/>
          </p:nvPr>
        </p:nvSpPr>
        <p:spPr>
          <a:xfrm>
            <a:off x="677333" y="1660849"/>
            <a:ext cx="8914535" cy="4380513"/>
          </a:xfrm>
        </p:spPr>
        <p:txBody>
          <a:bodyPr/>
          <a:lstStyle/>
          <a:p>
            <a:r>
              <a:rPr lang="en-US" dirty="0">
                <a:solidFill>
                  <a:schemeClr val="tx1"/>
                </a:solidFill>
              </a:rPr>
              <a:t>It is essential to increase the access to ABDM or overall digital health system in the rural areas. </a:t>
            </a:r>
          </a:p>
          <a:p>
            <a:r>
              <a:rPr lang="en-US" dirty="0">
                <a:solidFill>
                  <a:schemeClr val="tx1"/>
                </a:solidFill>
              </a:rPr>
              <a:t>Community development or health promotional programs need to be conducted to increase awareness of this ABDM system among the people. </a:t>
            </a:r>
          </a:p>
          <a:p>
            <a:r>
              <a:rPr lang="en-US" dirty="0">
                <a:solidFill>
                  <a:schemeClr val="tx1"/>
                </a:solidFill>
              </a:rPr>
              <a:t>The community level social care or healthcare workers can visit every houses to create ABD card of all people. In this way, the chance of missing ABDM cards can be reduced. </a:t>
            </a:r>
          </a:p>
          <a:p>
            <a:r>
              <a:rPr lang="en-US" dirty="0">
                <a:solidFill>
                  <a:schemeClr val="tx1"/>
                </a:solidFill>
              </a:rPr>
              <a:t>All the private and public healthcare organizations across the world should ensure that ABDM is applicable in their services. </a:t>
            </a:r>
          </a:p>
          <a:p>
            <a:endParaRPr lang="en-US" dirty="0">
              <a:solidFill>
                <a:schemeClr val="tx1"/>
              </a:solidFill>
            </a:endParaRPr>
          </a:p>
          <a:p>
            <a:endParaRPr lang="en-US" dirty="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val="21079211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E104B-7174-49D6-ED2F-45A38D02D136}"/>
              </a:ext>
            </a:extLst>
          </p:cNvPr>
          <p:cNvSpPr>
            <a:spLocks noGrp="1"/>
          </p:cNvSpPr>
          <p:nvPr>
            <p:ph type="title"/>
          </p:nvPr>
        </p:nvSpPr>
        <p:spPr>
          <a:xfrm>
            <a:off x="677334" y="609600"/>
            <a:ext cx="8596668" cy="873967"/>
          </a:xfrm>
        </p:spPr>
        <p:txBody>
          <a:bodyPr>
            <a:normAutofit fontScale="90000"/>
          </a:bodyPr>
          <a:lstStyle/>
          <a:p>
            <a:pPr algn="ctr"/>
            <a:r>
              <a:rPr lang="en-US" sz="3600" b="1" u="none" strike="noStrike" dirty="0">
                <a:solidFill>
                  <a:schemeClr val="accent2">
                    <a:lumMod val="75000"/>
                  </a:schemeClr>
                </a:solidFill>
                <a:effectLst/>
              </a:rPr>
              <a:t>5.3 Future Research Scope</a:t>
            </a:r>
            <a:br>
              <a:rPr lang="en-US" sz="3600" b="0" dirty="0">
                <a:solidFill>
                  <a:schemeClr val="accent2">
                    <a:lumMod val="75000"/>
                  </a:schemeClr>
                </a:solidFill>
                <a:effectLst/>
              </a:rPr>
            </a:br>
            <a:endParaRPr lang="en-US" dirty="0">
              <a:solidFill>
                <a:schemeClr val="accent2">
                  <a:lumMod val="75000"/>
                </a:schemeClr>
              </a:solidFill>
            </a:endParaRPr>
          </a:p>
        </p:txBody>
      </p:sp>
      <p:sp>
        <p:nvSpPr>
          <p:cNvPr id="3" name="Content Placeholder 2">
            <a:extLst>
              <a:ext uri="{FF2B5EF4-FFF2-40B4-BE49-F238E27FC236}">
                <a16:creationId xmlns:a16="http://schemas.microsoft.com/office/drawing/2014/main" id="{EBC106DC-B4F5-2973-67CB-F39EE537DD5E}"/>
              </a:ext>
            </a:extLst>
          </p:cNvPr>
          <p:cNvSpPr>
            <a:spLocks noGrp="1"/>
          </p:cNvSpPr>
          <p:nvPr>
            <p:ph idx="1"/>
          </p:nvPr>
        </p:nvSpPr>
        <p:spPr>
          <a:xfrm>
            <a:off x="763035" y="1203994"/>
            <a:ext cx="7367233" cy="4296194"/>
          </a:xfrm>
        </p:spPr>
        <p:txBody>
          <a:bodyPr/>
          <a:lstStyle/>
          <a:p>
            <a:r>
              <a:rPr lang="en-US" b="0" i="0" u="none" dirty="0"/>
              <a:t>Future studies can focus on-</a:t>
            </a:r>
            <a:endParaRPr lang="en-US" dirty="0"/>
          </a:p>
          <a:p>
            <a:endParaRPr lang="en-US" dirty="0"/>
          </a:p>
        </p:txBody>
      </p:sp>
      <p:graphicFrame>
        <p:nvGraphicFramePr>
          <p:cNvPr id="6" name="Diagram 5">
            <a:extLst>
              <a:ext uri="{FF2B5EF4-FFF2-40B4-BE49-F238E27FC236}">
                <a16:creationId xmlns:a16="http://schemas.microsoft.com/office/drawing/2014/main" id="{FF9CDCD3-726F-C730-34AE-FF7B5B1486B1}"/>
              </a:ext>
            </a:extLst>
          </p:cNvPr>
          <p:cNvGraphicFramePr/>
          <p:nvPr>
            <p:extLst>
              <p:ext uri="{D42A27DB-BD31-4B8C-83A1-F6EECF244321}">
                <p14:modId xmlns:p14="http://schemas.microsoft.com/office/powerpoint/2010/main" val="4048454910"/>
              </p:ext>
            </p:extLst>
          </p:nvPr>
        </p:nvGraphicFramePr>
        <p:xfrm>
          <a:off x="934292" y="1798388"/>
          <a:ext cx="9040132" cy="42961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614967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983254E-B14D-D639-1A61-5E9034D661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2338" y="602014"/>
            <a:ext cx="6597402" cy="5536320"/>
          </a:xfrm>
          <a:prstGeom prst="rect">
            <a:avLst/>
          </a:prstGeom>
        </p:spPr>
      </p:pic>
    </p:spTree>
    <p:extLst>
      <p:ext uri="{BB962C8B-B14F-4D97-AF65-F5344CB8AC3E}">
        <p14:creationId xmlns:p14="http://schemas.microsoft.com/office/powerpoint/2010/main" val="37131602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43776-1EC8-3B27-9825-D4B8E8352D93}"/>
              </a:ext>
            </a:extLst>
          </p:cNvPr>
          <p:cNvSpPr>
            <a:spLocks noGrp="1"/>
          </p:cNvSpPr>
          <p:nvPr>
            <p:ph type="title"/>
          </p:nvPr>
        </p:nvSpPr>
        <p:spPr/>
        <p:txBody>
          <a:bodyPr/>
          <a:lstStyle/>
          <a:p>
            <a:pPr algn="ctr"/>
            <a:r>
              <a:rPr lang="en-US" b="1" dirty="0"/>
              <a:t>References  </a:t>
            </a:r>
          </a:p>
        </p:txBody>
      </p:sp>
      <p:sp>
        <p:nvSpPr>
          <p:cNvPr id="3" name="Content Placeholder 2">
            <a:extLst>
              <a:ext uri="{FF2B5EF4-FFF2-40B4-BE49-F238E27FC236}">
                <a16:creationId xmlns:a16="http://schemas.microsoft.com/office/drawing/2014/main" id="{F08C0B3F-A8F4-D8C2-F7D2-93B8F75FABB7}"/>
              </a:ext>
            </a:extLst>
          </p:cNvPr>
          <p:cNvSpPr>
            <a:spLocks noGrp="1"/>
          </p:cNvSpPr>
          <p:nvPr>
            <p:ph idx="1"/>
          </p:nvPr>
        </p:nvSpPr>
        <p:spPr>
          <a:xfrm>
            <a:off x="677334" y="1362269"/>
            <a:ext cx="9231776" cy="5001209"/>
          </a:xfrm>
        </p:spPr>
        <p:txBody>
          <a:bodyPr>
            <a:normAutofit fontScale="62500" lnSpcReduction="20000"/>
          </a:bodyPr>
          <a:lstStyle/>
          <a:p>
            <a:pPr marL="342900" marR="0" lvl="0" indent="-342900" algn="just">
              <a:lnSpc>
                <a:spcPct val="150000"/>
              </a:lnSpc>
              <a:spcBef>
                <a:spcPts val="0"/>
              </a:spcBef>
              <a:spcAft>
                <a:spcPts val="0"/>
              </a:spcAft>
              <a:buFont typeface="+mj-lt"/>
              <a:buAutoNum type="arabicPeriod"/>
            </a:pPr>
            <a:r>
              <a:rPr lang="en-US" sz="1800" kern="0" dirty="0" err="1">
                <a:solidFill>
                  <a:schemeClr val="tx1"/>
                </a:solidFill>
                <a:effectLst/>
                <a:ea typeface="Times New Roman" panose="02020603050405020304" pitchFamily="18" charset="0"/>
                <a:cs typeface="Times New Roman" panose="02020603050405020304" pitchFamily="18" charset="0"/>
              </a:rPr>
              <a:t>Ehealth.kerala</a:t>
            </a:r>
            <a:r>
              <a:rPr lang="en-US" sz="1800" kern="0" dirty="0">
                <a:solidFill>
                  <a:schemeClr val="tx1"/>
                </a:solidFill>
                <a:effectLst/>
                <a:ea typeface="Times New Roman" panose="02020603050405020304" pitchFamily="18" charset="0"/>
                <a:cs typeface="Times New Roman" panose="02020603050405020304" pitchFamily="18" charset="0"/>
              </a:rPr>
              <a:t>. Ayushman Bharat Digital Mission [Internet]. [cited 2024 May]. Available from: </a:t>
            </a:r>
            <a:r>
              <a:rPr lang="en-US" sz="1800" u="sng" kern="0" dirty="0">
                <a:solidFill>
                  <a:schemeClr val="tx1"/>
                </a:solidFill>
                <a:effectLst/>
                <a:ea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https://ehealth.kerala.gov.in/abdm?prophazecheck=1</a:t>
            </a:r>
            <a:r>
              <a:rPr lang="en-US" sz="1800" kern="0" dirty="0">
                <a:solidFill>
                  <a:schemeClr val="tx1"/>
                </a:solidFill>
                <a:effectLst/>
                <a:ea typeface="Times New Roman" panose="02020603050405020304" pitchFamily="18" charset="0"/>
                <a:cs typeface="Times New Roman" panose="02020603050405020304" pitchFamily="18" charset="0"/>
              </a:rPr>
              <a:t> </a:t>
            </a:r>
            <a:endParaRPr lang="en-US" sz="1800" kern="100" dirty="0">
              <a:solidFill>
                <a:schemeClr val="tx1"/>
              </a:solidFill>
              <a:effectLst/>
              <a:ea typeface="Cambria" panose="02040503050406030204" pitchFamily="18" charset="0"/>
              <a:cs typeface="Times New Roman" panose="02020603050405020304" pitchFamily="18" charset="0"/>
            </a:endParaRPr>
          </a:p>
          <a:p>
            <a:pPr marL="342900" marR="0" lvl="0" indent="-342900" algn="just">
              <a:lnSpc>
                <a:spcPct val="150000"/>
              </a:lnSpc>
              <a:spcBef>
                <a:spcPts val="0"/>
              </a:spcBef>
              <a:spcAft>
                <a:spcPts val="0"/>
              </a:spcAft>
              <a:buFont typeface="+mj-lt"/>
              <a:buAutoNum type="arabicPeriod"/>
            </a:pPr>
            <a:r>
              <a:rPr lang="en-US" sz="1800" kern="0" dirty="0">
                <a:solidFill>
                  <a:schemeClr val="tx1"/>
                </a:solidFill>
                <a:effectLst/>
                <a:ea typeface="Times New Roman" panose="02020603050405020304" pitchFamily="18" charset="0"/>
                <a:cs typeface="Times New Roman" panose="02020603050405020304" pitchFamily="18" charset="0"/>
              </a:rPr>
              <a:t>Ayushman Bharat Digital Mission (ABDM). National Health Portal of India [Internet]. [cited 2024 April]. Available from: </a:t>
            </a:r>
            <a:r>
              <a:rPr lang="en-US" sz="1800" u="sng" kern="0" dirty="0">
                <a:solidFill>
                  <a:schemeClr val="tx1"/>
                </a:solidFill>
                <a:effectLst/>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https://abdm.gov.in/abdm</a:t>
            </a:r>
            <a:endParaRPr lang="en-US" sz="1800" kern="100" dirty="0">
              <a:solidFill>
                <a:schemeClr val="tx1"/>
              </a:solidFill>
              <a:effectLst/>
              <a:ea typeface="Cambria" panose="02040503050406030204" pitchFamily="18" charset="0"/>
              <a:cs typeface="Times New Roman" panose="02020603050405020304" pitchFamily="18" charset="0"/>
            </a:endParaRPr>
          </a:p>
          <a:p>
            <a:pPr marL="342900" marR="0" lvl="0" indent="-342900" algn="just">
              <a:lnSpc>
                <a:spcPct val="150000"/>
              </a:lnSpc>
              <a:spcBef>
                <a:spcPts val="0"/>
              </a:spcBef>
              <a:spcAft>
                <a:spcPts val="0"/>
              </a:spcAft>
              <a:buFont typeface="+mj-lt"/>
              <a:buAutoNum type="arabicPeriod"/>
            </a:pPr>
            <a:r>
              <a:rPr lang="en-US" sz="1800" kern="0" dirty="0">
                <a:solidFill>
                  <a:schemeClr val="tx1"/>
                </a:solidFill>
                <a:effectLst/>
                <a:ea typeface="Times New Roman" panose="02020603050405020304" pitchFamily="18" charset="0"/>
                <a:cs typeface="Times New Roman" panose="02020603050405020304" pitchFamily="18" charset="0"/>
              </a:rPr>
              <a:t>Indian School of Public Policy. Challenges in Creating a Unified Health Record System in India: A Focus on” ABHA” [Internet]. [cited 2024 May]. Available from: </a:t>
            </a:r>
            <a:r>
              <a:rPr lang="en-US" sz="1800" u="sng" kern="0" dirty="0">
                <a:solidFill>
                  <a:schemeClr val="tx1"/>
                </a:solidFill>
                <a:effectLst/>
                <a:ea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https://www.ispp.org.in/challenges-in-creating-a-unified-health-record-system-in-india-a-focus-onabha/</a:t>
            </a:r>
            <a:r>
              <a:rPr lang="en-US" sz="1800" kern="0" dirty="0">
                <a:solidFill>
                  <a:schemeClr val="tx1"/>
                </a:solidFill>
                <a:effectLst/>
                <a:ea typeface="Times New Roman" panose="02020603050405020304" pitchFamily="18" charset="0"/>
                <a:cs typeface="Times New Roman" panose="02020603050405020304" pitchFamily="18" charset="0"/>
              </a:rPr>
              <a:t> </a:t>
            </a:r>
            <a:endParaRPr lang="en-US" sz="1800" kern="100" dirty="0">
              <a:solidFill>
                <a:schemeClr val="tx1"/>
              </a:solidFill>
              <a:effectLst/>
              <a:ea typeface="Cambria" panose="02040503050406030204" pitchFamily="18" charset="0"/>
              <a:cs typeface="Times New Roman" panose="02020603050405020304" pitchFamily="18" charset="0"/>
            </a:endParaRPr>
          </a:p>
          <a:p>
            <a:pPr marL="342900" marR="0" lvl="0" indent="-342900" algn="just">
              <a:lnSpc>
                <a:spcPct val="150000"/>
              </a:lnSpc>
              <a:spcBef>
                <a:spcPts val="0"/>
              </a:spcBef>
              <a:spcAft>
                <a:spcPts val="0"/>
              </a:spcAft>
              <a:buFont typeface="+mj-lt"/>
              <a:buAutoNum type="arabicPeriod"/>
            </a:pPr>
            <a:r>
              <a:rPr lang="en-US" sz="1800" kern="0" dirty="0">
                <a:solidFill>
                  <a:schemeClr val="tx1"/>
                </a:solidFill>
                <a:effectLst/>
                <a:ea typeface="Times New Roman" panose="02020603050405020304" pitchFamily="18" charset="0"/>
                <a:cs typeface="Times New Roman" panose="02020603050405020304" pitchFamily="18" charset="0"/>
              </a:rPr>
              <a:t>Ministry of Health and Family Welfare. 40 digital health service applications successfully integrated with Ayushman Bharat Digital Mission (ABDM) [Internet]. [cited 2024 May]. Available from: </a:t>
            </a:r>
            <a:r>
              <a:rPr lang="en-US" sz="1800" u="sng" kern="0" dirty="0">
                <a:solidFill>
                  <a:schemeClr val="tx1"/>
                </a:solidFill>
                <a:effectLst/>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https://abdm.gov.in:8081/uploads/Press_Release_Page_ef5e13359e.pdf</a:t>
            </a:r>
            <a:r>
              <a:rPr lang="en-US" sz="1800" kern="0" dirty="0">
                <a:solidFill>
                  <a:schemeClr val="tx1"/>
                </a:solidFill>
                <a:effectLst/>
                <a:ea typeface="Times New Roman" panose="02020603050405020304" pitchFamily="18" charset="0"/>
                <a:cs typeface="Times New Roman" panose="02020603050405020304" pitchFamily="18" charset="0"/>
              </a:rPr>
              <a:t> </a:t>
            </a:r>
            <a:endParaRPr lang="en-US" sz="1800" kern="100" dirty="0">
              <a:solidFill>
                <a:schemeClr val="tx1"/>
              </a:solidFill>
              <a:effectLst/>
              <a:ea typeface="Cambria" panose="02040503050406030204" pitchFamily="18" charset="0"/>
              <a:cs typeface="Times New Roman" panose="02020603050405020304" pitchFamily="18" charset="0"/>
            </a:endParaRPr>
          </a:p>
          <a:p>
            <a:pPr marL="342900" marR="0" lvl="0" indent="-342900" algn="just">
              <a:lnSpc>
                <a:spcPct val="150000"/>
              </a:lnSpc>
              <a:spcBef>
                <a:spcPts val="0"/>
              </a:spcBef>
              <a:spcAft>
                <a:spcPts val="0"/>
              </a:spcAft>
              <a:buFont typeface="+mj-lt"/>
              <a:buAutoNum type="arabicPeriod"/>
            </a:pPr>
            <a:r>
              <a:rPr lang="en-US" sz="1800" kern="0" dirty="0">
                <a:solidFill>
                  <a:schemeClr val="tx1"/>
                </a:solidFill>
                <a:effectLst/>
                <a:ea typeface="Times New Roman" panose="02020603050405020304" pitchFamily="18" charset="0"/>
                <a:cs typeface="Times New Roman" panose="02020603050405020304" pitchFamily="18" charset="0"/>
              </a:rPr>
              <a:t>Economic Times. View: How ABDM could </a:t>
            </a:r>
            <a:r>
              <a:rPr lang="en-US" sz="1800" kern="0" dirty="0" err="1">
                <a:solidFill>
                  <a:schemeClr val="tx1"/>
                </a:solidFill>
                <a:effectLst/>
                <a:ea typeface="Times New Roman" panose="02020603050405020304" pitchFamily="18" charset="0"/>
                <a:cs typeface="Times New Roman" panose="02020603050405020304" pitchFamily="18" charset="0"/>
              </a:rPr>
              <a:t>revolutionise</a:t>
            </a:r>
            <a:r>
              <a:rPr lang="en-US" sz="1800" kern="0" dirty="0">
                <a:solidFill>
                  <a:schemeClr val="tx1"/>
                </a:solidFill>
                <a:effectLst/>
                <a:ea typeface="Times New Roman" panose="02020603050405020304" pitchFamily="18" charset="0"/>
                <a:cs typeface="Times New Roman" panose="02020603050405020304" pitchFamily="18" charset="0"/>
              </a:rPr>
              <a:t> India's healthcare system [Internet].  [cited 2024 May]. Available from: </a:t>
            </a:r>
            <a:r>
              <a:rPr lang="en-US" sz="1800" u="sng" kern="0" dirty="0">
                <a:solidFill>
                  <a:schemeClr val="tx1"/>
                </a:solidFill>
                <a:effectLst/>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https://economictimes.indiatimes.com/opinion/et-commentary/view-how-abdm-could-revolutionise-indias-healthcare-system/articleshow/109824724.cms?from=mdr</a:t>
            </a:r>
            <a:r>
              <a:rPr lang="en-US" sz="1800" kern="0" dirty="0">
                <a:solidFill>
                  <a:schemeClr val="tx1"/>
                </a:solidFill>
                <a:effectLst/>
                <a:ea typeface="Times New Roman" panose="02020603050405020304" pitchFamily="18" charset="0"/>
                <a:cs typeface="Times New Roman" panose="02020603050405020304" pitchFamily="18" charset="0"/>
              </a:rPr>
              <a:t> </a:t>
            </a:r>
            <a:endParaRPr lang="en-US" sz="1800" kern="100" dirty="0">
              <a:solidFill>
                <a:schemeClr val="tx1"/>
              </a:solidFill>
              <a:effectLst/>
              <a:ea typeface="Cambria" panose="02040503050406030204" pitchFamily="18" charset="0"/>
              <a:cs typeface="Times New Roman" panose="02020603050405020304" pitchFamily="18" charset="0"/>
            </a:endParaRPr>
          </a:p>
          <a:p>
            <a:pPr marL="342900" marR="0" lvl="0" indent="-342900" algn="just">
              <a:lnSpc>
                <a:spcPct val="150000"/>
              </a:lnSpc>
              <a:spcBef>
                <a:spcPts val="0"/>
              </a:spcBef>
              <a:spcAft>
                <a:spcPts val="1000"/>
              </a:spcAft>
              <a:buFont typeface="+mj-lt"/>
              <a:buAutoNum type="arabicPeriod"/>
            </a:pPr>
            <a:r>
              <a:rPr lang="en-US" sz="1800" kern="0" dirty="0">
                <a:solidFill>
                  <a:schemeClr val="tx1"/>
                </a:solidFill>
                <a:effectLst/>
                <a:ea typeface="Times New Roman" panose="02020603050405020304" pitchFamily="18" charset="0"/>
                <a:cs typeface="Times New Roman" panose="02020603050405020304" pitchFamily="18" charset="0"/>
              </a:rPr>
              <a:t>ET Government. Ayushman Bharat: Digital health records transforming [Internet]. [cited 2024 May]. Available from: </a:t>
            </a:r>
            <a:r>
              <a:rPr lang="en-US" sz="1800" u="sng" kern="0" dirty="0">
                <a:solidFill>
                  <a:schemeClr val="tx1"/>
                </a:solidFill>
                <a:effectLst/>
                <a:ea typeface="Times New Roman" panose="02020603050405020304" pitchFamily="18" charset="0"/>
                <a:cs typeface="Times New Roman" panose="02020603050405020304" pitchFamily="18" charset="0"/>
                <a:hlinkClick r:id="rId7">
                  <a:extLst>
                    <a:ext uri="{A12FA001-AC4F-418D-AE19-62706E023703}">
                      <ahyp:hlinkClr xmlns:ahyp="http://schemas.microsoft.com/office/drawing/2018/hyperlinkcolor" val="tx"/>
                    </a:ext>
                  </a:extLst>
                </a:hlinkClick>
              </a:rPr>
              <a:t>https://eclinicalworks.in/abdm-screen.html</a:t>
            </a:r>
            <a:endParaRPr lang="en-US" sz="1800" kern="100" dirty="0">
              <a:solidFill>
                <a:schemeClr val="tx1"/>
              </a:solidFill>
              <a:effectLst/>
              <a:ea typeface="Cambria" panose="02040503050406030204" pitchFamily="18" charset="0"/>
              <a:cs typeface="Times New Roman" panose="02020603050405020304" pitchFamily="18" charset="0"/>
            </a:endParaRPr>
          </a:p>
          <a:p>
            <a:pPr marL="342900" marR="0" lvl="0" indent="-342900" algn="just">
              <a:lnSpc>
                <a:spcPct val="150000"/>
              </a:lnSpc>
              <a:spcBef>
                <a:spcPts val="0"/>
              </a:spcBef>
              <a:spcAft>
                <a:spcPts val="1000"/>
              </a:spcAft>
              <a:buFont typeface="+mj-lt"/>
              <a:buAutoNum type="arabicPeriod"/>
            </a:pPr>
            <a:r>
              <a:rPr lang="en-US" sz="1800" kern="0" dirty="0">
                <a:solidFill>
                  <a:schemeClr val="tx1"/>
                </a:solidFill>
                <a:effectLst/>
                <a:ea typeface="Times New Roman" panose="02020603050405020304" pitchFamily="18" charset="0"/>
                <a:cs typeface="Times New Roman" panose="02020603050405020304" pitchFamily="18" charset="0"/>
              </a:rPr>
              <a:t>ABDM app: </a:t>
            </a:r>
            <a:r>
              <a:rPr lang="en-US" sz="1800" kern="0" dirty="0" err="1">
                <a:solidFill>
                  <a:schemeClr val="tx1"/>
                </a:solidFill>
                <a:effectLst/>
                <a:ea typeface="Times New Roman" panose="02020603050405020304" pitchFamily="18" charset="0"/>
                <a:cs typeface="Times New Roman" panose="02020603050405020304" pitchFamily="18" charset="0"/>
              </a:rPr>
              <a:t>ai.m</a:t>
            </a:r>
            <a:r>
              <a:rPr lang="en-US" sz="1800" kern="0" dirty="0">
                <a:solidFill>
                  <a:schemeClr val="tx1"/>
                </a:solidFill>
                <a:effectLst/>
                <a:ea typeface="Times New Roman" panose="02020603050405020304" pitchFamily="18" charset="0"/>
                <a:cs typeface="Times New Roman" panose="02020603050405020304" pitchFamily="18" charset="0"/>
              </a:rPr>
              <a:t> Healthy App [Internet]. [cited 2024 June] Available from: </a:t>
            </a:r>
            <a:r>
              <a:rPr lang="en-US" sz="1800" u="sng" kern="0" dirty="0">
                <a:solidFill>
                  <a:schemeClr val="tx1"/>
                </a:solidFill>
                <a:effectLst/>
                <a:ea typeface="Times New Roman" panose="02020603050405020304" pitchFamily="18" charset="0"/>
                <a:cs typeface="Times New Roman" panose="02020603050405020304" pitchFamily="18" charset="0"/>
                <a:hlinkClick r:id="rId8">
                  <a:extLst>
                    <a:ext uri="{A12FA001-AC4F-418D-AE19-62706E023703}">
                      <ahyp:hlinkClr xmlns:ahyp="http://schemas.microsoft.com/office/drawing/2018/hyperlinkcolor" val="tx"/>
                    </a:ext>
                  </a:extLst>
                </a:hlinkClick>
              </a:rPr>
              <a:t>https://abdm.gov.in/partner-offers-details/MTA=</a:t>
            </a:r>
            <a:r>
              <a:rPr lang="en-US" sz="1800" kern="0" dirty="0">
                <a:solidFill>
                  <a:schemeClr val="tx1"/>
                </a:solidFill>
                <a:effectLst/>
                <a:ea typeface="Times New Roman" panose="02020603050405020304" pitchFamily="18" charset="0"/>
                <a:cs typeface="Times New Roman" panose="02020603050405020304" pitchFamily="18" charset="0"/>
              </a:rPr>
              <a:t> </a:t>
            </a:r>
            <a:endParaRPr lang="en-US" kern="100" dirty="0">
              <a:solidFill>
                <a:schemeClr val="tx1"/>
              </a:solidFill>
              <a:ea typeface="Cambria" panose="02040503050406030204" pitchFamily="18" charset="0"/>
              <a:cs typeface="Times New Roman" panose="02020603050405020304" pitchFamily="18" charset="0"/>
            </a:endParaRPr>
          </a:p>
          <a:p>
            <a:pPr marL="342900" marR="0" lvl="0" indent="-342900" algn="just">
              <a:lnSpc>
                <a:spcPct val="150000"/>
              </a:lnSpc>
              <a:spcBef>
                <a:spcPts val="0"/>
              </a:spcBef>
              <a:spcAft>
                <a:spcPts val="1000"/>
              </a:spcAft>
              <a:buFont typeface="+mj-lt"/>
              <a:buAutoNum type="arabicPeriod"/>
            </a:pPr>
            <a:r>
              <a:rPr lang="en-US" sz="1800" dirty="0">
                <a:solidFill>
                  <a:schemeClr val="tx1"/>
                </a:solidFill>
                <a:effectLst/>
                <a:ea typeface="Times New Roman" panose="02020603050405020304" pitchFamily="18" charset="0"/>
              </a:rPr>
              <a:t>ABDM LIMS: Certification of ABDM Enabled Health Solutions. [cited 2024 June] Available from: </a:t>
            </a:r>
            <a:r>
              <a:rPr lang="en-US" sz="1800" u="sng" dirty="0">
                <a:solidFill>
                  <a:schemeClr val="tx1"/>
                </a:solidFill>
                <a:effectLst/>
                <a:ea typeface="Times New Roman" panose="02020603050405020304" pitchFamily="18" charset="0"/>
                <a:hlinkClick r:id="rId9">
                  <a:extLst>
                    <a:ext uri="{A12FA001-AC4F-418D-AE19-62706E023703}">
                      <ahyp:hlinkClr xmlns:ahyp="http://schemas.microsoft.com/office/drawing/2018/hyperlinkcolor" val="tx"/>
                    </a:ext>
                  </a:extLst>
                </a:hlinkClick>
              </a:rPr>
              <a:t>https://abdm.gov.in/qcicertification/objectives</a:t>
            </a:r>
            <a:endParaRPr lang="en-US" sz="1800" u="sng" dirty="0">
              <a:solidFill>
                <a:schemeClr val="tx1"/>
              </a:solidFill>
              <a:effectLst/>
              <a:ea typeface="Times New Roman" panose="02020603050405020304" pitchFamily="18" charset="0"/>
            </a:endParaRPr>
          </a:p>
          <a:p>
            <a:pPr marL="342900" marR="0" lvl="0" indent="-342900" algn="just">
              <a:lnSpc>
                <a:spcPct val="150000"/>
              </a:lnSpc>
              <a:spcBef>
                <a:spcPts val="0"/>
              </a:spcBef>
              <a:spcAft>
                <a:spcPts val="1000"/>
              </a:spcAft>
              <a:buFont typeface="+mj-lt"/>
              <a:buAutoNum type="arabicPeriod"/>
            </a:pPr>
            <a:r>
              <a:rPr lang="en-US" dirty="0">
                <a:solidFill>
                  <a:schemeClr val="tx1"/>
                </a:solidFill>
              </a:rPr>
              <a:t>NHA. Ayushman Bharat [Internet]. </a:t>
            </a:r>
            <a:r>
              <a:rPr lang="en-US" sz="1800" kern="0" dirty="0">
                <a:solidFill>
                  <a:schemeClr val="tx1"/>
                </a:solidFill>
                <a:effectLst/>
                <a:ea typeface="Times New Roman" panose="02020603050405020304" pitchFamily="18" charset="0"/>
                <a:cs typeface="Times New Roman" panose="02020603050405020304" pitchFamily="18" charset="0"/>
              </a:rPr>
              <a:t>[cited 2024 June]. Available from: </a:t>
            </a:r>
            <a:r>
              <a:rPr lang="en-US" dirty="0">
                <a:solidFill>
                  <a:schemeClr val="tx1"/>
                </a:solidFill>
              </a:rPr>
              <a:t>https://nha.gov.in/PM-JAY</a:t>
            </a:r>
            <a:r>
              <a:rPr lang="en-US" u="sng" dirty="0">
                <a:solidFill>
                  <a:schemeClr val="tx1"/>
                </a:solidFill>
              </a:rPr>
              <a:t> </a:t>
            </a:r>
            <a:endParaRPr lang="en-US" dirty="0">
              <a:solidFill>
                <a:schemeClr val="tx1"/>
              </a:solidFill>
            </a:endParaRPr>
          </a:p>
        </p:txBody>
      </p:sp>
    </p:spTree>
    <p:extLst>
      <p:ext uri="{BB962C8B-B14F-4D97-AF65-F5344CB8AC3E}">
        <p14:creationId xmlns:p14="http://schemas.microsoft.com/office/powerpoint/2010/main" val="17894718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78FBF-818B-5A18-57D0-BA21AB384DED}"/>
              </a:ext>
            </a:extLst>
          </p:cNvPr>
          <p:cNvSpPr>
            <a:spLocks noGrp="1"/>
          </p:cNvSpPr>
          <p:nvPr>
            <p:ph type="title"/>
          </p:nvPr>
        </p:nvSpPr>
        <p:spPr>
          <a:xfrm>
            <a:off x="677334" y="248592"/>
            <a:ext cx="8596668" cy="878826"/>
          </a:xfrm>
        </p:spPr>
        <p:txBody>
          <a:bodyPr/>
          <a:lstStyle/>
          <a:p>
            <a:pPr algn="ctr"/>
            <a:r>
              <a:rPr lang="en-US" b="1" dirty="0"/>
              <a:t>1. Introduction</a:t>
            </a:r>
          </a:p>
        </p:txBody>
      </p:sp>
      <p:sp>
        <p:nvSpPr>
          <p:cNvPr id="3" name="Content Placeholder 2">
            <a:extLst>
              <a:ext uri="{FF2B5EF4-FFF2-40B4-BE49-F238E27FC236}">
                <a16:creationId xmlns:a16="http://schemas.microsoft.com/office/drawing/2014/main" id="{BE873EBC-0648-F37F-5FBC-0E7031CB558D}"/>
              </a:ext>
            </a:extLst>
          </p:cNvPr>
          <p:cNvSpPr>
            <a:spLocks noGrp="1"/>
          </p:cNvSpPr>
          <p:nvPr>
            <p:ph idx="1"/>
          </p:nvPr>
        </p:nvSpPr>
        <p:spPr>
          <a:xfrm>
            <a:off x="677334" y="1017037"/>
            <a:ext cx="6264643" cy="5024326"/>
          </a:xfrm>
        </p:spPr>
        <p:txBody>
          <a:bodyPr/>
          <a:lstStyle/>
          <a:p>
            <a:pPr marL="0" indent="0" algn="just" rtl="0">
              <a:spcBef>
                <a:spcPts val="0"/>
              </a:spcBef>
              <a:spcAft>
                <a:spcPts val="0"/>
              </a:spcAft>
              <a:buNone/>
            </a:pPr>
            <a:r>
              <a:rPr lang="en-US" sz="3200" b="1" i="1" u="none" strike="noStrike" dirty="0">
                <a:solidFill>
                  <a:srgbClr val="000000"/>
                </a:solidFill>
                <a:effectLst/>
                <a:latin typeface="+mj-lt"/>
                <a:cs typeface="Times New Roman" panose="02020603050405020304" pitchFamily="18" charset="0"/>
              </a:rPr>
              <a:t>1.1 Background</a:t>
            </a:r>
            <a:endParaRPr lang="en-US" sz="3200" b="0" i="1" dirty="0">
              <a:effectLst/>
              <a:latin typeface="+mj-lt"/>
              <a:cs typeface="Times New Roman" panose="02020603050405020304" pitchFamily="18" charset="0"/>
            </a:endParaRPr>
          </a:p>
          <a:p>
            <a:pPr marL="0" indent="0">
              <a:buNone/>
            </a:pPr>
            <a:br>
              <a:rPr lang="en-US" dirty="0"/>
            </a:br>
            <a:endParaRPr lang="en-US" dirty="0"/>
          </a:p>
        </p:txBody>
      </p:sp>
      <p:graphicFrame>
        <p:nvGraphicFramePr>
          <p:cNvPr id="4" name="Diagram 3">
            <a:extLst>
              <a:ext uri="{FF2B5EF4-FFF2-40B4-BE49-F238E27FC236}">
                <a16:creationId xmlns:a16="http://schemas.microsoft.com/office/drawing/2014/main" id="{31AB9D10-5CD4-CE89-47BC-A74D48C21077}"/>
              </a:ext>
            </a:extLst>
          </p:cNvPr>
          <p:cNvGraphicFramePr/>
          <p:nvPr>
            <p:extLst>
              <p:ext uri="{D42A27DB-BD31-4B8C-83A1-F6EECF244321}">
                <p14:modId xmlns:p14="http://schemas.microsoft.com/office/powerpoint/2010/main" val="1294673544"/>
              </p:ext>
            </p:extLst>
          </p:nvPr>
        </p:nvGraphicFramePr>
        <p:xfrm>
          <a:off x="677334" y="1754156"/>
          <a:ext cx="6050037" cy="46433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a:extLst>
              <a:ext uri="{FF2B5EF4-FFF2-40B4-BE49-F238E27FC236}">
                <a16:creationId xmlns:a16="http://schemas.microsoft.com/office/drawing/2014/main" id="{100C6D7E-E22D-AEE4-9A01-F0A1B8D88AC7}"/>
              </a:ext>
            </a:extLst>
          </p:cNvPr>
          <p:cNvPicPr>
            <a:picLocks noChangeAspect="1"/>
          </p:cNvPicPr>
          <p:nvPr/>
        </p:nvPicPr>
        <p:blipFill>
          <a:blip r:embed="rId7"/>
          <a:stretch>
            <a:fillRect/>
          </a:stretch>
        </p:blipFill>
        <p:spPr>
          <a:xfrm>
            <a:off x="7360199" y="1127417"/>
            <a:ext cx="3631261" cy="2091644"/>
          </a:xfrm>
          <a:prstGeom prst="rect">
            <a:avLst/>
          </a:prstGeom>
        </p:spPr>
      </p:pic>
      <p:pic>
        <p:nvPicPr>
          <p:cNvPr id="7" name="Picture 6">
            <a:extLst>
              <a:ext uri="{FF2B5EF4-FFF2-40B4-BE49-F238E27FC236}">
                <a16:creationId xmlns:a16="http://schemas.microsoft.com/office/drawing/2014/main" id="{E3017747-B670-B219-E074-3D1F7BDFFFFB}"/>
              </a:ext>
            </a:extLst>
          </p:cNvPr>
          <p:cNvPicPr>
            <a:picLocks noChangeAspect="1"/>
          </p:cNvPicPr>
          <p:nvPr/>
        </p:nvPicPr>
        <p:blipFill>
          <a:blip r:embed="rId8"/>
          <a:stretch>
            <a:fillRect/>
          </a:stretch>
        </p:blipFill>
        <p:spPr>
          <a:xfrm>
            <a:off x="6941977" y="3691584"/>
            <a:ext cx="5250024" cy="2917825"/>
          </a:xfrm>
          <a:prstGeom prst="rect">
            <a:avLst/>
          </a:prstGeom>
        </p:spPr>
      </p:pic>
    </p:spTree>
    <p:extLst>
      <p:ext uri="{BB962C8B-B14F-4D97-AF65-F5344CB8AC3E}">
        <p14:creationId xmlns:p14="http://schemas.microsoft.com/office/powerpoint/2010/main" val="42624455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6E94C-ABAE-8243-5D2C-4C60277F14DF}"/>
              </a:ext>
            </a:extLst>
          </p:cNvPr>
          <p:cNvSpPr>
            <a:spLocks noGrp="1"/>
          </p:cNvSpPr>
          <p:nvPr>
            <p:ph type="title"/>
          </p:nvPr>
        </p:nvSpPr>
        <p:spPr>
          <a:xfrm>
            <a:off x="677334" y="609600"/>
            <a:ext cx="8596668" cy="883299"/>
          </a:xfrm>
        </p:spPr>
        <p:txBody>
          <a:bodyPr>
            <a:noAutofit/>
          </a:bodyPr>
          <a:lstStyle/>
          <a:p>
            <a:pPr algn="ctr"/>
            <a:r>
              <a:rPr lang="en-US" b="1" dirty="0"/>
              <a:t>1.2 Aims and Objectives</a:t>
            </a:r>
            <a:br>
              <a:rPr lang="en-US" b="1" dirty="0"/>
            </a:br>
            <a:endParaRPr lang="en-US" b="1" dirty="0"/>
          </a:p>
        </p:txBody>
      </p:sp>
      <p:sp>
        <p:nvSpPr>
          <p:cNvPr id="3" name="Content Placeholder 2">
            <a:extLst>
              <a:ext uri="{FF2B5EF4-FFF2-40B4-BE49-F238E27FC236}">
                <a16:creationId xmlns:a16="http://schemas.microsoft.com/office/drawing/2014/main" id="{6A0326E1-AF14-0C8C-1014-D157CA7B3E4A}"/>
              </a:ext>
            </a:extLst>
          </p:cNvPr>
          <p:cNvSpPr>
            <a:spLocks noGrp="1"/>
          </p:cNvSpPr>
          <p:nvPr>
            <p:ph idx="1"/>
          </p:nvPr>
        </p:nvSpPr>
        <p:spPr>
          <a:xfrm>
            <a:off x="677333" y="1315616"/>
            <a:ext cx="10957939" cy="5337111"/>
          </a:xfrm>
        </p:spPr>
        <p:txBody>
          <a:bodyPr>
            <a:noAutofit/>
          </a:bodyPr>
          <a:lstStyle/>
          <a:p>
            <a:pPr marL="0" indent="0">
              <a:buNone/>
            </a:pPr>
            <a:r>
              <a:rPr lang="en-US" sz="2200" b="1" dirty="0">
                <a:solidFill>
                  <a:schemeClr val="accent2">
                    <a:lumMod val="60000"/>
                    <a:lumOff val="40000"/>
                  </a:schemeClr>
                </a:solidFill>
              </a:rPr>
              <a:t>Aim</a:t>
            </a:r>
          </a:p>
          <a:p>
            <a:r>
              <a:rPr lang="en-US" dirty="0">
                <a:solidFill>
                  <a:schemeClr val="tx1"/>
                </a:solidFill>
              </a:rPr>
              <a:t>This study aims to evaluate the scopes as well as challenges of implementing ABDM system in the Indian healthcare sector.</a:t>
            </a:r>
          </a:p>
          <a:p>
            <a:pPr marL="0" indent="0">
              <a:buNone/>
            </a:pPr>
            <a:r>
              <a:rPr lang="en-US" sz="2200" b="1" dirty="0">
                <a:solidFill>
                  <a:schemeClr val="accent2">
                    <a:lumMod val="60000"/>
                    <a:lumOff val="40000"/>
                  </a:schemeClr>
                </a:solidFill>
              </a:rPr>
              <a:t>Objectives</a:t>
            </a:r>
            <a:endParaRPr lang="en-US" sz="2200" b="0" dirty="0">
              <a:solidFill>
                <a:schemeClr val="accent2">
                  <a:lumMod val="60000"/>
                  <a:lumOff val="40000"/>
                </a:schemeClr>
              </a:solidFill>
              <a:effectLst/>
            </a:endParaRPr>
          </a:p>
          <a:p>
            <a:pPr marL="0" indent="0" algn="just" rtl="0">
              <a:spcBef>
                <a:spcPts val="0"/>
              </a:spcBef>
              <a:spcAft>
                <a:spcPts val="0"/>
              </a:spcAft>
              <a:buNone/>
            </a:pPr>
            <a:endParaRPr lang="en-US" b="1" i="1" u="none" strike="noStrike" dirty="0">
              <a:solidFill>
                <a:schemeClr val="tx1"/>
              </a:solidFill>
              <a:effectLst/>
            </a:endParaRPr>
          </a:p>
          <a:p>
            <a:pPr marL="0" indent="0" algn="just" rtl="0">
              <a:spcBef>
                <a:spcPts val="0"/>
              </a:spcBef>
              <a:spcAft>
                <a:spcPts val="0"/>
              </a:spcAft>
              <a:buNone/>
            </a:pPr>
            <a:r>
              <a:rPr lang="en-US" b="1" i="1" u="none" strike="noStrike" dirty="0">
                <a:solidFill>
                  <a:schemeClr val="tx1"/>
                </a:solidFill>
                <a:effectLst/>
              </a:rPr>
              <a:t>Objective 1: To explore types of ABDM components</a:t>
            </a:r>
            <a:endParaRPr lang="en-US" b="1" i="1" dirty="0">
              <a:solidFill>
                <a:schemeClr val="tx1"/>
              </a:solidFill>
              <a:effectLst/>
            </a:endParaRPr>
          </a:p>
          <a:p>
            <a:pPr algn="just">
              <a:spcBef>
                <a:spcPts val="0"/>
              </a:spcBef>
            </a:pPr>
            <a:r>
              <a:rPr lang="en-US" dirty="0">
                <a:solidFill>
                  <a:schemeClr val="tx1"/>
                </a:solidFill>
              </a:rPr>
              <a:t>Different types of currently used ABDM components are pointed out in this study.</a:t>
            </a:r>
          </a:p>
          <a:p>
            <a:pPr algn="just">
              <a:spcBef>
                <a:spcPts val="0"/>
              </a:spcBef>
            </a:pPr>
            <a:r>
              <a:rPr lang="en-US" b="0" i="0" u="none" strike="noStrike" dirty="0">
                <a:solidFill>
                  <a:schemeClr val="tx1"/>
                </a:solidFill>
                <a:effectLst/>
              </a:rPr>
              <a:t>The advantages and limitations of such components are also found out.</a:t>
            </a:r>
          </a:p>
          <a:p>
            <a:pPr marL="0" indent="0" algn="just">
              <a:spcBef>
                <a:spcPts val="0"/>
              </a:spcBef>
              <a:buNone/>
            </a:pPr>
            <a:r>
              <a:rPr lang="en-US" b="0" i="0" u="none" strike="noStrike" dirty="0">
                <a:solidFill>
                  <a:schemeClr val="tx1"/>
                </a:solidFill>
                <a:effectLst/>
              </a:rPr>
              <a:t> </a:t>
            </a:r>
          </a:p>
          <a:p>
            <a:pPr marL="0" indent="0" algn="just" rtl="0">
              <a:spcBef>
                <a:spcPts val="0"/>
              </a:spcBef>
              <a:spcAft>
                <a:spcPts val="0"/>
              </a:spcAft>
              <a:buNone/>
            </a:pPr>
            <a:r>
              <a:rPr lang="en-US" b="1" i="1" u="none" strike="noStrike" dirty="0">
                <a:solidFill>
                  <a:schemeClr val="tx1"/>
                </a:solidFill>
                <a:effectLst/>
              </a:rPr>
              <a:t>Objective </a:t>
            </a:r>
            <a:r>
              <a:rPr lang="en-US" b="1" i="1" dirty="0">
                <a:solidFill>
                  <a:schemeClr val="tx1"/>
                </a:solidFill>
              </a:rPr>
              <a:t>2: </a:t>
            </a:r>
            <a:r>
              <a:rPr lang="en-US" b="1" i="1" u="none" strike="noStrike" dirty="0">
                <a:solidFill>
                  <a:schemeClr val="tx1"/>
                </a:solidFill>
                <a:effectLst/>
              </a:rPr>
              <a:t>To identify the challenges of implementing ABDM</a:t>
            </a:r>
            <a:endParaRPr lang="en-US" b="1" i="1" dirty="0">
              <a:solidFill>
                <a:schemeClr val="tx1"/>
              </a:solidFill>
              <a:effectLst/>
            </a:endParaRPr>
          </a:p>
          <a:p>
            <a:pPr algn="just">
              <a:spcBef>
                <a:spcPts val="0"/>
              </a:spcBef>
            </a:pPr>
            <a:r>
              <a:rPr lang="en-US" b="0" i="0" u="none" strike="noStrike" dirty="0">
                <a:solidFill>
                  <a:schemeClr val="tx1"/>
                </a:solidFill>
                <a:effectLst/>
              </a:rPr>
              <a:t>The challenges faced by the healthcare organizations in implementing ABDM system </a:t>
            </a:r>
            <a:r>
              <a:rPr lang="en-US" dirty="0">
                <a:solidFill>
                  <a:schemeClr val="tx1"/>
                </a:solidFill>
              </a:rPr>
              <a:t>are identified.</a:t>
            </a:r>
          </a:p>
          <a:p>
            <a:pPr algn="just">
              <a:spcBef>
                <a:spcPts val="0"/>
              </a:spcBef>
            </a:pPr>
            <a:r>
              <a:rPr lang="en-US" b="0" i="0" u="none" strike="noStrike" dirty="0">
                <a:solidFill>
                  <a:schemeClr val="tx1"/>
                </a:solidFill>
                <a:effectLst/>
              </a:rPr>
              <a:t>The consequences of such challenges are also evaluated based on the findings of this study. </a:t>
            </a:r>
          </a:p>
          <a:p>
            <a:pPr marL="0" indent="0" algn="just">
              <a:spcBef>
                <a:spcPts val="0"/>
              </a:spcBef>
              <a:buNone/>
            </a:pPr>
            <a:endParaRPr lang="en-US" b="0" i="0" u="none" strike="noStrike" dirty="0">
              <a:solidFill>
                <a:schemeClr val="tx1"/>
              </a:solidFill>
              <a:effectLst/>
            </a:endParaRPr>
          </a:p>
          <a:p>
            <a:pPr marL="0" indent="0" algn="just" rtl="0">
              <a:spcBef>
                <a:spcPts val="0"/>
              </a:spcBef>
              <a:spcAft>
                <a:spcPts val="0"/>
              </a:spcAft>
              <a:buNone/>
            </a:pPr>
            <a:r>
              <a:rPr lang="en-US" b="1" i="1" u="none" strike="noStrike" dirty="0">
                <a:solidFill>
                  <a:schemeClr val="tx1"/>
                </a:solidFill>
                <a:effectLst/>
              </a:rPr>
              <a:t>Objective 3: To recommend strategies for ABDM implementation </a:t>
            </a:r>
          </a:p>
          <a:p>
            <a:pPr algn="just">
              <a:spcBef>
                <a:spcPts val="0"/>
              </a:spcBef>
            </a:pPr>
            <a:r>
              <a:rPr lang="en-US" dirty="0">
                <a:solidFill>
                  <a:schemeClr val="tx1"/>
                </a:solidFill>
              </a:rPr>
              <a:t>The most effective ways of implementing ABDM system in both the private and public healthcare system are recommended at the end of this study. </a:t>
            </a:r>
          </a:p>
          <a:p>
            <a:pPr algn="just">
              <a:spcBef>
                <a:spcPts val="0"/>
              </a:spcBef>
            </a:pPr>
            <a:r>
              <a:rPr lang="en-US" dirty="0">
                <a:solidFill>
                  <a:schemeClr val="tx1"/>
                </a:solidFill>
                <a:effectLst/>
              </a:rPr>
              <a:t>The possible strategies of improving the implementation of this digitalized system are also recommended. </a:t>
            </a:r>
          </a:p>
          <a:p>
            <a:pPr marL="0" indent="0">
              <a:buNone/>
            </a:pPr>
            <a:endParaRPr lang="en-US" b="1" i="1" dirty="0">
              <a:solidFill>
                <a:schemeClr val="tx1"/>
              </a:solidFill>
            </a:endParaRPr>
          </a:p>
        </p:txBody>
      </p:sp>
    </p:spTree>
    <p:extLst>
      <p:ext uri="{BB962C8B-B14F-4D97-AF65-F5344CB8AC3E}">
        <p14:creationId xmlns:p14="http://schemas.microsoft.com/office/powerpoint/2010/main" val="17088140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9762A-204E-8D47-98B5-054FC16F34DF}"/>
              </a:ext>
            </a:extLst>
          </p:cNvPr>
          <p:cNvSpPr>
            <a:spLocks noGrp="1"/>
          </p:cNvSpPr>
          <p:nvPr>
            <p:ph type="title"/>
          </p:nvPr>
        </p:nvSpPr>
        <p:spPr>
          <a:xfrm>
            <a:off x="677334" y="414142"/>
            <a:ext cx="8596668" cy="770846"/>
          </a:xfrm>
        </p:spPr>
        <p:txBody>
          <a:bodyPr>
            <a:normAutofit fontScale="90000"/>
          </a:bodyPr>
          <a:lstStyle/>
          <a:p>
            <a:pPr algn="ctr"/>
            <a:r>
              <a:rPr lang="en-US" b="1" dirty="0"/>
              <a:t>1.3 Significance of the Research</a:t>
            </a:r>
            <a:br>
              <a:rPr lang="en-US" b="1" dirty="0"/>
            </a:br>
            <a:endParaRPr lang="en-US" b="1" dirty="0"/>
          </a:p>
        </p:txBody>
      </p:sp>
      <p:sp>
        <p:nvSpPr>
          <p:cNvPr id="3" name="Content Placeholder 2">
            <a:extLst>
              <a:ext uri="{FF2B5EF4-FFF2-40B4-BE49-F238E27FC236}">
                <a16:creationId xmlns:a16="http://schemas.microsoft.com/office/drawing/2014/main" id="{443CE0D6-FD98-C6C6-5008-14BDA84886E0}"/>
              </a:ext>
            </a:extLst>
          </p:cNvPr>
          <p:cNvSpPr>
            <a:spLocks noGrp="1"/>
          </p:cNvSpPr>
          <p:nvPr>
            <p:ph idx="1"/>
          </p:nvPr>
        </p:nvSpPr>
        <p:spPr>
          <a:xfrm>
            <a:off x="761309" y="1287625"/>
            <a:ext cx="8596668" cy="1800808"/>
          </a:xfrm>
        </p:spPr>
        <p:txBody>
          <a:bodyPr>
            <a:normAutofit/>
          </a:bodyPr>
          <a:lstStyle/>
          <a:p>
            <a:r>
              <a:rPr lang="en-US" dirty="0">
                <a:solidFill>
                  <a:schemeClr val="tx1"/>
                </a:solidFill>
              </a:rPr>
              <a:t>This research can be beneficial for the healthcare setting in terms of integrating the ABDM.</a:t>
            </a:r>
          </a:p>
          <a:p>
            <a:r>
              <a:rPr lang="en-US" dirty="0">
                <a:solidFill>
                  <a:schemeClr val="tx1"/>
                </a:solidFill>
              </a:rPr>
              <a:t>The entire Indian healthcare setting can benefit from this project by knowing the advantages and strategies of adopting the ABDM. </a:t>
            </a:r>
          </a:p>
          <a:p>
            <a:endParaRPr lang="en-US" dirty="0"/>
          </a:p>
        </p:txBody>
      </p:sp>
      <p:pic>
        <p:nvPicPr>
          <p:cNvPr id="4" name="image4.png">
            <a:extLst>
              <a:ext uri="{FF2B5EF4-FFF2-40B4-BE49-F238E27FC236}">
                <a16:creationId xmlns:a16="http://schemas.microsoft.com/office/drawing/2014/main" id="{7A35184C-C327-4D53-6E4D-FB4DDAD9F196}"/>
              </a:ext>
            </a:extLst>
          </p:cNvPr>
          <p:cNvPicPr/>
          <p:nvPr/>
        </p:nvPicPr>
        <p:blipFill>
          <a:blip r:embed="rId2"/>
          <a:srcRect/>
          <a:stretch>
            <a:fillRect/>
          </a:stretch>
        </p:blipFill>
        <p:spPr>
          <a:xfrm>
            <a:off x="8322905" y="2593911"/>
            <a:ext cx="3396343" cy="2889722"/>
          </a:xfrm>
          <a:prstGeom prst="rect">
            <a:avLst/>
          </a:prstGeom>
          <a:ln/>
        </p:spPr>
      </p:pic>
      <p:pic>
        <p:nvPicPr>
          <p:cNvPr id="6" name="Picture 5">
            <a:extLst>
              <a:ext uri="{FF2B5EF4-FFF2-40B4-BE49-F238E27FC236}">
                <a16:creationId xmlns:a16="http://schemas.microsoft.com/office/drawing/2014/main" id="{B6875289-DB7C-6553-CCEE-5FAD06BE5AE8}"/>
              </a:ext>
            </a:extLst>
          </p:cNvPr>
          <p:cNvPicPr>
            <a:picLocks noChangeAspect="1"/>
          </p:cNvPicPr>
          <p:nvPr/>
        </p:nvPicPr>
        <p:blipFill>
          <a:blip r:embed="rId3"/>
          <a:stretch>
            <a:fillRect/>
          </a:stretch>
        </p:blipFill>
        <p:spPr>
          <a:xfrm>
            <a:off x="596370" y="3014859"/>
            <a:ext cx="7453628" cy="3429000"/>
          </a:xfrm>
          <a:prstGeom prst="rect">
            <a:avLst/>
          </a:prstGeom>
        </p:spPr>
      </p:pic>
    </p:spTree>
    <p:extLst>
      <p:ext uri="{BB962C8B-B14F-4D97-AF65-F5344CB8AC3E}">
        <p14:creationId xmlns:p14="http://schemas.microsoft.com/office/powerpoint/2010/main" val="26248440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14F1D-28E5-2D90-8C2B-CDF15BA6AC27}"/>
              </a:ext>
            </a:extLst>
          </p:cNvPr>
          <p:cNvSpPr>
            <a:spLocks noGrp="1"/>
          </p:cNvSpPr>
          <p:nvPr>
            <p:ph type="title"/>
          </p:nvPr>
        </p:nvSpPr>
        <p:spPr>
          <a:xfrm>
            <a:off x="677334" y="609600"/>
            <a:ext cx="8596668" cy="817984"/>
          </a:xfrm>
        </p:spPr>
        <p:txBody>
          <a:bodyPr>
            <a:noAutofit/>
          </a:bodyPr>
          <a:lstStyle/>
          <a:p>
            <a:pPr algn="ctr"/>
            <a:r>
              <a:rPr lang="en-US" b="1" dirty="0"/>
              <a:t>2. Literature Review </a:t>
            </a:r>
            <a:br>
              <a:rPr lang="en-US" b="1" dirty="0"/>
            </a:br>
            <a:endParaRPr lang="en-US" b="1" dirty="0"/>
          </a:p>
        </p:txBody>
      </p:sp>
      <p:sp>
        <p:nvSpPr>
          <p:cNvPr id="3" name="Content Placeholder 2">
            <a:extLst>
              <a:ext uri="{FF2B5EF4-FFF2-40B4-BE49-F238E27FC236}">
                <a16:creationId xmlns:a16="http://schemas.microsoft.com/office/drawing/2014/main" id="{9BF3E91C-DC10-D84C-E3B1-C5DA493F67FC}"/>
              </a:ext>
            </a:extLst>
          </p:cNvPr>
          <p:cNvSpPr>
            <a:spLocks noGrp="1"/>
          </p:cNvSpPr>
          <p:nvPr>
            <p:ph idx="1"/>
          </p:nvPr>
        </p:nvSpPr>
        <p:spPr>
          <a:xfrm>
            <a:off x="677334" y="1278295"/>
            <a:ext cx="10454086" cy="4763068"/>
          </a:xfrm>
        </p:spPr>
        <p:txBody>
          <a:bodyPr>
            <a:normAutofit/>
          </a:bodyPr>
          <a:lstStyle/>
          <a:p>
            <a:pPr marL="0" indent="0">
              <a:buNone/>
            </a:pPr>
            <a:r>
              <a:rPr lang="en-US" b="1" i="1" dirty="0">
                <a:solidFill>
                  <a:schemeClr val="tx1"/>
                </a:solidFill>
              </a:rPr>
              <a:t>Building Blocks of ABDM</a:t>
            </a:r>
          </a:p>
          <a:p>
            <a:r>
              <a:rPr lang="en-US" dirty="0">
                <a:solidFill>
                  <a:schemeClr val="tx1"/>
                </a:solidFill>
              </a:rPr>
              <a:t> The building blocks of the ABDM system consist of a number of components, including “ABHA Number”, “Health Facility Registry (HFR)”, “ABHA Mobile App (PHR)”, and “Healthcare Professionals Registry (HPR)” </a:t>
            </a: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p:txBody>
      </p:sp>
      <p:pic>
        <p:nvPicPr>
          <p:cNvPr id="4" name="image1.png">
            <a:extLst>
              <a:ext uri="{FF2B5EF4-FFF2-40B4-BE49-F238E27FC236}">
                <a16:creationId xmlns:a16="http://schemas.microsoft.com/office/drawing/2014/main" id="{A02968F4-AC5C-2F33-4062-BEEB99B7D7A3}"/>
              </a:ext>
            </a:extLst>
          </p:cNvPr>
          <p:cNvPicPr/>
          <p:nvPr/>
        </p:nvPicPr>
        <p:blipFill>
          <a:blip r:embed="rId2"/>
          <a:srcRect/>
          <a:stretch>
            <a:fillRect/>
          </a:stretch>
        </p:blipFill>
        <p:spPr>
          <a:xfrm>
            <a:off x="2107161" y="2832359"/>
            <a:ext cx="6887549" cy="1518642"/>
          </a:xfrm>
          <a:prstGeom prst="rect">
            <a:avLst/>
          </a:prstGeom>
          <a:ln/>
        </p:spPr>
      </p:pic>
      <p:pic>
        <p:nvPicPr>
          <p:cNvPr id="5" name="image2.png">
            <a:extLst>
              <a:ext uri="{FF2B5EF4-FFF2-40B4-BE49-F238E27FC236}">
                <a16:creationId xmlns:a16="http://schemas.microsoft.com/office/drawing/2014/main" id="{DAC30595-C055-ECA1-CC5D-AB565FE10B20}"/>
              </a:ext>
            </a:extLst>
          </p:cNvPr>
          <p:cNvPicPr/>
          <p:nvPr/>
        </p:nvPicPr>
        <p:blipFill>
          <a:blip r:embed="rId3"/>
          <a:srcRect/>
          <a:stretch>
            <a:fillRect/>
          </a:stretch>
        </p:blipFill>
        <p:spPr>
          <a:xfrm>
            <a:off x="1539550" y="4450703"/>
            <a:ext cx="9041363" cy="2183362"/>
          </a:xfrm>
          <a:prstGeom prst="rect">
            <a:avLst/>
          </a:prstGeom>
          <a:ln/>
        </p:spPr>
      </p:pic>
    </p:spTree>
    <p:extLst>
      <p:ext uri="{BB962C8B-B14F-4D97-AF65-F5344CB8AC3E}">
        <p14:creationId xmlns:p14="http://schemas.microsoft.com/office/powerpoint/2010/main" val="41877137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43A20-6894-10FF-2F08-47408B951853}"/>
              </a:ext>
            </a:extLst>
          </p:cNvPr>
          <p:cNvSpPr>
            <a:spLocks noGrp="1"/>
          </p:cNvSpPr>
          <p:nvPr>
            <p:ph type="title"/>
          </p:nvPr>
        </p:nvSpPr>
        <p:spPr>
          <a:xfrm>
            <a:off x="677334" y="158622"/>
            <a:ext cx="8596668" cy="1002832"/>
          </a:xfrm>
        </p:spPr>
        <p:txBody>
          <a:bodyPr>
            <a:normAutofit/>
          </a:bodyPr>
          <a:lstStyle/>
          <a:p>
            <a:pPr algn="ctr"/>
            <a:r>
              <a:rPr lang="en-US" b="1" dirty="0"/>
              <a:t>CONTD…</a:t>
            </a:r>
          </a:p>
        </p:txBody>
      </p:sp>
      <p:sp>
        <p:nvSpPr>
          <p:cNvPr id="3" name="Content Placeholder 2">
            <a:extLst>
              <a:ext uri="{FF2B5EF4-FFF2-40B4-BE49-F238E27FC236}">
                <a16:creationId xmlns:a16="http://schemas.microsoft.com/office/drawing/2014/main" id="{04F072EC-3BBA-375B-B4E8-9AE04A14449F}"/>
              </a:ext>
            </a:extLst>
          </p:cNvPr>
          <p:cNvSpPr>
            <a:spLocks noGrp="1"/>
          </p:cNvSpPr>
          <p:nvPr>
            <p:ph idx="1"/>
          </p:nvPr>
        </p:nvSpPr>
        <p:spPr>
          <a:xfrm>
            <a:off x="677334" y="1045028"/>
            <a:ext cx="6469915" cy="5654349"/>
          </a:xfrm>
        </p:spPr>
        <p:txBody>
          <a:bodyPr/>
          <a:lstStyle/>
          <a:p>
            <a:pPr marL="0" indent="0">
              <a:buNone/>
            </a:pPr>
            <a:r>
              <a:rPr lang="en-US" sz="2400" b="1" i="1" dirty="0">
                <a:solidFill>
                  <a:schemeClr val="tx1"/>
                </a:solidFill>
              </a:rPr>
              <a:t>Features of ABDM or ABHA </a:t>
            </a:r>
          </a:p>
          <a:p>
            <a:r>
              <a:rPr lang="en-US" dirty="0">
                <a:solidFill>
                  <a:schemeClr val="tx1"/>
                </a:solidFill>
              </a:rPr>
              <a:t>Creating the ABHA address of each patient in receiving care from any private or public healthcare setting in India.</a:t>
            </a:r>
          </a:p>
          <a:p>
            <a:r>
              <a:rPr lang="en-US" dirty="0">
                <a:solidFill>
                  <a:schemeClr val="tx1"/>
                </a:solidFill>
              </a:rPr>
              <a:t>Identification of a range of health information for developing better treatment and healthcare improvement plans </a:t>
            </a:r>
          </a:p>
          <a:p>
            <a:r>
              <a:rPr lang="en-US" dirty="0" err="1">
                <a:solidFill>
                  <a:schemeClr val="tx1"/>
                </a:solidFill>
              </a:rPr>
              <a:t>Iinking</a:t>
            </a:r>
            <a:r>
              <a:rPr lang="en-US" dirty="0">
                <a:solidFill>
                  <a:schemeClr val="tx1"/>
                </a:solidFill>
              </a:rPr>
              <a:t> specific individual health records with a given ABHA Address</a:t>
            </a:r>
          </a:p>
          <a:p>
            <a:pPr marL="0" indent="0">
              <a:buNone/>
            </a:pPr>
            <a:r>
              <a:rPr lang="en-US" sz="2400" b="1" i="1" dirty="0">
                <a:solidFill>
                  <a:schemeClr val="tx1"/>
                </a:solidFill>
              </a:rPr>
              <a:t>ABDM Sandbox Integration</a:t>
            </a:r>
          </a:p>
        </p:txBody>
      </p:sp>
      <p:pic>
        <p:nvPicPr>
          <p:cNvPr id="4" name="image5.png">
            <a:extLst>
              <a:ext uri="{FF2B5EF4-FFF2-40B4-BE49-F238E27FC236}">
                <a16:creationId xmlns:a16="http://schemas.microsoft.com/office/drawing/2014/main" id="{4759337A-23A5-9C3D-F16A-31BADE6F64C5}"/>
              </a:ext>
            </a:extLst>
          </p:cNvPr>
          <p:cNvPicPr/>
          <p:nvPr/>
        </p:nvPicPr>
        <p:blipFill>
          <a:blip r:embed="rId2"/>
          <a:srcRect/>
          <a:stretch>
            <a:fillRect/>
          </a:stretch>
        </p:blipFill>
        <p:spPr>
          <a:xfrm>
            <a:off x="677334" y="4533380"/>
            <a:ext cx="6710265" cy="2165999"/>
          </a:xfrm>
          <a:prstGeom prst="rect">
            <a:avLst/>
          </a:prstGeom>
          <a:ln/>
        </p:spPr>
      </p:pic>
      <p:pic>
        <p:nvPicPr>
          <p:cNvPr id="5" name="image3.png">
            <a:extLst>
              <a:ext uri="{FF2B5EF4-FFF2-40B4-BE49-F238E27FC236}">
                <a16:creationId xmlns:a16="http://schemas.microsoft.com/office/drawing/2014/main" id="{203E673E-DD86-DEAD-4CB9-EA94E5AAD302}"/>
              </a:ext>
            </a:extLst>
          </p:cNvPr>
          <p:cNvPicPr/>
          <p:nvPr/>
        </p:nvPicPr>
        <p:blipFill>
          <a:blip r:embed="rId3"/>
          <a:srcRect/>
          <a:stretch>
            <a:fillRect/>
          </a:stretch>
        </p:blipFill>
        <p:spPr>
          <a:xfrm>
            <a:off x="7147249" y="1819469"/>
            <a:ext cx="4902737" cy="3461658"/>
          </a:xfrm>
          <a:prstGeom prst="rect">
            <a:avLst/>
          </a:prstGeom>
          <a:ln/>
        </p:spPr>
      </p:pic>
    </p:spTree>
    <p:extLst>
      <p:ext uri="{BB962C8B-B14F-4D97-AF65-F5344CB8AC3E}">
        <p14:creationId xmlns:p14="http://schemas.microsoft.com/office/powerpoint/2010/main" val="31929457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D262B-94E8-DA1F-3029-F991C0F96EC7}"/>
              </a:ext>
            </a:extLst>
          </p:cNvPr>
          <p:cNvSpPr>
            <a:spLocks noGrp="1"/>
          </p:cNvSpPr>
          <p:nvPr>
            <p:ph type="title"/>
          </p:nvPr>
        </p:nvSpPr>
        <p:spPr>
          <a:xfrm>
            <a:off x="677334" y="357726"/>
            <a:ext cx="8596668" cy="873915"/>
          </a:xfrm>
        </p:spPr>
        <p:txBody>
          <a:bodyPr/>
          <a:lstStyle/>
          <a:p>
            <a:pPr algn="ctr"/>
            <a:r>
              <a:rPr lang="en-US" b="1" dirty="0"/>
              <a:t>3. Methodology </a:t>
            </a:r>
          </a:p>
        </p:txBody>
      </p:sp>
      <p:sp>
        <p:nvSpPr>
          <p:cNvPr id="3" name="Content Placeholder 2">
            <a:extLst>
              <a:ext uri="{FF2B5EF4-FFF2-40B4-BE49-F238E27FC236}">
                <a16:creationId xmlns:a16="http://schemas.microsoft.com/office/drawing/2014/main" id="{47B202BA-EB49-C0F3-9EF8-BF40E31F487A}"/>
              </a:ext>
            </a:extLst>
          </p:cNvPr>
          <p:cNvSpPr>
            <a:spLocks noGrp="1"/>
          </p:cNvSpPr>
          <p:nvPr>
            <p:ph idx="1"/>
          </p:nvPr>
        </p:nvSpPr>
        <p:spPr>
          <a:xfrm>
            <a:off x="677334" y="1488786"/>
            <a:ext cx="10659360" cy="5154610"/>
          </a:xfrm>
        </p:spPr>
        <p:txBody>
          <a:bodyPr>
            <a:normAutofit/>
          </a:bodyPr>
          <a:lstStyle/>
          <a:p>
            <a:pPr marL="0" indent="0" algn="just" rtl="0">
              <a:spcBef>
                <a:spcPts val="0"/>
              </a:spcBef>
              <a:spcAft>
                <a:spcPts val="0"/>
              </a:spcAft>
              <a:buNone/>
            </a:pPr>
            <a:r>
              <a:rPr lang="en-US" sz="3200" b="1" i="0" u="none" strike="noStrike" dirty="0">
                <a:solidFill>
                  <a:srgbClr val="000000"/>
                </a:solidFill>
                <a:effectLst/>
                <a:latin typeface="+mj-lt"/>
              </a:rPr>
              <a:t>3.1 Data Type </a:t>
            </a:r>
            <a:endParaRPr lang="en-US" sz="3200" b="0" dirty="0">
              <a:effectLst/>
              <a:latin typeface="+mj-lt"/>
            </a:endParaRPr>
          </a:p>
          <a:p>
            <a:pPr marL="0" indent="0">
              <a:buNone/>
            </a:pPr>
            <a:br>
              <a:rPr lang="en-US" dirty="0"/>
            </a:br>
            <a:endParaRPr lang="en-US" dirty="0"/>
          </a:p>
          <a:p>
            <a:pPr marL="0" indent="0" algn="just" rtl="0">
              <a:spcBef>
                <a:spcPts val="0"/>
              </a:spcBef>
              <a:spcAft>
                <a:spcPts val="0"/>
              </a:spcAft>
              <a:buNone/>
            </a:pPr>
            <a:endParaRPr lang="en-US" sz="1800" b="1" i="0" u="none" strike="noStrike" dirty="0">
              <a:solidFill>
                <a:srgbClr val="000000"/>
              </a:solidFill>
              <a:effectLst/>
              <a:latin typeface="Times New Roman" panose="02020603050405020304" pitchFamily="18" charset="0"/>
            </a:endParaRPr>
          </a:p>
          <a:p>
            <a:pPr marL="0" indent="0" algn="just" rtl="0">
              <a:spcBef>
                <a:spcPts val="0"/>
              </a:spcBef>
              <a:spcAft>
                <a:spcPts val="0"/>
              </a:spcAft>
              <a:buNone/>
            </a:pPr>
            <a:endParaRPr lang="en-US" b="1" dirty="0">
              <a:solidFill>
                <a:srgbClr val="000000"/>
              </a:solidFill>
              <a:latin typeface="Times New Roman" panose="02020603050405020304" pitchFamily="18" charset="0"/>
            </a:endParaRPr>
          </a:p>
          <a:p>
            <a:pPr marL="0" indent="0" algn="just" rtl="0">
              <a:spcBef>
                <a:spcPts val="0"/>
              </a:spcBef>
              <a:spcAft>
                <a:spcPts val="0"/>
              </a:spcAft>
              <a:buNone/>
            </a:pPr>
            <a:endParaRPr lang="en-US" sz="1800" b="1" i="0" u="none" strike="noStrike" dirty="0">
              <a:solidFill>
                <a:srgbClr val="000000"/>
              </a:solidFill>
              <a:effectLst/>
              <a:latin typeface="Times New Roman" panose="02020603050405020304" pitchFamily="18" charset="0"/>
            </a:endParaRPr>
          </a:p>
          <a:p>
            <a:pPr marL="0" indent="0" algn="just" rtl="0">
              <a:spcBef>
                <a:spcPts val="0"/>
              </a:spcBef>
              <a:spcAft>
                <a:spcPts val="0"/>
              </a:spcAft>
              <a:buNone/>
            </a:pPr>
            <a:endParaRPr lang="en-US" b="1" dirty="0">
              <a:solidFill>
                <a:srgbClr val="000000"/>
              </a:solidFill>
              <a:latin typeface="Times New Roman" panose="02020603050405020304" pitchFamily="18" charset="0"/>
            </a:endParaRPr>
          </a:p>
          <a:p>
            <a:pPr marL="0" indent="0" algn="just" rtl="0">
              <a:spcBef>
                <a:spcPts val="0"/>
              </a:spcBef>
              <a:spcAft>
                <a:spcPts val="0"/>
              </a:spcAft>
              <a:buNone/>
            </a:pPr>
            <a:endParaRPr lang="en-US" sz="1800" b="1" i="0" u="none" strike="noStrike" dirty="0">
              <a:solidFill>
                <a:srgbClr val="000000"/>
              </a:solidFill>
              <a:effectLst/>
              <a:latin typeface="Times New Roman" panose="02020603050405020304" pitchFamily="18" charset="0"/>
            </a:endParaRPr>
          </a:p>
          <a:p>
            <a:pPr marL="0" indent="0" algn="just" rtl="0">
              <a:spcBef>
                <a:spcPts val="0"/>
              </a:spcBef>
              <a:spcAft>
                <a:spcPts val="0"/>
              </a:spcAft>
              <a:buNone/>
            </a:pPr>
            <a:endParaRPr lang="en-US" sz="1800" b="1" i="0" u="none" strike="noStrike" dirty="0">
              <a:solidFill>
                <a:srgbClr val="000000"/>
              </a:solidFill>
              <a:effectLst/>
              <a:latin typeface="Times New Roman" panose="02020603050405020304" pitchFamily="18" charset="0"/>
            </a:endParaRPr>
          </a:p>
          <a:p>
            <a:pPr marL="0" indent="0" algn="ctr" rtl="0">
              <a:spcBef>
                <a:spcPts val="0"/>
              </a:spcBef>
              <a:spcAft>
                <a:spcPts val="0"/>
              </a:spcAft>
              <a:buNone/>
            </a:pPr>
            <a:r>
              <a:rPr lang="en-US" sz="2400" b="1" i="0" u="none" strike="noStrike" dirty="0">
                <a:solidFill>
                  <a:srgbClr val="000000"/>
                </a:solidFill>
                <a:effectLst/>
                <a:latin typeface="+mj-lt"/>
              </a:rPr>
              <a:t>         3.2 Databases </a:t>
            </a:r>
            <a:endParaRPr lang="en-US" sz="2400" b="0" dirty="0">
              <a:effectLst/>
              <a:latin typeface="+mj-lt"/>
            </a:endParaRPr>
          </a:p>
          <a:p>
            <a:pPr marL="0" indent="0">
              <a:buNone/>
            </a:pPr>
            <a:br>
              <a:rPr lang="en-US" dirty="0"/>
            </a:br>
            <a:endParaRPr lang="en-US" dirty="0"/>
          </a:p>
        </p:txBody>
      </p:sp>
      <p:graphicFrame>
        <p:nvGraphicFramePr>
          <p:cNvPr id="4" name="Diagram 3">
            <a:extLst>
              <a:ext uri="{FF2B5EF4-FFF2-40B4-BE49-F238E27FC236}">
                <a16:creationId xmlns:a16="http://schemas.microsoft.com/office/drawing/2014/main" id="{D01ED4FC-0A20-922C-1E12-2E8B095B3C70}"/>
              </a:ext>
            </a:extLst>
          </p:cNvPr>
          <p:cNvGraphicFramePr/>
          <p:nvPr>
            <p:extLst>
              <p:ext uri="{D42A27DB-BD31-4B8C-83A1-F6EECF244321}">
                <p14:modId xmlns:p14="http://schemas.microsoft.com/office/powerpoint/2010/main" val="3400371802"/>
              </p:ext>
            </p:extLst>
          </p:nvPr>
        </p:nvGraphicFramePr>
        <p:xfrm>
          <a:off x="677333" y="1339497"/>
          <a:ext cx="9063825" cy="28219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a:extLst>
              <a:ext uri="{FF2B5EF4-FFF2-40B4-BE49-F238E27FC236}">
                <a16:creationId xmlns:a16="http://schemas.microsoft.com/office/drawing/2014/main" id="{B32F797C-AF9C-0465-86C4-06D361286465}"/>
              </a:ext>
            </a:extLst>
          </p:cNvPr>
          <p:cNvGraphicFramePr/>
          <p:nvPr>
            <p:extLst>
              <p:ext uri="{D42A27DB-BD31-4B8C-83A1-F6EECF244321}">
                <p14:modId xmlns:p14="http://schemas.microsoft.com/office/powerpoint/2010/main" val="561131700"/>
              </p:ext>
            </p:extLst>
          </p:nvPr>
        </p:nvGraphicFramePr>
        <p:xfrm>
          <a:off x="4579256" y="4898572"/>
          <a:ext cx="4592735" cy="189411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6720890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7BEF7-8F24-D5B3-110C-844296F3B17D}"/>
              </a:ext>
            </a:extLst>
          </p:cNvPr>
          <p:cNvSpPr>
            <a:spLocks noGrp="1"/>
          </p:cNvSpPr>
          <p:nvPr>
            <p:ph type="title"/>
          </p:nvPr>
        </p:nvSpPr>
        <p:spPr/>
        <p:txBody>
          <a:bodyPr/>
          <a:lstStyle/>
          <a:p>
            <a:pPr algn="ctr"/>
            <a:r>
              <a:rPr lang="en-US" b="1" dirty="0"/>
              <a:t>3.3 Keywords </a:t>
            </a:r>
            <a:br>
              <a:rPr lang="en-US" b="1" dirty="0"/>
            </a:br>
            <a:endParaRPr lang="en-US" b="1" dirty="0"/>
          </a:p>
        </p:txBody>
      </p:sp>
      <p:graphicFrame>
        <p:nvGraphicFramePr>
          <p:cNvPr id="4" name="Content Placeholder 3">
            <a:extLst>
              <a:ext uri="{FF2B5EF4-FFF2-40B4-BE49-F238E27FC236}">
                <a16:creationId xmlns:a16="http://schemas.microsoft.com/office/drawing/2014/main" id="{D1D7AA0F-6B83-D27D-F6CC-D0A2A8A6912F}"/>
              </a:ext>
            </a:extLst>
          </p:cNvPr>
          <p:cNvGraphicFramePr>
            <a:graphicFrameLocks noGrp="1"/>
          </p:cNvGraphicFramePr>
          <p:nvPr>
            <p:ph idx="1"/>
            <p:extLst>
              <p:ext uri="{D42A27DB-BD31-4B8C-83A1-F6EECF244321}">
                <p14:modId xmlns:p14="http://schemas.microsoft.com/office/powerpoint/2010/main" val="2164150797"/>
              </p:ext>
            </p:extLst>
          </p:nvPr>
        </p:nvGraphicFramePr>
        <p:xfrm>
          <a:off x="1144393" y="1740711"/>
          <a:ext cx="8596312" cy="3881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76683294"/>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362</TotalTime>
  <Words>1765</Words>
  <Application>Microsoft Office PowerPoint</Application>
  <PresentationFormat>Widescreen</PresentationFormat>
  <Paragraphs>184</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Facet</vt:lpstr>
      <vt:lpstr>IMPLEMENTATION AND CHALLENGES OF AYUSHMAN BHARAT DIGITAL MISSION (ABDM)</vt:lpstr>
      <vt:lpstr>PowerPoint Presentation</vt:lpstr>
      <vt:lpstr>1. Introduction</vt:lpstr>
      <vt:lpstr>1.2 Aims and Objectives </vt:lpstr>
      <vt:lpstr>1.3 Significance of the Research </vt:lpstr>
      <vt:lpstr>2. Literature Review  </vt:lpstr>
      <vt:lpstr>CONTD…</vt:lpstr>
      <vt:lpstr>3. Methodology </vt:lpstr>
      <vt:lpstr>3.3 Keywords  </vt:lpstr>
      <vt:lpstr>CONTD…</vt:lpstr>
      <vt:lpstr>4. Results</vt:lpstr>
      <vt:lpstr>CONTD…</vt:lpstr>
      <vt:lpstr>CONTD…</vt:lpstr>
      <vt:lpstr>Contd…</vt:lpstr>
      <vt:lpstr>5. Discussions </vt:lpstr>
      <vt:lpstr>5.2 Research Limitations </vt:lpstr>
      <vt:lpstr>Contribution</vt:lpstr>
      <vt:lpstr>Recommendations </vt:lpstr>
      <vt:lpstr>5.3 Future Research Scope </vt:lpstr>
      <vt:lpstr>References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IMPLEMENTATION AND CHALLENGES OF AYUSHMAN BHARAT DIGITAL MISSION (ABDM)</dc:title>
  <dc:creator>user</dc:creator>
  <cp:lastModifiedBy>abhichauhanluv18@gmail.com</cp:lastModifiedBy>
  <cp:revision>331</cp:revision>
  <dcterms:created xsi:type="dcterms:W3CDTF">2024-06-21T07:11:14Z</dcterms:created>
  <dcterms:modified xsi:type="dcterms:W3CDTF">2024-07-29T15:17:46Z</dcterms:modified>
</cp:coreProperties>
</file>