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3"/>
  </p:notesMasterIdLst>
  <p:handoutMasterIdLst>
    <p:handoutMasterId r:id="rId24"/>
  </p:handoutMasterIdLst>
  <p:sldIdLst>
    <p:sldId id="325" r:id="rId5"/>
    <p:sldId id="359" r:id="rId6"/>
    <p:sldId id="326" r:id="rId7"/>
    <p:sldId id="351" r:id="rId8"/>
    <p:sldId id="327" r:id="rId9"/>
    <p:sldId id="340" r:id="rId10"/>
    <p:sldId id="329" r:id="rId11"/>
    <p:sldId id="355" r:id="rId12"/>
    <p:sldId id="352" r:id="rId13"/>
    <p:sldId id="346" r:id="rId14"/>
    <p:sldId id="358" r:id="rId15"/>
    <p:sldId id="330" r:id="rId16"/>
    <p:sldId id="356" r:id="rId17"/>
    <p:sldId id="354" r:id="rId18"/>
    <p:sldId id="349" r:id="rId19"/>
    <p:sldId id="357" r:id="rId20"/>
    <p:sldId id="348" r:id="rId21"/>
    <p:sldId id="35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816" userDrawn="1">
          <p15:clr>
            <a:srgbClr val="A4A3A4"/>
          </p15:clr>
        </p15:guide>
        <p15:guide id="2" orient="horz" pos="38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3399"/>
    <a:srgbClr val="CC3300"/>
    <a:srgbClr val="96D3ED"/>
    <a:srgbClr val="EFF8FC"/>
    <a:srgbClr val="EFF7FC"/>
    <a:srgbClr val="DDEFF8"/>
    <a:srgbClr val="FFE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5CA8DE-5793-44C8-8C7E-1702A111976F}" v="57" dt="2024-06-18T05:30:00.6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205" autoAdjust="0"/>
  </p:normalViewPr>
  <p:slideViewPr>
    <p:cSldViewPr snapToGrid="0">
      <p:cViewPr varScale="1">
        <p:scale>
          <a:sx n="86" d="100"/>
          <a:sy n="86" d="100"/>
        </p:scale>
        <p:origin x="562" y="82"/>
      </p:cViewPr>
      <p:guideLst>
        <p:guide pos="816"/>
        <p:guide orient="horz" pos="384"/>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886"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 Rupsa Banerjee" userId="38bef6fc-7484-46ad-b41e-741445575721" providerId="ADAL" clId="{9FE826C7-961F-4DA2-B034-5B1BAB09D342}"/>
    <pc:docChg chg="undo custSel addSld delSld modSld">
      <pc:chgData name="Dr. Rupsa Banerjee" userId="38bef6fc-7484-46ad-b41e-741445575721" providerId="ADAL" clId="{9FE826C7-961F-4DA2-B034-5B1BAB09D342}" dt="2024-02-15T19:45:59.012" v="2565" actId="20577"/>
      <pc:docMkLst>
        <pc:docMk/>
      </pc:docMkLst>
      <pc:sldChg chg="addSp modSp mod">
        <pc:chgData name="Dr. Rupsa Banerjee" userId="38bef6fc-7484-46ad-b41e-741445575721" providerId="ADAL" clId="{9FE826C7-961F-4DA2-B034-5B1BAB09D342}" dt="2024-02-15T19:37:34.014" v="2399" actId="404"/>
        <pc:sldMkLst>
          <pc:docMk/>
          <pc:sldMk cId="855215445" sldId="325"/>
        </pc:sldMkLst>
        <pc:spChg chg="mod">
          <ac:chgData name="Dr. Rupsa Banerjee" userId="38bef6fc-7484-46ad-b41e-741445575721" providerId="ADAL" clId="{9FE826C7-961F-4DA2-B034-5B1BAB09D342}" dt="2024-02-15T19:37:34.014" v="2399" actId="404"/>
          <ac:spMkLst>
            <pc:docMk/>
            <pc:sldMk cId="855215445" sldId="325"/>
            <ac:spMk id="2" creationId="{A1307D8B-2864-21B6-1CE1-B605F29281C5}"/>
          </ac:spMkLst>
        </pc:spChg>
        <pc:picChg chg="add mod">
          <ac:chgData name="Dr. Rupsa Banerjee" userId="38bef6fc-7484-46ad-b41e-741445575721" providerId="ADAL" clId="{9FE826C7-961F-4DA2-B034-5B1BAB09D342}" dt="2024-02-15T18:36:03.134" v="37" actId="1038"/>
          <ac:picMkLst>
            <pc:docMk/>
            <pc:sldMk cId="855215445" sldId="325"/>
            <ac:picMk id="5" creationId="{A796FA56-2BA2-BF12-D439-A78C466F0446}"/>
          </ac:picMkLst>
        </pc:picChg>
      </pc:sldChg>
      <pc:sldChg chg="modSp mod">
        <pc:chgData name="Dr. Rupsa Banerjee" userId="38bef6fc-7484-46ad-b41e-741445575721" providerId="ADAL" clId="{9FE826C7-961F-4DA2-B034-5B1BAB09D342}" dt="2024-02-15T19:01:28.529" v="918" actId="404"/>
        <pc:sldMkLst>
          <pc:docMk/>
          <pc:sldMk cId="2910866480" sldId="326"/>
        </pc:sldMkLst>
        <pc:spChg chg="mod">
          <ac:chgData name="Dr. Rupsa Banerjee" userId="38bef6fc-7484-46ad-b41e-741445575721" providerId="ADAL" clId="{9FE826C7-961F-4DA2-B034-5B1BAB09D342}" dt="2024-02-15T19:01:28.529" v="918" actId="404"/>
          <ac:spMkLst>
            <pc:docMk/>
            <pc:sldMk cId="2910866480" sldId="326"/>
            <ac:spMk id="2" creationId="{9A3EB422-1287-FCEB-63CE-599FDC8468D8}"/>
          </ac:spMkLst>
        </pc:spChg>
        <pc:spChg chg="mod">
          <ac:chgData name="Dr. Rupsa Banerjee" userId="38bef6fc-7484-46ad-b41e-741445575721" providerId="ADAL" clId="{9FE826C7-961F-4DA2-B034-5B1BAB09D342}" dt="2024-02-15T18:38:25.991" v="71" actId="20577"/>
          <ac:spMkLst>
            <pc:docMk/>
            <pc:sldMk cId="2910866480" sldId="326"/>
            <ac:spMk id="9" creationId="{CCFA6075-A00F-83B2-A2F3-0AD53A0D42F5}"/>
          </ac:spMkLst>
        </pc:spChg>
      </pc:sldChg>
      <pc:sldChg chg="modSp mod">
        <pc:chgData name="Dr. Rupsa Banerjee" userId="38bef6fc-7484-46ad-b41e-741445575721" providerId="ADAL" clId="{9FE826C7-961F-4DA2-B034-5B1BAB09D342}" dt="2024-02-15T19:01:00.976" v="912" actId="20577"/>
        <pc:sldMkLst>
          <pc:docMk/>
          <pc:sldMk cId="2810133685" sldId="327"/>
        </pc:sldMkLst>
        <pc:spChg chg="mod">
          <ac:chgData name="Dr. Rupsa Banerjee" userId="38bef6fc-7484-46ad-b41e-741445575721" providerId="ADAL" clId="{9FE826C7-961F-4DA2-B034-5B1BAB09D342}" dt="2024-02-15T19:01:00.976" v="912" actId="20577"/>
          <ac:spMkLst>
            <pc:docMk/>
            <pc:sldMk cId="2810133685" sldId="327"/>
            <ac:spMk id="2" creationId="{F0984788-646A-CF90-D67D-14752A71745D}"/>
          </ac:spMkLst>
        </pc:spChg>
        <pc:graphicFrameChg chg="mod">
          <ac:chgData name="Dr. Rupsa Banerjee" userId="38bef6fc-7484-46ad-b41e-741445575721" providerId="ADAL" clId="{9FE826C7-961F-4DA2-B034-5B1BAB09D342}" dt="2024-02-15T18:42:23.930" v="364" actId="255"/>
          <ac:graphicFrameMkLst>
            <pc:docMk/>
            <pc:sldMk cId="2810133685" sldId="327"/>
            <ac:graphicFrameMk id="14" creationId="{A5796AE1-21C9-8199-578A-DCD9C1A8A09B}"/>
          </ac:graphicFrameMkLst>
        </pc:graphicFrameChg>
      </pc:sldChg>
      <pc:sldChg chg="modSp mod">
        <pc:chgData name="Dr. Rupsa Banerjee" userId="38bef6fc-7484-46ad-b41e-741445575721" providerId="ADAL" clId="{9FE826C7-961F-4DA2-B034-5B1BAB09D342}" dt="2024-02-15T19:03:04.339" v="998" actId="122"/>
        <pc:sldMkLst>
          <pc:docMk/>
          <pc:sldMk cId="1263875044" sldId="329"/>
        </pc:sldMkLst>
        <pc:spChg chg="mod">
          <ac:chgData name="Dr. Rupsa Banerjee" userId="38bef6fc-7484-46ad-b41e-741445575721" providerId="ADAL" clId="{9FE826C7-961F-4DA2-B034-5B1BAB09D342}" dt="2024-02-15T19:02:23.606" v="969"/>
          <ac:spMkLst>
            <pc:docMk/>
            <pc:sldMk cId="1263875044" sldId="329"/>
            <ac:spMk id="2" creationId="{5579856F-92A5-9936-EAA5-B01FC81B4FF8}"/>
          </ac:spMkLst>
        </pc:spChg>
        <pc:graphicFrameChg chg="mod modGraphic">
          <ac:chgData name="Dr. Rupsa Banerjee" userId="38bef6fc-7484-46ad-b41e-741445575721" providerId="ADAL" clId="{9FE826C7-961F-4DA2-B034-5B1BAB09D342}" dt="2024-02-15T19:03:04.339" v="998" actId="122"/>
          <ac:graphicFrameMkLst>
            <pc:docMk/>
            <pc:sldMk cId="1263875044" sldId="329"/>
            <ac:graphicFrameMk id="6" creationId="{E6B4B14B-1A82-9999-A54F-302EB9E58620}"/>
          </ac:graphicFrameMkLst>
        </pc:graphicFrameChg>
      </pc:sldChg>
      <pc:sldChg chg="addSp delSp modSp mod">
        <pc:chgData name="Dr. Rupsa Banerjee" userId="38bef6fc-7484-46ad-b41e-741445575721" providerId="ADAL" clId="{9FE826C7-961F-4DA2-B034-5B1BAB09D342}" dt="2024-02-15T19:41:06.546" v="2403" actId="113"/>
        <pc:sldMkLst>
          <pc:docMk/>
          <pc:sldMk cId="1239358510" sldId="330"/>
        </pc:sldMkLst>
        <pc:spChg chg="del">
          <ac:chgData name="Dr. Rupsa Banerjee" userId="38bef6fc-7484-46ad-b41e-741445575721" providerId="ADAL" clId="{9FE826C7-961F-4DA2-B034-5B1BAB09D342}" dt="2024-02-15T19:10:28.877" v="1212" actId="478"/>
          <ac:spMkLst>
            <pc:docMk/>
            <pc:sldMk cId="1239358510" sldId="330"/>
            <ac:spMk id="2" creationId="{3359D63F-F67D-B1A6-9772-28B26C238474}"/>
          </ac:spMkLst>
        </pc:spChg>
        <pc:spChg chg="add del mod">
          <ac:chgData name="Dr. Rupsa Banerjee" userId="38bef6fc-7484-46ad-b41e-741445575721" providerId="ADAL" clId="{9FE826C7-961F-4DA2-B034-5B1BAB09D342}" dt="2024-02-15T19:10:31.570" v="1213" actId="478"/>
          <ac:spMkLst>
            <pc:docMk/>
            <pc:sldMk cId="1239358510" sldId="330"/>
            <ac:spMk id="5" creationId="{9A12597B-C14A-A336-CA70-978B876E8E0C}"/>
          </ac:spMkLst>
        </pc:spChg>
        <pc:spChg chg="add mod">
          <ac:chgData name="Dr. Rupsa Banerjee" userId="38bef6fc-7484-46ad-b41e-741445575721" providerId="ADAL" clId="{9FE826C7-961F-4DA2-B034-5B1BAB09D342}" dt="2024-02-15T19:17:34.247" v="1425" actId="20577"/>
          <ac:spMkLst>
            <pc:docMk/>
            <pc:sldMk cId="1239358510" sldId="330"/>
            <ac:spMk id="7" creationId="{7FD1E39D-38A3-96CC-66F8-149CFC1D178D}"/>
          </ac:spMkLst>
        </pc:spChg>
        <pc:graphicFrameChg chg="mod modGraphic">
          <ac:chgData name="Dr. Rupsa Banerjee" userId="38bef6fc-7484-46ad-b41e-741445575721" providerId="ADAL" clId="{9FE826C7-961F-4DA2-B034-5B1BAB09D342}" dt="2024-02-15T19:41:06.546" v="2403" actId="113"/>
          <ac:graphicFrameMkLst>
            <pc:docMk/>
            <pc:sldMk cId="1239358510" sldId="330"/>
            <ac:graphicFrameMk id="6" creationId="{0A0DC889-C77D-3D3E-D081-3D572EC949AE}"/>
          </ac:graphicFrameMkLst>
        </pc:graphicFrameChg>
      </pc:sldChg>
      <pc:sldChg chg="addSp delSp modSp mod">
        <pc:chgData name="Dr. Rupsa Banerjee" userId="38bef6fc-7484-46ad-b41e-741445575721" providerId="ADAL" clId="{9FE826C7-961F-4DA2-B034-5B1BAB09D342}" dt="2024-02-15T18:43:26.099" v="385" actId="14100"/>
        <pc:sldMkLst>
          <pc:docMk/>
          <pc:sldMk cId="1390900818" sldId="340"/>
        </pc:sldMkLst>
        <pc:spChg chg="add del mod">
          <ac:chgData name="Dr. Rupsa Banerjee" userId="38bef6fc-7484-46ad-b41e-741445575721" providerId="ADAL" clId="{9FE826C7-961F-4DA2-B034-5B1BAB09D342}" dt="2024-02-15T18:43:26.099" v="385" actId="14100"/>
          <ac:spMkLst>
            <pc:docMk/>
            <pc:sldMk cId="1390900818" sldId="340"/>
            <ac:spMk id="2" creationId="{D3BBFDAF-E585-6BB3-C040-8EF86F20F960}"/>
          </ac:spMkLst>
        </pc:spChg>
        <pc:spChg chg="add del mod">
          <ac:chgData name="Dr. Rupsa Banerjee" userId="38bef6fc-7484-46ad-b41e-741445575721" providerId="ADAL" clId="{9FE826C7-961F-4DA2-B034-5B1BAB09D342}" dt="2024-02-15T18:43:24.879" v="381" actId="478"/>
          <ac:spMkLst>
            <pc:docMk/>
            <pc:sldMk cId="1390900818" sldId="340"/>
            <ac:spMk id="5" creationId="{4825EEA0-13D2-4D49-5CAB-5534FABA8F8B}"/>
          </ac:spMkLst>
        </pc:spChg>
        <pc:graphicFrameChg chg="mod">
          <ac:chgData name="Dr. Rupsa Banerjee" userId="38bef6fc-7484-46ad-b41e-741445575721" providerId="ADAL" clId="{9FE826C7-961F-4DA2-B034-5B1BAB09D342}" dt="2024-02-15T18:42:05.411" v="362" actId="255"/>
          <ac:graphicFrameMkLst>
            <pc:docMk/>
            <pc:sldMk cId="1390900818" sldId="340"/>
            <ac:graphicFrameMk id="7" creationId="{7084589C-B4B3-DD3D-482C-03A63E48325F}"/>
          </ac:graphicFrameMkLst>
        </pc:graphicFrameChg>
      </pc:sldChg>
      <pc:sldChg chg="modSp del">
        <pc:chgData name="Dr. Rupsa Banerjee" userId="38bef6fc-7484-46ad-b41e-741445575721" providerId="ADAL" clId="{9FE826C7-961F-4DA2-B034-5B1BAB09D342}" dt="2024-02-15T18:55:16.042" v="701" actId="47"/>
        <pc:sldMkLst>
          <pc:docMk/>
          <pc:sldMk cId="2316101799" sldId="341"/>
        </pc:sldMkLst>
        <pc:graphicFrameChg chg="mod">
          <ac:chgData name="Dr. Rupsa Banerjee" userId="38bef6fc-7484-46ad-b41e-741445575721" providerId="ADAL" clId="{9FE826C7-961F-4DA2-B034-5B1BAB09D342}" dt="2024-02-15T18:54:50.752" v="697" actId="21"/>
          <ac:graphicFrameMkLst>
            <pc:docMk/>
            <pc:sldMk cId="2316101799" sldId="341"/>
            <ac:graphicFrameMk id="2" creationId="{E81F6351-E975-6277-8F1D-C8D474B1A543}"/>
          </ac:graphicFrameMkLst>
        </pc:graphicFrameChg>
      </pc:sldChg>
      <pc:sldChg chg="modSp del">
        <pc:chgData name="Dr. Rupsa Banerjee" userId="38bef6fc-7484-46ad-b41e-741445575721" providerId="ADAL" clId="{9FE826C7-961F-4DA2-B034-5B1BAB09D342}" dt="2024-02-15T19:09:25.089" v="1204" actId="47"/>
        <pc:sldMkLst>
          <pc:docMk/>
          <pc:sldMk cId="979693405" sldId="344"/>
        </pc:sldMkLst>
        <pc:graphicFrameChg chg="mod">
          <ac:chgData name="Dr. Rupsa Banerjee" userId="38bef6fc-7484-46ad-b41e-741445575721" providerId="ADAL" clId="{9FE826C7-961F-4DA2-B034-5B1BAB09D342}" dt="2024-02-15T19:07:22.644" v="1183" actId="20577"/>
          <ac:graphicFrameMkLst>
            <pc:docMk/>
            <pc:sldMk cId="979693405" sldId="344"/>
            <ac:graphicFrameMk id="2" creationId="{6F4D2211-1809-92EA-CA7A-BE4C17B274D3}"/>
          </ac:graphicFrameMkLst>
        </pc:graphicFrameChg>
      </pc:sldChg>
      <pc:sldChg chg="modSp">
        <pc:chgData name="Dr. Rupsa Banerjee" userId="38bef6fc-7484-46ad-b41e-741445575721" providerId="ADAL" clId="{9FE826C7-961F-4DA2-B034-5B1BAB09D342}" dt="2024-02-15T19:18:22.983" v="1452"/>
        <pc:sldMkLst>
          <pc:docMk/>
          <pc:sldMk cId="236775266" sldId="346"/>
        </pc:sldMkLst>
        <pc:graphicFrameChg chg="mod">
          <ac:chgData name="Dr. Rupsa Banerjee" userId="38bef6fc-7484-46ad-b41e-741445575721" providerId="ADAL" clId="{9FE826C7-961F-4DA2-B034-5B1BAB09D342}" dt="2024-02-15T19:18:18.099" v="1451"/>
          <ac:graphicFrameMkLst>
            <pc:docMk/>
            <pc:sldMk cId="236775266" sldId="346"/>
            <ac:graphicFrameMk id="9" creationId="{25F7B2FD-20B0-B5E9-3FA6-5F05374210AD}"/>
          </ac:graphicFrameMkLst>
        </pc:graphicFrameChg>
        <pc:graphicFrameChg chg="mod">
          <ac:chgData name="Dr. Rupsa Banerjee" userId="38bef6fc-7484-46ad-b41e-741445575721" providerId="ADAL" clId="{9FE826C7-961F-4DA2-B034-5B1BAB09D342}" dt="2024-02-15T19:18:22.983" v="1452"/>
          <ac:graphicFrameMkLst>
            <pc:docMk/>
            <pc:sldMk cId="236775266" sldId="346"/>
            <ac:graphicFrameMk id="13" creationId="{C92CCEB9-AA52-63EF-B3A2-8C9379B170BA}"/>
          </ac:graphicFrameMkLst>
        </pc:graphicFrameChg>
      </pc:sldChg>
      <pc:sldChg chg="modSp del mod">
        <pc:chgData name="Dr. Rupsa Banerjee" userId="38bef6fc-7484-46ad-b41e-741445575721" providerId="ADAL" clId="{9FE826C7-961F-4DA2-B034-5B1BAB09D342}" dt="2024-02-15T19:27:21.987" v="1620" actId="47"/>
        <pc:sldMkLst>
          <pc:docMk/>
          <pc:sldMk cId="1716025769" sldId="347"/>
        </pc:sldMkLst>
        <pc:graphicFrameChg chg="mod modGraphic">
          <ac:chgData name="Dr. Rupsa Banerjee" userId="38bef6fc-7484-46ad-b41e-741445575721" providerId="ADAL" clId="{9FE826C7-961F-4DA2-B034-5B1BAB09D342}" dt="2024-02-15T19:26:34.519" v="1606" actId="21"/>
          <ac:graphicFrameMkLst>
            <pc:docMk/>
            <pc:sldMk cId="1716025769" sldId="347"/>
            <ac:graphicFrameMk id="7" creationId="{C8577F91-456F-0C8B-1AC0-4F553433458B}"/>
          </ac:graphicFrameMkLst>
        </pc:graphicFrameChg>
      </pc:sldChg>
      <pc:sldChg chg="modSp mod">
        <pc:chgData name="Dr. Rupsa Banerjee" userId="38bef6fc-7484-46ad-b41e-741445575721" providerId="ADAL" clId="{9FE826C7-961F-4DA2-B034-5B1BAB09D342}" dt="2024-02-15T19:32:33.022" v="2008" actId="113"/>
        <pc:sldMkLst>
          <pc:docMk/>
          <pc:sldMk cId="1313339683" sldId="348"/>
        </pc:sldMkLst>
        <pc:spChg chg="mod">
          <ac:chgData name="Dr. Rupsa Banerjee" userId="38bef6fc-7484-46ad-b41e-741445575721" providerId="ADAL" clId="{9FE826C7-961F-4DA2-B034-5B1BAB09D342}" dt="2024-02-15T19:32:33.022" v="2008" actId="113"/>
          <ac:spMkLst>
            <pc:docMk/>
            <pc:sldMk cId="1313339683" sldId="348"/>
            <ac:spMk id="6" creationId="{8D20D12E-A297-7493-8EF7-CE15AAEE8B94}"/>
          </ac:spMkLst>
        </pc:spChg>
      </pc:sldChg>
      <pc:sldChg chg="modSp mod">
        <pc:chgData name="Dr. Rupsa Banerjee" userId="38bef6fc-7484-46ad-b41e-741445575721" providerId="ADAL" clId="{9FE826C7-961F-4DA2-B034-5B1BAB09D342}" dt="2024-02-15T19:45:59.012" v="2565" actId="20577"/>
        <pc:sldMkLst>
          <pc:docMk/>
          <pc:sldMk cId="3759026898" sldId="349"/>
        </pc:sldMkLst>
        <pc:spChg chg="mod">
          <ac:chgData name="Dr. Rupsa Banerjee" userId="38bef6fc-7484-46ad-b41e-741445575721" providerId="ADAL" clId="{9FE826C7-961F-4DA2-B034-5B1BAB09D342}" dt="2024-02-15T19:28:56.698" v="1669" actId="1035"/>
          <ac:spMkLst>
            <pc:docMk/>
            <pc:sldMk cId="3759026898" sldId="349"/>
            <ac:spMk id="2" creationId="{03388267-BCE3-A10D-3C54-EA2F0AD8D9A7}"/>
          </ac:spMkLst>
        </pc:spChg>
        <pc:spChg chg="mod">
          <ac:chgData name="Dr. Rupsa Banerjee" userId="38bef6fc-7484-46ad-b41e-741445575721" providerId="ADAL" clId="{9FE826C7-961F-4DA2-B034-5B1BAB09D342}" dt="2024-02-15T19:45:59.012" v="2565" actId="20577"/>
          <ac:spMkLst>
            <pc:docMk/>
            <pc:sldMk cId="3759026898" sldId="349"/>
            <ac:spMk id="8" creationId="{FF735C7A-A680-0B15-B2DF-CF1E32F7E60D}"/>
          </ac:spMkLst>
        </pc:spChg>
      </pc:sldChg>
      <pc:sldChg chg="modSp mod">
        <pc:chgData name="Dr. Rupsa Banerjee" userId="38bef6fc-7484-46ad-b41e-741445575721" providerId="ADAL" clId="{9FE826C7-961F-4DA2-B034-5B1BAB09D342}" dt="2024-02-15T19:01:19.271" v="916" actId="404"/>
        <pc:sldMkLst>
          <pc:docMk/>
          <pc:sldMk cId="1999278634" sldId="351"/>
        </pc:sldMkLst>
        <pc:spChg chg="mod">
          <ac:chgData name="Dr. Rupsa Banerjee" userId="38bef6fc-7484-46ad-b41e-741445575721" providerId="ADAL" clId="{9FE826C7-961F-4DA2-B034-5B1BAB09D342}" dt="2024-02-15T19:01:07.620" v="914" actId="404"/>
          <ac:spMkLst>
            <pc:docMk/>
            <pc:sldMk cId="1999278634" sldId="351"/>
            <ac:spMk id="2" creationId="{5BBC1A51-CD2C-EABC-E8C3-5A0D499ED2B0}"/>
          </ac:spMkLst>
        </pc:spChg>
        <pc:graphicFrameChg chg="modGraphic">
          <ac:chgData name="Dr. Rupsa Banerjee" userId="38bef6fc-7484-46ad-b41e-741445575721" providerId="ADAL" clId="{9FE826C7-961F-4DA2-B034-5B1BAB09D342}" dt="2024-02-15T19:01:19.271" v="916" actId="404"/>
          <ac:graphicFrameMkLst>
            <pc:docMk/>
            <pc:sldMk cId="1999278634" sldId="351"/>
            <ac:graphicFrameMk id="6" creationId="{EEF442CD-AD01-C765-574E-5794E72D2F8A}"/>
          </ac:graphicFrameMkLst>
        </pc:graphicFrameChg>
      </pc:sldChg>
      <pc:sldChg chg="addSp delSp modSp mod">
        <pc:chgData name="Dr. Rupsa Banerjee" userId="38bef6fc-7484-46ad-b41e-741445575721" providerId="ADAL" clId="{9FE826C7-961F-4DA2-B034-5B1BAB09D342}" dt="2024-02-15T19:09:14.326" v="1203" actId="1076"/>
        <pc:sldMkLst>
          <pc:docMk/>
          <pc:sldMk cId="649784118" sldId="352"/>
        </pc:sldMkLst>
        <pc:spChg chg="del">
          <ac:chgData name="Dr. Rupsa Banerjee" userId="38bef6fc-7484-46ad-b41e-741445575721" providerId="ADAL" clId="{9FE826C7-961F-4DA2-B034-5B1BAB09D342}" dt="2024-02-15T19:03:09.177" v="999" actId="478"/>
          <ac:spMkLst>
            <pc:docMk/>
            <pc:sldMk cId="649784118" sldId="352"/>
            <ac:spMk id="2" creationId="{7C2C431D-288B-E37B-47D5-8B112D22CAC5}"/>
          </ac:spMkLst>
        </pc:spChg>
        <pc:spChg chg="mod">
          <ac:chgData name="Dr. Rupsa Banerjee" userId="38bef6fc-7484-46ad-b41e-741445575721" providerId="ADAL" clId="{9FE826C7-961F-4DA2-B034-5B1BAB09D342}" dt="2024-02-15T19:06:28.402" v="1128" actId="1076"/>
          <ac:spMkLst>
            <pc:docMk/>
            <pc:sldMk cId="649784118" sldId="352"/>
            <ac:spMk id="3" creationId="{BF75FE91-2EC1-C127-D275-8F631CCFCD6B}"/>
          </ac:spMkLst>
        </pc:spChg>
        <pc:spChg chg="add del mod">
          <ac:chgData name="Dr. Rupsa Banerjee" userId="38bef6fc-7484-46ad-b41e-741445575721" providerId="ADAL" clId="{9FE826C7-961F-4DA2-B034-5B1BAB09D342}" dt="2024-02-15T19:03:13.669" v="1000" actId="478"/>
          <ac:spMkLst>
            <pc:docMk/>
            <pc:sldMk cId="649784118" sldId="352"/>
            <ac:spMk id="7" creationId="{8E8D24E5-B577-6160-8390-D84AF21D7198}"/>
          </ac:spMkLst>
        </pc:spChg>
        <pc:spChg chg="add mod">
          <ac:chgData name="Dr. Rupsa Banerjee" userId="38bef6fc-7484-46ad-b41e-741445575721" providerId="ADAL" clId="{9FE826C7-961F-4DA2-B034-5B1BAB09D342}" dt="2024-02-15T19:03:27.013" v="1039" actId="20577"/>
          <ac:spMkLst>
            <pc:docMk/>
            <pc:sldMk cId="649784118" sldId="352"/>
            <ac:spMk id="8" creationId="{507A6CDC-2212-653A-CB69-587851F0E7F4}"/>
          </ac:spMkLst>
        </pc:spChg>
        <pc:spChg chg="add mod">
          <ac:chgData name="Dr. Rupsa Banerjee" userId="38bef6fc-7484-46ad-b41e-741445575721" providerId="ADAL" clId="{9FE826C7-961F-4DA2-B034-5B1BAB09D342}" dt="2024-02-15T19:06:44.504" v="1143" actId="113"/>
          <ac:spMkLst>
            <pc:docMk/>
            <pc:sldMk cId="649784118" sldId="352"/>
            <ac:spMk id="9" creationId="{227FB308-C0FE-F97A-EF13-7312F1AF5FDF}"/>
          </ac:spMkLst>
        </pc:spChg>
        <pc:spChg chg="add mod">
          <ac:chgData name="Dr. Rupsa Banerjee" userId="38bef6fc-7484-46ad-b41e-741445575721" providerId="ADAL" clId="{9FE826C7-961F-4DA2-B034-5B1BAB09D342}" dt="2024-02-15T19:09:14.326" v="1203" actId="1076"/>
          <ac:spMkLst>
            <pc:docMk/>
            <pc:sldMk cId="649784118" sldId="352"/>
            <ac:spMk id="10" creationId="{4E47583A-DF1F-F71C-4040-F82441C0F005}"/>
          </ac:spMkLst>
        </pc:spChg>
        <pc:graphicFrameChg chg="mod modGraphic">
          <ac:chgData name="Dr. Rupsa Banerjee" userId="38bef6fc-7484-46ad-b41e-741445575721" providerId="ADAL" clId="{9FE826C7-961F-4DA2-B034-5B1BAB09D342}" dt="2024-02-15T19:06:32.314" v="1129" actId="1076"/>
          <ac:graphicFrameMkLst>
            <pc:docMk/>
            <pc:sldMk cId="649784118" sldId="352"/>
            <ac:graphicFrameMk id="6" creationId="{CBA4808E-216E-4F92-12B1-641D4966B49B}"/>
          </ac:graphicFrameMkLst>
        </pc:graphicFrameChg>
        <pc:graphicFrameChg chg="add mod">
          <ac:chgData name="Dr. Rupsa Banerjee" userId="38bef6fc-7484-46ad-b41e-741445575721" providerId="ADAL" clId="{9FE826C7-961F-4DA2-B034-5B1BAB09D342}" dt="2024-02-15T19:09:03.456" v="1202"/>
          <ac:graphicFrameMkLst>
            <pc:docMk/>
            <pc:sldMk cId="649784118" sldId="352"/>
            <ac:graphicFrameMk id="11" creationId="{39CF39D9-472E-0050-FB58-EB1A1701668E}"/>
          </ac:graphicFrameMkLst>
        </pc:graphicFrameChg>
      </pc:sldChg>
      <pc:sldChg chg="del">
        <pc:chgData name="Dr. Rupsa Banerjee" userId="38bef6fc-7484-46ad-b41e-741445575721" providerId="ADAL" clId="{9FE826C7-961F-4DA2-B034-5B1BAB09D342}" dt="2024-02-15T18:52:17.261" v="578" actId="47"/>
        <pc:sldMkLst>
          <pc:docMk/>
          <pc:sldMk cId="2033700403" sldId="353"/>
        </pc:sldMkLst>
      </pc:sldChg>
      <pc:sldChg chg="addSp modSp mod">
        <pc:chgData name="Dr. Rupsa Banerjee" userId="38bef6fc-7484-46ad-b41e-741445575721" providerId="ADAL" clId="{9FE826C7-961F-4DA2-B034-5B1BAB09D342}" dt="2024-02-15T19:44:30.491" v="2537" actId="20577"/>
        <pc:sldMkLst>
          <pc:docMk/>
          <pc:sldMk cId="3147149618" sldId="354"/>
        </pc:sldMkLst>
        <pc:spChg chg="add mod">
          <ac:chgData name="Dr. Rupsa Banerjee" userId="38bef6fc-7484-46ad-b41e-741445575721" providerId="ADAL" clId="{9FE826C7-961F-4DA2-B034-5B1BAB09D342}" dt="2024-02-15T19:27:55.116" v="1622"/>
          <ac:spMkLst>
            <pc:docMk/>
            <pc:sldMk cId="3147149618" sldId="354"/>
            <ac:spMk id="2" creationId="{906B6812-DF5D-46E3-2DE8-3E9DE4EF1EDD}"/>
          </ac:spMkLst>
        </pc:spChg>
        <pc:spChg chg="mod">
          <ac:chgData name="Dr. Rupsa Banerjee" userId="38bef6fc-7484-46ad-b41e-741445575721" providerId="ADAL" clId="{9FE826C7-961F-4DA2-B034-5B1BAB09D342}" dt="2024-02-15T19:44:30.491" v="2537" actId="20577"/>
          <ac:spMkLst>
            <pc:docMk/>
            <pc:sldMk cId="3147149618" sldId="354"/>
            <ac:spMk id="3" creationId="{36C89256-931A-7075-3918-E4DB8110CF2F}"/>
          </ac:spMkLst>
        </pc:spChg>
      </pc:sldChg>
      <pc:sldChg chg="addSp delSp modSp add mod">
        <pc:chgData name="Dr. Rupsa Banerjee" userId="38bef6fc-7484-46ad-b41e-741445575721" providerId="ADAL" clId="{9FE826C7-961F-4DA2-B034-5B1BAB09D342}" dt="2024-02-15T19:36:55.838" v="2366" actId="1036"/>
        <pc:sldMkLst>
          <pc:docMk/>
          <pc:sldMk cId="606560045" sldId="355"/>
        </pc:sldMkLst>
        <pc:spChg chg="del">
          <ac:chgData name="Dr. Rupsa Banerjee" userId="38bef6fc-7484-46ad-b41e-741445575721" providerId="ADAL" clId="{9FE826C7-961F-4DA2-B034-5B1BAB09D342}" dt="2024-02-15T19:02:30.026" v="970" actId="478"/>
          <ac:spMkLst>
            <pc:docMk/>
            <pc:sldMk cId="606560045" sldId="355"/>
            <ac:spMk id="2" creationId="{B996FD45-B0A4-E13F-CC05-0B9FF2D1D8BA}"/>
          </ac:spMkLst>
        </pc:spChg>
        <pc:spChg chg="add del mod">
          <ac:chgData name="Dr. Rupsa Banerjee" userId="38bef6fc-7484-46ad-b41e-741445575721" providerId="ADAL" clId="{9FE826C7-961F-4DA2-B034-5B1BAB09D342}" dt="2024-02-15T19:02:34.725" v="971" actId="478"/>
          <ac:spMkLst>
            <pc:docMk/>
            <pc:sldMk cId="606560045" sldId="355"/>
            <ac:spMk id="5" creationId="{B837E425-EDAE-12A7-9804-2FA334E970FB}"/>
          </ac:spMkLst>
        </pc:spChg>
        <pc:spChg chg="add mod">
          <ac:chgData name="Dr. Rupsa Banerjee" userId="38bef6fc-7484-46ad-b41e-741445575721" providerId="ADAL" clId="{9FE826C7-961F-4DA2-B034-5B1BAB09D342}" dt="2024-02-15T19:02:35.440" v="972"/>
          <ac:spMkLst>
            <pc:docMk/>
            <pc:sldMk cId="606560045" sldId="355"/>
            <ac:spMk id="7" creationId="{F1194026-279B-2443-D0A6-226981CB0D81}"/>
          </ac:spMkLst>
        </pc:spChg>
        <pc:graphicFrameChg chg="mod modGraphic">
          <ac:chgData name="Dr. Rupsa Banerjee" userId="38bef6fc-7484-46ad-b41e-741445575721" providerId="ADAL" clId="{9FE826C7-961F-4DA2-B034-5B1BAB09D342}" dt="2024-02-15T19:36:55.838" v="2366" actId="1036"/>
          <ac:graphicFrameMkLst>
            <pc:docMk/>
            <pc:sldMk cId="606560045" sldId="355"/>
            <ac:graphicFrameMk id="6" creationId="{12D77813-EF87-2018-90BC-B8169DB68B09}"/>
          </ac:graphicFrameMkLst>
        </pc:graphicFrameChg>
      </pc:sldChg>
      <pc:sldChg chg="modSp add mod">
        <pc:chgData name="Dr. Rupsa Banerjee" userId="38bef6fc-7484-46ad-b41e-741445575721" providerId="ADAL" clId="{9FE826C7-961F-4DA2-B034-5B1BAB09D342}" dt="2024-02-15T19:41:16.786" v="2405" actId="113"/>
        <pc:sldMkLst>
          <pc:docMk/>
          <pc:sldMk cId="3160938278" sldId="356"/>
        </pc:sldMkLst>
        <pc:graphicFrameChg chg="mod modGraphic">
          <ac:chgData name="Dr. Rupsa Banerjee" userId="38bef6fc-7484-46ad-b41e-741445575721" providerId="ADAL" clId="{9FE826C7-961F-4DA2-B034-5B1BAB09D342}" dt="2024-02-15T19:41:16.786" v="2405" actId="113"/>
          <ac:graphicFrameMkLst>
            <pc:docMk/>
            <pc:sldMk cId="3160938278" sldId="356"/>
            <ac:graphicFrameMk id="6" creationId="{56DA78A3-DD02-760B-FD16-31E1938E2FD1}"/>
          </ac:graphicFrameMkLst>
        </pc:graphicFrameChg>
      </pc:sldChg>
    </pc:docChg>
  </pc:docChgLst>
  <pc:docChgLst>
    <pc:chgData name="Dr. Rupsa Banerjee" userId="38bef6fc-7484-46ad-b41e-741445575721" providerId="ADAL" clId="{295CA8DE-5793-44C8-8C7E-1702A111976F}"/>
    <pc:docChg chg="modSld">
      <pc:chgData name="Dr. Rupsa Banerjee" userId="38bef6fc-7484-46ad-b41e-741445575721" providerId="ADAL" clId="{295CA8DE-5793-44C8-8C7E-1702A111976F}" dt="2024-06-18T05:30:00.601" v="108"/>
      <pc:docMkLst>
        <pc:docMk/>
      </pc:docMkLst>
      <pc:sldChg chg="modSp mod">
        <pc:chgData name="Dr. Rupsa Banerjee" userId="38bef6fc-7484-46ad-b41e-741445575721" providerId="ADAL" clId="{295CA8DE-5793-44C8-8C7E-1702A111976F}" dt="2024-06-18T05:25:28.596" v="89" actId="404"/>
        <pc:sldMkLst>
          <pc:docMk/>
          <pc:sldMk cId="2810133685" sldId="327"/>
        </pc:sldMkLst>
        <pc:graphicFrameChg chg="mod modGraphic">
          <ac:chgData name="Dr. Rupsa Banerjee" userId="38bef6fc-7484-46ad-b41e-741445575721" providerId="ADAL" clId="{295CA8DE-5793-44C8-8C7E-1702A111976F}" dt="2024-06-18T05:25:28.596" v="89" actId="404"/>
          <ac:graphicFrameMkLst>
            <pc:docMk/>
            <pc:sldMk cId="2810133685" sldId="327"/>
            <ac:graphicFrameMk id="14" creationId="{A5796AE1-21C9-8199-578A-DCD9C1A8A09B}"/>
          </ac:graphicFrameMkLst>
        </pc:graphicFrameChg>
      </pc:sldChg>
      <pc:sldChg chg="modSp mod">
        <pc:chgData name="Dr. Rupsa Banerjee" userId="38bef6fc-7484-46ad-b41e-741445575721" providerId="ADAL" clId="{295CA8DE-5793-44C8-8C7E-1702A111976F}" dt="2024-06-18T05:25:49.999" v="91" actId="404"/>
        <pc:sldMkLst>
          <pc:docMk/>
          <pc:sldMk cId="1390900818" sldId="340"/>
        </pc:sldMkLst>
        <pc:graphicFrameChg chg="mod modGraphic">
          <ac:chgData name="Dr. Rupsa Banerjee" userId="38bef6fc-7484-46ad-b41e-741445575721" providerId="ADAL" clId="{295CA8DE-5793-44C8-8C7E-1702A111976F}" dt="2024-06-18T05:25:49.999" v="91" actId="404"/>
          <ac:graphicFrameMkLst>
            <pc:docMk/>
            <pc:sldMk cId="1390900818" sldId="340"/>
            <ac:graphicFrameMk id="7" creationId="{7084589C-B4B3-DD3D-482C-03A63E48325F}"/>
          </ac:graphicFrameMkLst>
        </pc:graphicFrameChg>
      </pc:sldChg>
      <pc:sldChg chg="modSp">
        <pc:chgData name="Dr. Rupsa Banerjee" userId="38bef6fc-7484-46ad-b41e-741445575721" providerId="ADAL" clId="{295CA8DE-5793-44C8-8C7E-1702A111976F}" dt="2024-06-18T05:30:00.601" v="108"/>
        <pc:sldMkLst>
          <pc:docMk/>
          <pc:sldMk cId="236775266" sldId="346"/>
        </pc:sldMkLst>
        <pc:graphicFrameChg chg="mod">
          <ac:chgData name="Dr. Rupsa Banerjee" userId="38bef6fc-7484-46ad-b41e-741445575721" providerId="ADAL" clId="{295CA8DE-5793-44C8-8C7E-1702A111976F}" dt="2024-06-18T05:30:00.601" v="108"/>
          <ac:graphicFrameMkLst>
            <pc:docMk/>
            <pc:sldMk cId="236775266" sldId="346"/>
            <ac:graphicFrameMk id="3" creationId="{2123B985-7724-28C1-CB11-08F9361400AE}"/>
          </ac:graphicFrameMkLst>
        </pc:graphicFrameChg>
        <pc:graphicFrameChg chg="mod">
          <ac:chgData name="Dr. Rupsa Banerjee" userId="38bef6fc-7484-46ad-b41e-741445575721" providerId="ADAL" clId="{295CA8DE-5793-44C8-8C7E-1702A111976F}" dt="2024-06-18T05:29:56.156" v="106"/>
          <ac:graphicFrameMkLst>
            <pc:docMk/>
            <pc:sldMk cId="236775266" sldId="346"/>
            <ac:graphicFrameMk id="15" creationId="{93B8CDEC-A454-C1C3-395D-769E0A2B6518}"/>
          </ac:graphicFrameMkLst>
        </pc:graphicFrameChg>
      </pc:sldChg>
      <pc:sldChg chg="modSp mod">
        <pc:chgData name="Dr. Rupsa Banerjee" userId="38bef6fc-7484-46ad-b41e-741445575721" providerId="ADAL" clId="{295CA8DE-5793-44C8-8C7E-1702A111976F}" dt="2024-06-18T05:20:43.115" v="59" actId="20577"/>
        <pc:sldMkLst>
          <pc:docMk/>
          <pc:sldMk cId="3759026898" sldId="349"/>
        </pc:sldMkLst>
        <pc:spChg chg="mod">
          <ac:chgData name="Dr. Rupsa Banerjee" userId="38bef6fc-7484-46ad-b41e-741445575721" providerId="ADAL" clId="{295CA8DE-5793-44C8-8C7E-1702A111976F}" dt="2024-06-18T05:20:43.115" v="59" actId="20577"/>
          <ac:spMkLst>
            <pc:docMk/>
            <pc:sldMk cId="3759026898" sldId="349"/>
            <ac:spMk id="8" creationId="{FF735C7A-A680-0B15-B2DF-CF1E32F7E60D}"/>
          </ac:spMkLst>
        </pc:spChg>
      </pc:sldChg>
      <pc:sldChg chg="modSp">
        <pc:chgData name="Dr. Rupsa Banerjee" userId="38bef6fc-7484-46ad-b41e-741445575721" providerId="ADAL" clId="{295CA8DE-5793-44C8-8C7E-1702A111976F}" dt="2024-06-18T05:16:33.530" v="3" actId="20577"/>
        <pc:sldMkLst>
          <pc:docMk/>
          <pc:sldMk cId="1999278634" sldId="351"/>
        </pc:sldMkLst>
        <pc:graphicFrameChg chg="mod">
          <ac:chgData name="Dr. Rupsa Banerjee" userId="38bef6fc-7484-46ad-b41e-741445575721" providerId="ADAL" clId="{295CA8DE-5793-44C8-8C7E-1702A111976F}" dt="2024-06-18T05:16:33.530" v="3" actId="20577"/>
          <ac:graphicFrameMkLst>
            <pc:docMk/>
            <pc:sldMk cId="1999278634" sldId="351"/>
            <ac:graphicFrameMk id="6" creationId="{EEF442CD-AD01-C765-574E-5794E72D2F8A}"/>
          </ac:graphicFrameMkLst>
        </pc:graphicFrameChg>
      </pc:sldChg>
      <pc:sldChg chg="modSp mod">
        <pc:chgData name="Dr. Rupsa Banerjee" userId="38bef6fc-7484-46ad-b41e-741445575721" providerId="ADAL" clId="{295CA8DE-5793-44C8-8C7E-1702A111976F}" dt="2024-06-18T05:29:45.523" v="104" actId="207"/>
        <pc:sldMkLst>
          <pc:docMk/>
          <pc:sldMk cId="649784118" sldId="352"/>
        </pc:sldMkLst>
        <pc:spChg chg="mod">
          <ac:chgData name="Dr. Rupsa Banerjee" userId="38bef6fc-7484-46ad-b41e-741445575721" providerId="ADAL" clId="{295CA8DE-5793-44C8-8C7E-1702A111976F}" dt="2024-06-18T05:29:45.523" v="104" actId="207"/>
          <ac:spMkLst>
            <pc:docMk/>
            <pc:sldMk cId="649784118" sldId="352"/>
            <ac:spMk id="10" creationId="{4E47583A-DF1F-F71C-4040-F82441C0F005}"/>
          </ac:spMkLst>
        </pc:spChg>
      </pc:sldChg>
      <pc:sldChg chg="modSp mod">
        <pc:chgData name="Dr. Rupsa Banerjee" userId="38bef6fc-7484-46ad-b41e-741445575721" providerId="ADAL" clId="{295CA8DE-5793-44C8-8C7E-1702A111976F}" dt="2024-06-18T05:20:27.865" v="50" actId="20577"/>
        <pc:sldMkLst>
          <pc:docMk/>
          <pc:sldMk cId="3147149618" sldId="354"/>
        </pc:sldMkLst>
        <pc:graphicFrameChg chg="modGraphic">
          <ac:chgData name="Dr. Rupsa Banerjee" userId="38bef6fc-7484-46ad-b41e-741445575721" providerId="ADAL" clId="{295CA8DE-5793-44C8-8C7E-1702A111976F}" dt="2024-06-18T05:20:27.865" v="50" actId="20577"/>
          <ac:graphicFrameMkLst>
            <pc:docMk/>
            <pc:sldMk cId="3147149618" sldId="354"/>
            <ac:graphicFrameMk id="8" creationId="{86A263D8-9CCB-FC91-AD64-A49D9606EB99}"/>
          </ac:graphicFrameMkLst>
        </pc:graphicFrameChg>
      </pc:sldChg>
      <pc:sldChg chg="modSp mod">
        <pc:chgData name="Dr. Rupsa Banerjee" userId="38bef6fc-7484-46ad-b41e-741445575721" providerId="ADAL" clId="{295CA8DE-5793-44C8-8C7E-1702A111976F}" dt="2024-06-18T05:23:19.255" v="60" actId="255"/>
        <pc:sldMkLst>
          <pc:docMk/>
          <pc:sldMk cId="277128197" sldId="357"/>
        </pc:sldMkLst>
        <pc:spChg chg="mod">
          <ac:chgData name="Dr. Rupsa Banerjee" userId="38bef6fc-7484-46ad-b41e-741445575721" providerId="ADAL" clId="{295CA8DE-5793-44C8-8C7E-1702A111976F}" dt="2024-06-18T05:23:19.255" v="60" actId="255"/>
          <ac:spMkLst>
            <pc:docMk/>
            <pc:sldMk cId="277128197" sldId="357"/>
            <ac:spMk id="3" creationId="{AC7D01D3-E6FB-93D2-BC9A-219F7605DC3B}"/>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395122904352463"/>
          <c:y val="2.2214464030241125E-2"/>
          <c:w val="0.77722457009162249"/>
          <c:h val="0.76467021773918409"/>
        </c:manualLayout>
      </c:layout>
      <c:pieChart>
        <c:varyColors val="1"/>
        <c:ser>
          <c:idx val="0"/>
          <c:order val="0"/>
          <c:tx>
            <c:strRef>
              <c:f>Sheet1!$F$345</c:f>
              <c:strCache>
                <c:ptCount val="1"/>
                <c:pt idx="0">
                  <c:v>Frequency (%age)</c:v>
                </c:pt>
              </c:strCache>
            </c:strRef>
          </c:tx>
          <c:spPr>
            <a:ln>
              <a:solidFill>
                <a:schemeClr val="bg1"/>
              </a:solidFill>
            </a:ln>
          </c:spPr>
          <c:dPt>
            <c:idx val="0"/>
            <c:bubble3D val="0"/>
            <c:spPr>
              <a:solidFill>
                <a:srgbClr val="FFC000"/>
              </a:solidFill>
              <a:ln>
                <a:solidFill>
                  <a:schemeClr val="bg1"/>
                </a:solidFill>
              </a:ln>
              <a:effectLst/>
            </c:spPr>
            <c:extLst>
              <c:ext xmlns:c16="http://schemas.microsoft.com/office/drawing/2014/chart" uri="{C3380CC4-5D6E-409C-BE32-E72D297353CC}">
                <c16:uniqueId val="{00000001-260F-4980-B46A-86D442D90A16}"/>
              </c:ext>
            </c:extLst>
          </c:dPt>
          <c:dPt>
            <c:idx val="1"/>
            <c:bubble3D val="0"/>
            <c:spPr>
              <a:solidFill>
                <a:srgbClr val="FF3399"/>
              </a:solidFill>
              <a:ln>
                <a:solidFill>
                  <a:schemeClr val="bg1"/>
                </a:solidFill>
              </a:ln>
              <a:effectLst/>
            </c:spPr>
            <c:extLst>
              <c:ext xmlns:c16="http://schemas.microsoft.com/office/drawing/2014/chart" uri="{C3380CC4-5D6E-409C-BE32-E72D297353CC}">
                <c16:uniqueId val="{00000003-260F-4980-B46A-86D442D90A16}"/>
              </c:ext>
            </c:extLst>
          </c:dPt>
          <c:dPt>
            <c:idx val="2"/>
            <c:bubble3D val="0"/>
            <c:spPr>
              <a:solidFill>
                <a:srgbClr val="92D050"/>
              </a:solidFill>
              <a:ln>
                <a:solidFill>
                  <a:schemeClr val="bg1"/>
                </a:solidFill>
              </a:ln>
              <a:effectLst/>
            </c:spPr>
            <c:extLst>
              <c:ext xmlns:c16="http://schemas.microsoft.com/office/drawing/2014/chart" uri="{C3380CC4-5D6E-409C-BE32-E72D297353CC}">
                <c16:uniqueId val="{00000005-260F-4980-B46A-86D442D90A16}"/>
              </c:ext>
            </c:extLst>
          </c:dPt>
          <c:dPt>
            <c:idx val="3"/>
            <c:bubble3D val="0"/>
            <c:spPr>
              <a:solidFill>
                <a:srgbClr val="002060"/>
              </a:solidFill>
              <a:ln>
                <a:solidFill>
                  <a:schemeClr val="bg1"/>
                </a:solidFill>
              </a:ln>
              <a:effectLst/>
            </c:spPr>
            <c:extLst>
              <c:ext xmlns:c16="http://schemas.microsoft.com/office/drawing/2014/chart" uri="{C3380CC4-5D6E-409C-BE32-E72D297353CC}">
                <c16:uniqueId val="{00000007-260F-4980-B46A-86D442D90A16}"/>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solidFill>
                  <a:schemeClr val="bg1"/>
                </a:solidFill>
              </a:ln>
              <a:effectLst/>
            </c:spPr>
            <c:extLst>
              <c:ext xmlns:c16="http://schemas.microsoft.com/office/drawing/2014/chart" uri="{C3380CC4-5D6E-409C-BE32-E72D297353CC}">
                <c16:uniqueId val="{00000009-260F-4980-B46A-86D442D90A16}"/>
              </c:ext>
            </c:extLst>
          </c:dPt>
          <c:dLbls>
            <c:dLbl>
              <c:idx val="0"/>
              <c:layout>
                <c:manualLayout>
                  <c:x val="-0.19250587942965647"/>
                  <c:y val="-9.9396005222149891E-2"/>
                </c:manualLayout>
              </c:layout>
              <c:tx>
                <c:rich>
                  <a:bodyPr/>
                  <a:lstStyle/>
                  <a:p>
                    <a:fld id="{CE2A9EA1-1A2C-4B44-9357-C751B21521D1}" type="VALUE">
                      <a:rPr lang="en-US"/>
                      <a:pPr/>
                      <a:t>[VALUE]</a:t>
                    </a:fld>
                    <a:r>
                      <a:rPr lang="en-US"/>
                      <a:t> (60.91%)</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60F-4980-B46A-86D442D90A16}"/>
                </c:ext>
              </c:extLst>
            </c:dLbl>
            <c:dLbl>
              <c:idx val="1"/>
              <c:layout>
                <c:manualLayout>
                  <c:x val="0.15893787353882219"/>
                  <c:y val="-0.12256204679043124"/>
                </c:manualLayout>
              </c:layout>
              <c:tx>
                <c:rich>
                  <a:bodyPr/>
                  <a:lstStyle/>
                  <a:p>
                    <a:fld id="{EC71EE0C-D954-4674-8B0F-B71381BFD8DD}" type="VALUE">
                      <a:rPr lang="en-US"/>
                      <a:pPr/>
                      <a:t>[VALUE]</a:t>
                    </a:fld>
                    <a:r>
                      <a:rPr lang="en-US"/>
                      <a:t> (10.34%)</a:t>
                    </a:r>
                  </a:p>
                </c:rich>
              </c:tx>
              <c:showLegendKey val="0"/>
              <c:showVal val="1"/>
              <c:showCatName val="0"/>
              <c:showSerName val="0"/>
              <c:showPercent val="0"/>
              <c:showBubbleSize val="0"/>
              <c:extLst>
                <c:ext xmlns:c15="http://schemas.microsoft.com/office/drawing/2012/chart" uri="{CE6537A1-D6FC-4f65-9D91-7224C49458BB}">
                  <c15:layout>
                    <c:manualLayout>
                      <c:w val="0.24225208144223706"/>
                      <c:h val="0.11160319763343034"/>
                    </c:manualLayout>
                  </c15:layout>
                  <c15:dlblFieldTable/>
                  <c15:showDataLabelsRange val="0"/>
                </c:ext>
                <c:ext xmlns:c16="http://schemas.microsoft.com/office/drawing/2014/chart" uri="{C3380CC4-5D6E-409C-BE32-E72D297353CC}">
                  <c16:uniqueId val="{00000003-260F-4980-B46A-86D442D90A16}"/>
                </c:ext>
              </c:extLst>
            </c:dLbl>
            <c:dLbl>
              <c:idx val="2"/>
              <c:layout>
                <c:manualLayout>
                  <c:x val="0.15766893406460095"/>
                  <c:y val="8.5118302666243539E-2"/>
                </c:manualLayout>
              </c:layout>
              <c:tx>
                <c:rich>
                  <a:bodyPr/>
                  <a:lstStyle/>
                  <a:p>
                    <a:fld id="{3B9A2514-6615-4ABD-965A-A56369C69584}" type="VALUE">
                      <a:rPr lang="en-US"/>
                      <a:pPr/>
                      <a:t>[VALUE]</a:t>
                    </a:fld>
                    <a:r>
                      <a:rPr lang="en-US"/>
                      <a:t> (19.54%)</a:t>
                    </a:r>
                  </a:p>
                </c:rich>
              </c:tx>
              <c:showLegendKey val="0"/>
              <c:showVal val="1"/>
              <c:showCatName val="0"/>
              <c:showSerName val="0"/>
              <c:showPercent val="0"/>
              <c:showBubbleSize val="0"/>
              <c:extLst>
                <c:ext xmlns:c15="http://schemas.microsoft.com/office/drawing/2012/chart" uri="{CE6537A1-D6FC-4f65-9D91-7224C49458BB}">
                  <c15:layout>
                    <c:manualLayout>
                      <c:w val="0.29606024217739635"/>
                      <c:h val="0.11198151355761146"/>
                    </c:manualLayout>
                  </c15:layout>
                  <c15:dlblFieldTable/>
                  <c15:showDataLabelsRange val="0"/>
                </c:ext>
                <c:ext xmlns:c16="http://schemas.microsoft.com/office/drawing/2014/chart" uri="{C3380CC4-5D6E-409C-BE32-E72D297353CC}">
                  <c16:uniqueId val="{00000005-260F-4980-B46A-86D442D90A16}"/>
                </c:ext>
              </c:extLst>
            </c:dLbl>
            <c:dLbl>
              <c:idx val="3"/>
              <c:layout>
                <c:manualLayout>
                  <c:x val="-1.2646198520549594E-2"/>
                  <c:y val="5.9041764849116982E-3"/>
                </c:manualLayout>
              </c:layout>
              <c:tx>
                <c:rich>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Calibri" panose="020F0502020204030204" pitchFamily="34" charset="0"/>
                        <a:ea typeface="+mn-ea"/>
                        <a:cs typeface="Calibri" panose="020F0502020204030204" pitchFamily="34" charset="0"/>
                      </a:defRPr>
                    </a:pPr>
                    <a:fld id="{7CF2AEDD-DA8C-416D-BB8B-BE7911C1B17F}" type="VALUE">
                      <a:rPr lang="en-US" sz="1800" b="1">
                        <a:solidFill>
                          <a:schemeClr val="tx1"/>
                        </a:solidFill>
                        <a:latin typeface="Calibri" panose="020F0502020204030204" pitchFamily="34" charset="0"/>
                        <a:cs typeface="Calibri" panose="020F0502020204030204" pitchFamily="34" charset="0"/>
                      </a:rPr>
                      <a:pPr>
                        <a:defRPr sz="1800" b="1">
                          <a:solidFill>
                            <a:schemeClr val="tx1"/>
                          </a:solidFill>
                          <a:latin typeface="Calibri" panose="020F0502020204030204" pitchFamily="34" charset="0"/>
                          <a:cs typeface="Calibri" panose="020F0502020204030204" pitchFamily="34" charset="0"/>
                        </a:defRPr>
                      </a:pPr>
                      <a:t>[VALUE]</a:t>
                    </a:fld>
                    <a:r>
                      <a:rPr lang="en-US" sz="1800" b="1">
                        <a:solidFill>
                          <a:schemeClr val="tx1"/>
                        </a:solidFill>
                        <a:latin typeface="Calibri" panose="020F0502020204030204" pitchFamily="34" charset="0"/>
                        <a:cs typeface="Calibri" panose="020F0502020204030204" pitchFamily="34" charset="0"/>
                      </a:rPr>
                      <a:t> (1.14%)</a:t>
                    </a:r>
                  </a:p>
                </c:rich>
              </c:tx>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260F-4980-B46A-86D442D90A16}"/>
                </c:ext>
              </c:extLst>
            </c:dLbl>
            <c:dLbl>
              <c:idx val="4"/>
              <c:layout>
                <c:manualLayout>
                  <c:x val="0.14117282182547633"/>
                  <c:y val="7.8815817537733285E-2"/>
                </c:manualLayout>
              </c:layout>
              <c:tx>
                <c:rich>
                  <a:bodyPr rot="0" spcFirstLastPara="1" vertOverflow="ellipsis" vert="horz" wrap="square" lIns="38100" tIns="19050" rIns="38100" bIns="19050" anchor="ctr" anchorCtr="1">
                    <a:noAutofit/>
                  </a:bodyPr>
                  <a:lstStyle/>
                  <a:p>
                    <a:pPr>
                      <a:defRPr sz="1600" b="1" i="0" u="none" strike="noStrike" kern="1200" baseline="0">
                        <a:solidFill>
                          <a:schemeClr val="bg1"/>
                        </a:solidFill>
                        <a:latin typeface="Calibri" panose="020F0502020204030204" pitchFamily="34" charset="0"/>
                        <a:ea typeface="+mn-ea"/>
                        <a:cs typeface="Calibri" panose="020F0502020204030204" pitchFamily="34" charset="0"/>
                      </a:defRPr>
                    </a:pPr>
                    <a:fld id="{2D727C19-D60C-4D11-B74A-0E72211B545B}" type="VALUE">
                      <a:rPr lang="en-US" sz="1600">
                        <a:solidFill>
                          <a:schemeClr val="bg1"/>
                        </a:solidFill>
                        <a:latin typeface="Calibri" panose="020F0502020204030204" pitchFamily="34" charset="0"/>
                        <a:cs typeface="Calibri" panose="020F0502020204030204" pitchFamily="34" charset="0"/>
                      </a:rPr>
                      <a:pPr>
                        <a:defRPr sz="1600" b="1">
                          <a:solidFill>
                            <a:schemeClr val="bg1"/>
                          </a:solidFill>
                          <a:latin typeface="Calibri" panose="020F0502020204030204" pitchFamily="34" charset="0"/>
                          <a:cs typeface="Calibri" panose="020F0502020204030204" pitchFamily="34" charset="0"/>
                        </a:defRPr>
                      </a:pPr>
                      <a:t>[VALUE]</a:t>
                    </a:fld>
                    <a:r>
                      <a:rPr lang="en-US" sz="1600">
                        <a:solidFill>
                          <a:schemeClr val="bg1"/>
                        </a:solidFill>
                        <a:latin typeface="Calibri" panose="020F0502020204030204" pitchFamily="34" charset="0"/>
                        <a:cs typeface="Calibri" panose="020F0502020204030204" pitchFamily="34" charset="0"/>
                      </a:rPr>
                      <a:t> (8.04%)</a:t>
                    </a:r>
                  </a:p>
                </c:rich>
              </c:tx>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bg1"/>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2215413098184403"/>
                      <c:h val="7.4149921139499475E-2"/>
                    </c:manualLayout>
                  </c15:layout>
                  <c15:dlblFieldTable/>
                  <c15:showDataLabelsRange val="0"/>
                </c:ext>
                <c:ext xmlns:c16="http://schemas.microsoft.com/office/drawing/2014/chart" uri="{C3380CC4-5D6E-409C-BE32-E72D297353CC}">
                  <c16:uniqueId val="{00000009-260F-4980-B46A-86D442D90A16}"/>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Sheet1!$E$346:$E$350</c:f>
              <c:strCache>
                <c:ptCount val="5"/>
                <c:pt idx="0">
                  <c:v>Cigarettes/ Beedis</c:v>
                </c:pt>
                <c:pt idx="1">
                  <c:v>E-Cigarettes/ Vapes</c:v>
                </c:pt>
                <c:pt idx="2">
                  <c:v>Hookah</c:v>
                </c:pt>
                <c:pt idx="3">
                  <c:v>Chewing tobacco</c:v>
                </c:pt>
                <c:pt idx="4">
                  <c:v>Others</c:v>
                </c:pt>
              </c:strCache>
            </c:strRef>
          </c:cat>
          <c:val>
            <c:numRef>
              <c:f>Sheet1!$F$346:$F$350</c:f>
              <c:numCache>
                <c:formatCode>General</c:formatCode>
                <c:ptCount val="5"/>
                <c:pt idx="0">
                  <c:v>53</c:v>
                </c:pt>
                <c:pt idx="1">
                  <c:v>9</c:v>
                </c:pt>
                <c:pt idx="2">
                  <c:v>17</c:v>
                </c:pt>
                <c:pt idx="3">
                  <c:v>1</c:v>
                </c:pt>
                <c:pt idx="4">
                  <c:v>7</c:v>
                </c:pt>
              </c:numCache>
            </c:numRef>
          </c:val>
          <c:extLst>
            <c:ext xmlns:c16="http://schemas.microsoft.com/office/drawing/2014/chart" uri="{C3380CC4-5D6E-409C-BE32-E72D297353CC}">
              <c16:uniqueId val="{0000000A-260F-4980-B46A-86D442D90A16}"/>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9.4504855235129741E-3"/>
          <c:y val="0.79347423034225983"/>
          <c:w val="0.96571774256545595"/>
          <c:h val="0.19139317781361023"/>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cap="all" baseline="0">
                <a:solidFill>
                  <a:schemeClr val="tx1"/>
                </a:solidFill>
                <a:latin typeface="Calibri" panose="020F0502020204030204" pitchFamily="34" charset="0"/>
                <a:ea typeface="+mn-ea"/>
                <a:cs typeface="Calibri" panose="020F0502020204030204" pitchFamily="34" charset="0"/>
              </a:defRPr>
            </a:pPr>
            <a:r>
              <a:rPr lang="en-IN" sz="2200" cap="none" dirty="0">
                <a:solidFill>
                  <a:schemeClr val="tx1"/>
                </a:solidFill>
                <a:latin typeface="Calibri" panose="020F0502020204030204" pitchFamily="34" charset="0"/>
                <a:cs typeface="Calibri" panose="020F0502020204030204" pitchFamily="34" charset="0"/>
              </a:rPr>
              <a:t>Frequency</a:t>
            </a:r>
            <a:r>
              <a:rPr lang="en-IN" sz="2200" cap="none" baseline="0" dirty="0">
                <a:solidFill>
                  <a:schemeClr val="tx1"/>
                </a:solidFill>
                <a:latin typeface="Calibri" panose="020F0502020204030204" pitchFamily="34" charset="0"/>
                <a:cs typeface="Calibri" panose="020F0502020204030204" pitchFamily="34" charset="0"/>
              </a:rPr>
              <a:t> of tobacco use </a:t>
            </a:r>
            <a:r>
              <a:rPr lang="en-IN" sz="2200" b="1" i="0" u="none" strike="noStrike" kern="1200" cap="all" baseline="0" dirty="0">
                <a:solidFill>
                  <a:schemeClr val="tx1"/>
                </a:solidFill>
                <a:latin typeface="Calibri" panose="020F0502020204030204" pitchFamily="34" charset="0"/>
                <a:cs typeface="Calibri" panose="020F0502020204030204" pitchFamily="34" charset="0"/>
              </a:rPr>
              <a:t>(N=87)</a:t>
            </a:r>
            <a:endParaRPr lang="en-IN" sz="2200" cap="none" dirty="0">
              <a:solidFill>
                <a:schemeClr val="tx1"/>
              </a:solidFill>
              <a:latin typeface="Calibri" panose="020F0502020204030204" pitchFamily="34" charset="0"/>
              <a:cs typeface="Calibri" panose="020F0502020204030204" pitchFamily="34" charset="0"/>
            </a:endParaRPr>
          </a:p>
        </c:rich>
      </c:tx>
      <c:layout>
        <c:manualLayout>
          <c:xMode val="edge"/>
          <c:yMode val="edge"/>
          <c:x val="0.14753455400055862"/>
          <c:y val="2.8399100087357843E-2"/>
        </c:manualLayout>
      </c:layout>
      <c:overlay val="0"/>
      <c:spPr>
        <a:noFill/>
        <a:ln>
          <a:noFill/>
        </a:ln>
        <a:effectLst/>
      </c:spPr>
      <c:txPr>
        <a:bodyPr rot="0" spcFirstLastPara="1" vertOverflow="ellipsis" vert="horz" wrap="square" anchor="ctr" anchorCtr="1"/>
        <a:lstStyle/>
        <a:p>
          <a:pPr>
            <a:defRPr sz="1800" b="1" i="0" u="none" strike="noStrike" kern="1200" cap="all" baseline="0">
              <a:solidFill>
                <a:schemeClr val="tx1"/>
              </a:solidFill>
              <a:latin typeface="Calibri" panose="020F0502020204030204" pitchFamily="34" charset="0"/>
              <a:ea typeface="+mn-ea"/>
              <a:cs typeface="Calibri" panose="020F0502020204030204" pitchFamily="34" charset="0"/>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2976700731051883E-2"/>
          <c:y val="2.0457862417302774E-4"/>
          <c:w val="0.93317292178183098"/>
          <c:h val="0.99979544101188111"/>
        </c:manualLayout>
      </c:layout>
      <c:pie3DChart>
        <c:varyColors val="1"/>
        <c:ser>
          <c:idx val="0"/>
          <c:order val="0"/>
          <c:dPt>
            <c:idx val="0"/>
            <c:bubble3D val="0"/>
            <c:spPr>
              <a:solidFill>
                <a:schemeClr val="accent1">
                  <a:lumMod val="75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extLst>
              <c:ext xmlns:c16="http://schemas.microsoft.com/office/drawing/2014/chart" uri="{C3380CC4-5D6E-409C-BE32-E72D297353CC}">
                <c16:uniqueId val="{00000001-BAF0-4D9E-9914-B190BF87E4A5}"/>
              </c:ext>
            </c:extLst>
          </c:dPt>
          <c:dPt>
            <c:idx val="1"/>
            <c:bubble3D val="0"/>
            <c:spPr>
              <a:solidFill>
                <a:srgbClr val="FFC000"/>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c:ext xmlns:c16="http://schemas.microsoft.com/office/drawing/2014/chart" uri="{C3380CC4-5D6E-409C-BE32-E72D297353CC}">
                <c16:uniqueId val="{00000003-BAF0-4D9E-9914-B190BF87E4A5}"/>
              </c:ext>
            </c:extLst>
          </c:dPt>
          <c:dPt>
            <c:idx val="2"/>
            <c:bubble3D val="0"/>
            <c:spPr>
              <a:solidFill>
                <a:srgbClr val="00B050"/>
              </a:solidFill>
              <a:ln w="19050">
                <a:solidFill>
                  <a:schemeClr val="accent6">
                    <a:lumMod val="75000"/>
                  </a:schemeClr>
                </a:solidFill>
              </a:ln>
              <a:effectLst>
                <a:innerShdw blurRad="114300">
                  <a:schemeClr val="accent6">
                    <a:lumMod val="75000"/>
                  </a:schemeClr>
                </a:innerShdw>
              </a:effectLst>
              <a:scene3d>
                <a:camera prst="orthographicFront"/>
                <a:lightRig rig="threePt" dir="t"/>
              </a:scene3d>
              <a:sp3d contourW="19050" prstMaterial="flat">
                <a:contourClr>
                  <a:schemeClr val="accent6">
                    <a:lumMod val="75000"/>
                  </a:schemeClr>
                </a:contourClr>
              </a:sp3d>
            </c:spPr>
            <c:extLst>
              <c:ext xmlns:c16="http://schemas.microsoft.com/office/drawing/2014/chart" uri="{C3380CC4-5D6E-409C-BE32-E72D297353CC}">
                <c16:uniqueId val="{00000005-BAF0-4D9E-9914-B190BF87E4A5}"/>
              </c:ext>
            </c:extLst>
          </c:dPt>
          <c:dPt>
            <c:idx val="3"/>
            <c:bubble3D val="0"/>
            <c:spPr>
              <a:solidFill>
                <a:srgbClr val="FFFF00"/>
              </a:solidFill>
              <a:ln w="19050">
                <a:solidFill>
                  <a:schemeClr val="accent2">
                    <a:lumMod val="60000"/>
                    <a:lumMod val="75000"/>
                  </a:schemeClr>
                </a:solidFill>
              </a:ln>
              <a:effectLst>
                <a:innerShdw blurRad="114300">
                  <a:schemeClr val="accent2">
                    <a:lumMod val="60000"/>
                    <a:lumMod val="75000"/>
                  </a:schemeClr>
                </a:innerShdw>
              </a:effectLst>
              <a:scene3d>
                <a:camera prst="orthographicFront"/>
                <a:lightRig rig="threePt" dir="t"/>
              </a:scene3d>
              <a:sp3d contourW="19050" prstMaterial="flat">
                <a:contourClr>
                  <a:schemeClr val="accent2">
                    <a:lumMod val="60000"/>
                    <a:lumMod val="75000"/>
                  </a:schemeClr>
                </a:contourClr>
              </a:sp3d>
            </c:spPr>
            <c:extLst>
              <c:ext xmlns:c16="http://schemas.microsoft.com/office/drawing/2014/chart" uri="{C3380CC4-5D6E-409C-BE32-E72D297353CC}">
                <c16:uniqueId val="{00000007-BAF0-4D9E-9914-B190BF87E4A5}"/>
              </c:ext>
            </c:extLst>
          </c:dPt>
          <c:dPt>
            <c:idx val="4"/>
            <c:bubble3D val="0"/>
            <c:spPr>
              <a:solidFill>
                <a:srgbClr val="FF0000"/>
              </a:solidFill>
              <a:ln w="19050">
                <a:solidFill>
                  <a:schemeClr val="accent4">
                    <a:lumMod val="60000"/>
                    <a:lumMod val="75000"/>
                  </a:schemeClr>
                </a:solidFill>
              </a:ln>
              <a:effectLst>
                <a:innerShdw blurRad="114300">
                  <a:schemeClr val="accent4">
                    <a:lumMod val="60000"/>
                    <a:lumMod val="75000"/>
                  </a:schemeClr>
                </a:innerShdw>
              </a:effectLst>
              <a:scene3d>
                <a:camera prst="orthographicFront"/>
                <a:lightRig rig="threePt" dir="t"/>
              </a:scene3d>
              <a:sp3d contourW="19050" prstMaterial="flat">
                <a:contourClr>
                  <a:schemeClr val="accent4">
                    <a:lumMod val="60000"/>
                    <a:lumMod val="75000"/>
                  </a:schemeClr>
                </a:contourClr>
              </a:sp3d>
            </c:spPr>
            <c:extLst>
              <c:ext xmlns:c16="http://schemas.microsoft.com/office/drawing/2014/chart" uri="{C3380CC4-5D6E-409C-BE32-E72D297353CC}">
                <c16:uniqueId val="{00000009-BAF0-4D9E-9914-B190BF87E4A5}"/>
              </c:ext>
            </c:extLst>
          </c:dPt>
          <c:dLbls>
            <c:dLbl>
              <c:idx val="0"/>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tx1"/>
                        </a:solidFill>
                        <a:effectLst/>
                        <a:latin typeface="Calibri" panose="020F0502020204030204" pitchFamily="34" charset="0"/>
                        <a:ea typeface="+mn-ea"/>
                        <a:cs typeface="Calibri" panose="020F0502020204030204" pitchFamily="34" charset="0"/>
                      </a:defRPr>
                    </a:pPr>
                    <a:fld id="{06684923-6A06-40EC-882A-389E6D33704B}" type="VALUE">
                      <a:rPr lang="en-US" sz="1600" b="1">
                        <a:solidFill>
                          <a:schemeClr val="tx1"/>
                        </a:solidFill>
                        <a:latin typeface="Calibri" panose="020F0502020204030204" pitchFamily="34" charset="0"/>
                        <a:cs typeface="Calibri" panose="020F0502020204030204" pitchFamily="34" charset="0"/>
                      </a:rPr>
                      <a:pPr>
                        <a:defRPr sz="1600" b="1">
                          <a:solidFill>
                            <a:schemeClr val="tx1"/>
                          </a:solidFill>
                          <a:latin typeface="Calibri" panose="020F0502020204030204" pitchFamily="34" charset="0"/>
                          <a:cs typeface="Calibri" panose="020F0502020204030204" pitchFamily="34" charset="0"/>
                        </a:defRPr>
                      </a:pPr>
                      <a:t>[VALUE]</a:t>
                    </a:fld>
                    <a:r>
                      <a:rPr lang="en-US" sz="1600" b="1" baseline="0">
                        <a:solidFill>
                          <a:schemeClr val="tx1"/>
                        </a:solidFill>
                        <a:latin typeface="Calibri" panose="020F0502020204030204" pitchFamily="34" charset="0"/>
                        <a:cs typeface="Calibri" panose="020F0502020204030204" pitchFamily="34" charset="0"/>
                      </a:rPr>
                      <a:t> (27.58%)</a:t>
                    </a:r>
                  </a:p>
                </c:rich>
              </c:tx>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tx1"/>
                      </a:solidFill>
                      <a:effectLst/>
                      <a:latin typeface="Calibri" panose="020F0502020204030204" pitchFamily="34" charset="0"/>
                      <a:ea typeface="+mn-ea"/>
                      <a:cs typeface="Calibri" panose="020F0502020204030204" pitchFamily="34" charset="0"/>
                    </a:defRPr>
                  </a:pPr>
                  <a:endParaRPr lang="en-US"/>
                </a:p>
              </c:txPr>
              <c:dLblPos val="inEnd"/>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AF0-4D9E-9914-B190BF87E4A5}"/>
                </c:ext>
              </c:extLst>
            </c:dLbl>
            <c:dLbl>
              <c:idx val="1"/>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tx1"/>
                        </a:solidFill>
                        <a:effectLst/>
                        <a:latin typeface="Calibri" panose="020F0502020204030204" pitchFamily="34" charset="0"/>
                        <a:ea typeface="+mn-ea"/>
                        <a:cs typeface="Calibri" panose="020F0502020204030204" pitchFamily="34" charset="0"/>
                      </a:defRPr>
                    </a:pPr>
                    <a:fld id="{2DBF2E05-F690-4545-AE64-B4E4B4899627}" type="VALUE">
                      <a:rPr lang="en-US" sz="1600" b="1">
                        <a:solidFill>
                          <a:schemeClr val="tx1"/>
                        </a:solidFill>
                        <a:latin typeface="Calibri" panose="020F0502020204030204" pitchFamily="34" charset="0"/>
                        <a:cs typeface="Calibri" panose="020F0502020204030204" pitchFamily="34" charset="0"/>
                      </a:rPr>
                      <a:pPr>
                        <a:defRPr sz="1600" b="1">
                          <a:solidFill>
                            <a:schemeClr val="tx1"/>
                          </a:solidFill>
                          <a:latin typeface="Calibri" panose="020F0502020204030204" pitchFamily="34" charset="0"/>
                          <a:cs typeface="Calibri" panose="020F0502020204030204" pitchFamily="34" charset="0"/>
                        </a:defRPr>
                      </a:pPr>
                      <a:t>[VALUE]</a:t>
                    </a:fld>
                    <a:r>
                      <a:rPr lang="en-US" sz="1600" b="1" baseline="0">
                        <a:solidFill>
                          <a:schemeClr val="tx1"/>
                        </a:solidFill>
                        <a:latin typeface="Calibri" panose="020F0502020204030204" pitchFamily="34" charset="0"/>
                        <a:cs typeface="Calibri" panose="020F0502020204030204" pitchFamily="34" charset="0"/>
                      </a:rPr>
                      <a:t> (12.64%)</a:t>
                    </a:r>
                  </a:p>
                </c:rich>
              </c:tx>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tx1"/>
                      </a:solidFill>
                      <a:effectLst/>
                      <a:latin typeface="Calibri" panose="020F0502020204030204" pitchFamily="34" charset="0"/>
                      <a:ea typeface="+mn-ea"/>
                      <a:cs typeface="Calibri" panose="020F0502020204030204" pitchFamily="34" charset="0"/>
                    </a:defRPr>
                  </a:pPr>
                  <a:endParaRPr lang="en-US"/>
                </a:p>
              </c:txPr>
              <c:dLblPos val="inEnd"/>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AF0-4D9E-9914-B190BF87E4A5}"/>
                </c:ext>
              </c:extLst>
            </c:dLbl>
            <c:dLbl>
              <c:idx val="2"/>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tx1"/>
                        </a:solidFill>
                        <a:effectLst/>
                        <a:latin typeface="Calibri" panose="020F0502020204030204" pitchFamily="34" charset="0"/>
                        <a:ea typeface="+mn-ea"/>
                        <a:cs typeface="Calibri" panose="020F0502020204030204" pitchFamily="34" charset="0"/>
                      </a:defRPr>
                    </a:pPr>
                    <a:fld id="{88AF24DB-4C09-4C08-889B-A8E49EF1A9A2}" type="VALUE">
                      <a:rPr lang="en-US" sz="1600" b="1">
                        <a:solidFill>
                          <a:schemeClr val="tx1"/>
                        </a:solidFill>
                        <a:latin typeface="Calibri" panose="020F0502020204030204" pitchFamily="34" charset="0"/>
                        <a:cs typeface="Calibri" panose="020F0502020204030204" pitchFamily="34" charset="0"/>
                      </a:rPr>
                      <a:pPr>
                        <a:defRPr sz="1600" b="1">
                          <a:solidFill>
                            <a:schemeClr val="tx1"/>
                          </a:solidFill>
                          <a:latin typeface="Calibri" panose="020F0502020204030204" pitchFamily="34" charset="0"/>
                          <a:cs typeface="Calibri" panose="020F0502020204030204" pitchFamily="34" charset="0"/>
                        </a:defRPr>
                      </a:pPr>
                      <a:t>[VALUE]</a:t>
                    </a:fld>
                    <a:r>
                      <a:rPr lang="en-US" sz="1600" b="1" baseline="0">
                        <a:solidFill>
                          <a:schemeClr val="tx1"/>
                        </a:solidFill>
                        <a:latin typeface="Calibri" panose="020F0502020204030204" pitchFamily="34" charset="0"/>
                        <a:cs typeface="Calibri" panose="020F0502020204030204" pitchFamily="34" charset="0"/>
                      </a:rPr>
                      <a:t> (4.59%)</a:t>
                    </a:r>
                  </a:p>
                </c:rich>
              </c:tx>
              <c:spPr>
                <a:solidFill>
                  <a:schemeClr val="lt1">
                    <a:alpha val="90000"/>
                  </a:schemeClr>
                </a:solidFill>
                <a:ln w="12700" cap="flat" cmpd="sng" algn="ctr">
                  <a:solidFill>
                    <a:schemeClr val="accent6"/>
                  </a:solidFill>
                  <a:round/>
                </a:ln>
                <a:effectLst>
                  <a:outerShdw blurRad="50800" dist="38100" dir="2700000" algn="tl" rotWithShape="0">
                    <a:schemeClr val="accent6">
                      <a:lumMod val="75000"/>
                      <a:alpha val="40000"/>
                    </a:schemeClr>
                  </a:outerShdw>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tx1"/>
                      </a:solidFill>
                      <a:effectLst/>
                      <a:latin typeface="Calibri" panose="020F0502020204030204" pitchFamily="34" charset="0"/>
                      <a:ea typeface="+mn-ea"/>
                      <a:cs typeface="Calibri" panose="020F0502020204030204" pitchFamily="34" charset="0"/>
                    </a:defRPr>
                  </a:pPr>
                  <a:endParaRPr lang="en-US"/>
                </a:p>
              </c:txPr>
              <c:dLblPos val="inEnd"/>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AF0-4D9E-9914-B190BF87E4A5}"/>
                </c:ext>
              </c:extLst>
            </c:dLbl>
            <c:dLbl>
              <c:idx val="3"/>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tx1"/>
                        </a:solidFill>
                        <a:effectLst/>
                        <a:latin typeface="Calibri" panose="020F0502020204030204" pitchFamily="34" charset="0"/>
                        <a:ea typeface="+mn-ea"/>
                        <a:cs typeface="Calibri" panose="020F0502020204030204" pitchFamily="34" charset="0"/>
                      </a:defRPr>
                    </a:pPr>
                    <a:fld id="{21484E2F-32FB-4A28-943A-EE3249C0DFD8}" type="VALUE">
                      <a:rPr lang="en-US" sz="1600" b="1">
                        <a:latin typeface="Calibri" panose="020F0502020204030204" pitchFamily="34" charset="0"/>
                        <a:cs typeface="Calibri" panose="020F0502020204030204" pitchFamily="34" charset="0"/>
                      </a:rPr>
                      <a:pPr>
                        <a:defRPr sz="1600" b="1">
                          <a:solidFill>
                            <a:schemeClr val="tx1"/>
                          </a:solidFill>
                          <a:latin typeface="Calibri" panose="020F0502020204030204" pitchFamily="34" charset="0"/>
                          <a:cs typeface="Calibri" panose="020F0502020204030204" pitchFamily="34" charset="0"/>
                        </a:defRPr>
                      </a:pPr>
                      <a:t>[VALUE]</a:t>
                    </a:fld>
                    <a:r>
                      <a:rPr lang="en-US" sz="1600" b="1" baseline="0">
                        <a:latin typeface="Calibri" panose="020F0502020204030204" pitchFamily="34" charset="0"/>
                        <a:cs typeface="Calibri" panose="020F0502020204030204" pitchFamily="34" charset="0"/>
                      </a:rPr>
                      <a:t> (29.88%)</a:t>
                    </a:r>
                  </a:p>
                </c:rich>
              </c:tx>
              <c:spPr>
                <a:solidFill>
                  <a:schemeClr val="lt1">
                    <a:alpha val="90000"/>
                  </a:schemeClr>
                </a:solidFill>
                <a:ln w="12700" cap="flat" cmpd="sng" algn="ctr">
                  <a:solidFill>
                    <a:schemeClr val="accent2">
                      <a:lumMod val="60000"/>
                    </a:schemeClr>
                  </a:solidFill>
                  <a:round/>
                </a:ln>
                <a:effectLst>
                  <a:outerShdw blurRad="50800" dist="38100" dir="2700000" algn="tl" rotWithShape="0">
                    <a:schemeClr val="accent2">
                      <a:lumMod val="60000"/>
                      <a:lumMod val="75000"/>
                      <a:alpha val="40000"/>
                    </a:schemeClr>
                  </a:outerShdw>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tx1"/>
                      </a:solidFill>
                      <a:effectLst/>
                      <a:latin typeface="Calibri" panose="020F0502020204030204" pitchFamily="34" charset="0"/>
                      <a:ea typeface="+mn-ea"/>
                      <a:cs typeface="Calibri" panose="020F0502020204030204" pitchFamily="34" charset="0"/>
                    </a:defRPr>
                  </a:pPr>
                  <a:endParaRPr lang="en-US"/>
                </a:p>
              </c:txPr>
              <c:dLblPos val="inEnd"/>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BAF0-4D9E-9914-B190BF87E4A5}"/>
                </c:ext>
              </c:extLst>
            </c:dLbl>
            <c:dLbl>
              <c:idx val="4"/>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tx1"/>
                        </a:solidFill>
                        <a:effectLst/>
                        <a:latin typeface="Calibri" panose="020F0502020204030204" pitchFamily="34" charset="0"/>
                        <a:ea typeface="+mn-ea"/>
                        <a:cs typeface="Calibri" panose="020F0502020204030204" pitchFamily="34" charset="0"/>
                      </a:defRPr>
                    </a:pPr>
                    <a:fld id="{C4F47F5D-C73E-451B-BA53-C6B00C5FB36E}" type="VALUE">
                      <a:rPr lang="en-US" sz="1600" b="1">
                        <a:solidFill>
                          <a:schemeClr val="tx1"/>
                        </a:solidFill>
                        <a:latin typeface="Calibri" panose="020F0502020204030204" pitchFamily="34" charset="0"/>
                        <a:cs typeface="Calibri" panose="020F0502020204030204" pitchFamily="34" charset="0"/>
                      </a:rPr>
                      <a:pPr>
                        <a:defRPr sz="1600" b="1">
                          <a:solidFill>
                            <a:schemeClr val="tx1"/>
                          </a:solidFill>
                          <a:latin typeface="Calibri" panose="020F0502020204030204" pitchFamily="34" charset="0"/>
                          <a:cs typeface="Calibri" panose="020F0502020204030204" pitchFamily="34" charset="0"/>
                        </a:defRPr>
                      </a:pPr>
                      <a:t>[VALUE]</a:t>
                    </a:fld>
                    <a:r>
                      <a:rPr lang="en-US" sz="1600" b="1" baseline="0">
                        <a:solidFill>
                          <a:schemeClr val="tx1"/>
                        </a:solidFill>
                        <a:latin typeface="Calibri" panose="020F0502020204030204" pitchFamily="34" charset="0"/>
                        <a:cs typeface="Calibri" panose="020F0502020204030204" pitchFamily="34" charset="0"/>
                      </a:rPr>
                      <a:t> (25.28%)</a:t>
                    </a:r>
                  </a:p>
                </c:rich>
              </c:tx>
              <c:spPr>
                <a:solidFill>
                  <a:schemeClr val="lt1">
                    <a:alpha val="90000"/>
                  </a:schemeClr>
                </a:solidFill>
                <a:ln w="12700" cap="flat" cmpd="sng" algn="ctr">
                  <a:solidFill>
                    <a:schemeClr val="accent4">
                      <a:lumMod val="60000"/>
                    </a:schemeClr>
                  </a:solidFill>
                  <a:round/>
                </a:ln>
                <a:effectLst>
                  <a:outerShdw blurRad="50800" dist="38100" dir="2700000" algn="tl" rotWithShape="0">
                    <a:schemeClr val="accent4">
                      <a:lumMod val="60000"/>
                      <a:lumMod val="75000"/>
                      <a:alpha val="40000"/>
                    </a:schemeClr>
                  </a:outerShdw>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tx1"/>
                      </a:solidFill>
                      <a:effectLst/>
                      <a:latin typeface="Calibri" panose="020F0502020204030204" pitchFamily="34" charset="0"/>
                      <a:ea typeface="+mn-ea"/>
                      <a:cs typeface="Calibri" panose="020F0502020204030204" pitchFamily="34" charset="0"/>
                    </a:defRPr>
                  </a:pPr>
                  <a:endParaRPr lang="en-US"/>
                </a:p>
              </c:txPr>
              <c:dLblPos val="inEnd"/>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BAF0-4D9E-9914-B190BF87E4A5}"/>
                </c:ext>
              </c:extLst>
            </c:dLbl>
            <c:spPr>
              <a:solidFill>
                <a:sysClr val="window" lastClr="FFFFFF">
                  <a:alpha val="90000"/>
                </a:sysClr>
              </a:solidFill>
              <a:ln w="12700" cap="flat" cmpd="sng" algn="ctr">
                <a:solidFill>
                  <a:srgbClr val="ED7D31"/>
                </a:solidFill>
                <a:round/>
              </a:ln>
              <a:effectLst>
                <a:outerShdw blurRad="50800" dist="38100" dir="2700000" algn="tl" rotWithShape="0">
                  <a:srgbClr val="ED7D31">
                    <a:lumMod val="75000"/>
                    <a:alpha val="40000"/>
                  </a:srgbClr>
                </a:outerShdw>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tx1"/>
                    </a:solidFill>
                    <a:effectLst/>
                    <a:latin typeface="Calibri" panose="020F0502020204030204" pitchFamily="34" charset="0"/>
                    <a:ea typeface="+mn-ea"/>
                    <a:cs typeface="Calibri" panose="020F0502020204030204" pitchFamily="34" charset="0"/>
                  </a:defRPr>
                </a:pPr>
                <a:endParaRPr lang="en-US"/>
              </a:p>
            </c:txPr>
            <c:dLblPos val="inEnd"/>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Sheet1!$B$355:$B$359</c:f>
              <c:strCache>
                <c:ptCount val="5"/>
                <c:pt idx="0">
                  <c:v>Daily/more than half the days of the week</c:v>
                </c:pt>
                <c:pt idx="1">
                  <c:v> Less than half the days of the week</c:v>
                </c:pt>
                <c:pt idx="2">
                  <c:v>Once/twice a month</c:v>
                </c:pt>
                <c:pt idx="3">
                  <c:v>Occasionally</c:v>
                </c:pt>
                <c:pt idx="4">
                  <c:v>Have used only once/twice in life</c:v>
                </c:pt>
              </c:strCache>
            </c:strRef>
          </c:cat>
          <c:val>
            <c:numRef>
              <c:f>Sheet1!$C$355:$C$359</c:f>
              <c:numCache>
                <c:formatCode>General</c:formatCode>
                <c:ptCount val="5"/>
                <c:pt idx="0">
                  <c:v>24</c:v>
                </c:pt>
                <c:pt idx="1">
                  <c:v>11</c:v>
                </c:pt>
                <c:pt idx="2">
                  <c:v>4</c:v>
                </c:pt>
                <c:pt idx="3">
                  <c:v>26</c:v>
                </c:pt>
                <c:pt idx="4">
                  <c:v>22</c:v>
                </c:pt>
              </c:numCache>
            </c:numRef>
          </c:val>
          <c:extLst>
            <c:ext xmlns:c16="http://schemas.microsoft.com/office/drawing/2014/chart" uri="{C3380CC4-5D6E-409C-BE32-E72D297353CC}">
              <c16:uniqueId val="{0000000A-BAF0-4D9E-9914-B190BF87E4A5}"/>
            </c:ext>
          </c:extLst>
        </c:ser>
        <c:dLbls>
          <c:dLblPos val="inEnd"/>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8.4648982892041504E-3"/>
          <c:y val="0.79853979145877518"/>
          <c:w val="0.98561567369845171"/>
          <c:h val="0.20146023194102453"/>
        </c:manualLayout>
      </c:layout>
      <c:overlay val="0"/>
      <c:spPr>
        <a:noFill/>
        <a:ln>
          <a:noFill/>
        </a:ln>
        <a:effectLst/>
      </c:spPr>
      <c:txPr>
        <a:bodyPr rot="0" spcFirstLastPara="1" vertOverflow="ellipsis" vert="horz" wrap="square" anchor="ctr" anchorCtr="1"/>
        <a:lstStyle/>
        <a:p>
          <a:pPr>
            <a:defRPr sz="1600" b="1" i="0" u="none" strike="noStrike" kern="1200" baseline="0">
              <a:ln>
                <a:noFill/>
              </a:ln>
              <a:solidFill>
                <a:schemeClr val="tx1"/>
              </a:solidFill>
              <a:latin typeface="Calibri" panose="020F0502020204030204" pitchFamily="34" charset="0"/>
              <a:ea typeface="+mn-ea"/>
              <a:cs typeface="Calibri" panose="020F050202020403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65000"/>
                    <a:lumOff val="35000"/>
                  </a:schemeClr>
                </a:solidFill>
                <a:latin typeface="Segoe UI Black" panose="020B0A02040204020203" pitchFamily="34" charset="0"/>
                <a:ea typeface="Segoe UI Black" panose="020B0A02040204020203" pitchFamily="34" charset="0"/>
                <a:cs typeface="Times New Roman" panose="02020603050405020304" pitchFamily="18" charset="0"/>
              </a:defRPr>
            </a:pPr>
            <a:r>
              <a:rPr lang="en-IN" sz="2400" dirty="0">
                <a:solidFill>
                  <a:schemeClr val="tx1"/>
                </a:solidFill>
                <a:latin typeface="Calibri" panose="020F0502020204030204" pitchFamily="34" charset="0"/>
                <a:ea typeface="Segoe UI Black" panose="020B0A02040204020203" pitchFamily="34" charset="0"/>
                <a:cs typeface="Calibri" panose="020F0502020204030204" pitchFamily="34" charset="0"/>
              </a:rPr>
              <a:t>Motivation</a:t>
            </a:r>
            <a:r>
              <a:rPr lang="en-IN" sz="2400" baseline="0" dirty="0">
                <a:solidFill>
                  <a:schemeClr val="tx1"/>
                </a:solidFill>
                <a:latin typeface="Calibri" panose="020F0502020204030204" pitchFamily="34" charset="0"/>
                <a:ea typeface="Segoe UI Black" panose="020B0A02040204020203" pitchFamily="34" charset="0"/>
                <a:cs typeface="Calibri" panose="020F0502020204030204" pitchFamily="34" charset="0"/>
              </a:rPr>
              <a:t> factor for using tobacco the first time (N=87)</a:t>
            </a:r>
            <a:endParaRPr lang="en-IN" sz="2400" dirty="0">
              <a:solidFill>
                <a:schemeClr val="tx1"/>
              </a:solidFill>
              <a:latin typeface="Calibri" panose="020F0502020204030204" pitchFamily="34" charset="0"/>
              <a:ea typeface="Segoe UI Black" panose="020B0A02040204020203" pitchFamily="34" charset="0"/>
              <a:cs typeface="Calibri" panose="020F0502020204030204" pitchFamily="34" charset="0"/>
            </a:endParaRPr>
          </a:p>
        </c:rich>
      </c:tx>
      <c:layout>
        <c:manualLayout>
          <c:xMode val="edge"/>
          <c:yMode val="edge"/>
          <c:x val="0.11268671973671576"/>
          <c:y val="2.039792942548848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65000"/>
                  <a:lumOff val="35000"/>
                </a:schemeClr>
              </a:solidFill>
              <a:latin typeface="Segoe UI Black" panose="020B0A02040204020203" pitchFamily="34" charset="0"/>
              <a:ea typeface="Segoe UI Black" panose="020B0A02040204020203" pitchFamily="34" charset="0"/>
              <a:cs typeface="Times New Roman" panose="02020603050405020304" pitchFamily="18" charset="0"/>
            </a:defRPr>
          </a:pPr>
          <a:endParaRPr lang="en-US"/>
        </a:p>
      </c:txPr>
    </c:title>
    <c:autoTitleDeleted val="0"/>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6659238445887029"/>
          <c:w val="1"/>
          <c:h val="0.57082445938213533"/>
        </c:manualLayout>
      </c:layout>
      <c:pie3DChart>
        <c:varyColors val="1"/>
        <c:ser>
          <c:idx val="0"/>
          <c:order val="0"/>
          <c:dPt>
            <c:idx val="0"/>
            <c:bubble3D val="0"/>
            <c:spPr>
              <a:solidFill>
                <a:schemeClr val="accent1"/>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1-98D1-40A7-92D0-8EBDCF4994CA}"/>
              </c:ext>
            </c:extLst>
          </c:dPt>
          <c:dPt>
            <c:idx val="1"/>
            <c:bubble3D val="0"/>
            <c:spPr>
              <a:solidFill>
                <a:schemeClr val="accent2"/>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3-98D1-40A7-92D0-8EBDCF4994CA}"/>
              </c:ext>
            </c:extLst>
          </c:dPt>
          <c:dPt>
            <c:idx val="2"/>
            <c:bubble3D val="0"/>
            <c:spPr>
              <a:solidFill>
                <a:schemeClr val="accent3"/>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5-98D1-40A7-92D0-8EBDCF4994CA}"/>
              </c:ext>
            </c:extLst>
          </c:dPt>
          <c:dPt>
            <c:idx val="3"/>
            <c:bubble3D val="0"/>
            <c:spPr>
              <a:solidFill>
                <a:schemeClr val="accent4"/>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7-98D1-40A7-92D0-8EBDCF4994CA}"/>
              </c:ext>
            </c:extLst>
          </c:dPt>
          <c:dLbls>
            <c:dLbl>
              <c:idx val="0"/>
              <c:layout>
                <c:manualLayout>
                  <c:x val="-0.18624244453188321"/>
                  <c:y val="3.3587343248760573E-2"/>
                </c:manualLayout>
              </c:layout>
              <c:tx>
                <c:rich>
                  <a:bodyPr/>
                  <a:lstStyle/>
                  <a:p>
                    <a:fld id="{B67AB4B7-F38F-4731-A6AB-BECCCF2562E5}" type="VALUE">
                      <a:rPr lang="en-US"/>
                      <a:pPr/>
                      <a:t>[VALUE]</a:t>
                    </a:fld>
                    <a:r>
                      <a:rPr lang="en-US" baseline="0" dirty="0"/>
                      <a:t> (48.27%)</a:t>
                    </a:r>
                  </a:p>
                </c:rich>
              </c:tx>
              <c:dLblPos val="bestFit"/>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8D1-40A7-92D0-8EBDCF4994CA}"/>
                </c:ext>
              </c:extLst>
            </c:dLbl>
            <c:dLbl>
              <c:idx val="1"/>
              <c:layout>
                <c:manualLayout>
                  <c:x val="0.21021897737600223"/>
                  <c:y val="-9.6424759405074362E-2"/>
                </c:manualLayout>
              </c:layout>
              <c:tx>
                <c:rich>
                  <a:bodyPr/>
                  <a:lstStyle/>
                  <a:p>
                    <a:fld id="{6AC35C4F-D468-4BAA-85F3-5D951E04C035}" type="VALUE">
                      <a:rPr lang="en-US"/>
                      <a:pPr/>
                      <a:t>[VALUE]</a:t>
                    </a:fld>
                    <a:r>
                      <a:rPr lang="en-US" baseline="0" dirty="0"/>
                      <a:t> (33.33%)</a:t>
                    </a:r>
                  </a:p>
                </c:rich>
              </c:tx>
              <c:dLblPos val="bestFit"/>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8D1-40A7-92D0-8EBDCF4994CA}"/>
                </c:ext>
              </c:extLst>
            </c:dLbl>
            <c:dLbl>
              <c:idx val="2"/>
              <c:tx>
                <c:rich>
                  <a:bodyPr/>
                  <a:lstStyle/>
                  <a:p>
                    <a:fld id="{B2E5D4E0-4EDE-4C41-846D-D2CDC6FB8521}" type="VALUE">
                      <a:rPr lang="en-US"/>
                      <a:pPr/>
                      <a:t>[VALUE]</a:t>
                    </a:fld>
                    <a:r>
                      <a:rPr lang="en-US" baseline="0" dirty="0"/>
                      <a:t> (8.04%)</a:t>
                    </a:r>
                  </a:p>
                </c:rich>
              </c:tx>
              <c:dLblPos val="inEnd"/>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8D1-40A7-92D0-8EBDCF4994CA}"/>
                </c:ext>
              </c:extLst>
            </c:dLbl>
            <c:dLbl>
              <c:idx val="3"/>
              <c:tx>
                <c:rich>
                  <a:bodyPr/>
                  <a:lstStyle/>
                  <a:p>
                    <a:fld id="{5DC62040-EAD5-4E1B-8EB7-3FB898263F41}" type="VALUE">
                      <a:rPr lang="en-US"/>
                      <a:pPr/>
                      <a:t>[VALUE]</a:t>
                    </a:fld>
                    <a:r>
                      <a:rPr lang="en-US" baseline="0" dirty="0"/>
                      <a:t> (10.34%)</a:t>
                    </a:r>
                  </a:p>
                </c:rich>
              </c:tx>
              <c:dLblPos val="inEnd"/>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98D1-40A7-92D0-8EBDCF4994CA}"/>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Calibri" panose="020F0502020204030204" pitchFamily="34" charset="0"/>
                    <a:ea typeface="+mn-ea"/>
                    <a:cs typeface="Calibri" panose="020F0502020204030204" pitchFamily="34" charset="0"/>
                  </a:defRPr>
                </a:pPr>
                <a:endParaRPr lang="en-US"/>
              </a:p>
            </c:txPr>
            <c:dLblPos val="inEnd"/>
            <c:showLegendKey val="0"/>
            <c:showVal val="1"/>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Sheet1!$B$367:$B$370</c:f>
              <c:strCache>
                <c:ptCount val="4"/>
                <c:pt idx="0">
                  <c:v> Out of own curiosity</c:v>
                </c:pt>
                <c:pt idx="1">
                  <c:v>Offered by friend/family member</c:v>
                </c:pt>
                <c:pt idx="2">
                  <c:v>Felt peer pressure</c:v>
                </c:pt>
                <c:pt idx="3">
                  <c:v>Stress due to work/exams/personal matters</c:v>
                </c:pt>
              </c:strCache>
            </c:strRef>
          </c:cat>
          <c:val>
            <c:numRef>
              <c:f>Sheet1!$C$367:$C$370</c:f>
              <c:numCache>
                <c:formatCode>General</c:formatCode>
                <c:ptCount val="4"/>
                <c:pt idx="0">
                  <c:v>42</c:v>
                </c:pt>
                <c:pt idx="1">
                  <c:v>29</c:v>
                </c:pt>
                <c:pt idx="2">
                  <c:v>7</c:v>
                </c:pt>
                <c:pt idx="3">
                  <c:v>9</c:v>
                </c:pt>
              </c:numCache>
            </c:numRef>
          </c:val>
          <c:extLst>
            <c:ext xmlns:c16="http://schemas.microsoft.com/office/drawing/2014/chart" uri="{C3380CC4-5D6E-409C-BE32-E72D297353CC}">
              <c16:uniqueId val="{00000008-98D1-40A7-92D0-8EBDCF4994CA}"/>
            </c:ext>
          </c:extLst>
        </c:ser>
        <c:dLbls>
          <c:dLblPos val="inEnd"/>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2.0524715660542432E-2"/>
          <c:y val="0.76041338582677165"/>
          <c:w val="0.94783945756780408"/>
          <c:h val="0.23495698454359873"/>
        </c:manualLayout>
      </c:layout>
      <c:overlay val="0"/>
      <c:spPr>
        <a:solidFill>
          <a:schemeClr val="lt1">
            <a:alpha val="78000"/>
          </a:schemeClr>
        </a:solidFill>
        <a:ln>
          <a:noFill/>
        </a:ln>
        <a:effectLst/>
      </c:spPr>
      <c:txPr>
        <a:bodyPr rot="0" spcFirstLastPara="1" vertOverflow="ellipsis" vert="horz" wrap="square" anchor="ctr" anchorCtr="1"/>
        <a:lstStyle/>
        <a:p>
          <a:pPr>
            <a:defRPr sz="1800" b="1"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spc="0" baseline="0">
                <a:solidFill>
                  <a:schemeClr val="tx1"/>
                </a:solidFill>
                <a:latin typeface="Calibri" panose="020F0502020204030204" pitchFamily="34" charset="0"/>
                <a:ea typeface="+mn-ea"/>
                <a:cs typeface="Calibri" panose="020F0502020204030204" pitchFamily="34" charset="0"/>
              </a:defRPr>
            </a:pPr>
            <a:r>
              <a:rPr lang="en-IN" sz="2400">
                <a:solidFill>
                  <a:schemeClr val="tx1"/>
                </a:solidFill>
                <a:latin typeface="Calibri" panose="020F0502020204030204" pitchFamily="34" charset="0"/>
                <a:cs typeface="Calibri" panose="020F0502020204030204" pitchFamily="34" charset="0"/>
              </a:rPr>
              <a:t>Patterns</a:t>
            </a:r>
            <a:r>
              <a:rPr lang="en-IN" sz="2400" baseline="0">
                <a:solidFill>
                  <a:schemeClr val="tx1"/>
                </a:solidFill>
                <a:latin typeface="Calibri" panose="020F0502020204030204" pitchFamily="34" charset="0"/>
                <a:cs typeface="Calibri" panose="020F0502020204030204" pitchFamily="34" charset="0"/>
              </a:rPr>
              <a:t> of tobacco use among respondents (N=87)</a:t>
            </a:r>
            <a:endParaRPr lang="en-IN" sz="2400">
              <a:solidFill>
                <a:schemeClr val="tx1"/>
              </a:solidFill>
              <a:latin typeface="Calibri" panose="020F0502020204030204" pitchFamily="34" charset="0"/>
              <a:cs typeface="Calibri" panose="020F0502020204030204" pitchFamily="34" charset="0"/>
            </a:endParaRP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Calibri" panose="020F0502020204030204" pitchFamily="34" charset="0"/>
              <a:ea typeface="+mn-ea"/>
              <a:cs typeface="Calibri" panose="020F0502020204030204" pitchFamily="34" charset="0"/>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Sheet1!$P$345</c:f>
              <c:strCache>
                <c:ptCount val="1"/>
                <c:pt idx="0">
                  <c:v>Yes</c:v>
                </c:pt>
              </c:strCache>
            </c:strRef>
          </c:tx>
          <c:spPr>
            <a:solidFill>
              <a:srgbClr val="002060"/>
            </a:solidFill>
            <a:ln>
              <a:noFill/>
            </a:ln>
            <a:effectLst/>
            <a:sp3d/>
          </c:spPr>
          <c:invertIfNegative val="0"/>
          <c:dLbls>
            <c:dLbl>
              <c:idx val="0"/>
              <c:layout>
                <c:manualLayout>
                  <c:x val="1.1046761550519769E-3"/>
                  <c:y val="-5.6580968033535135E-3"/>
                </c:manualLayout>
              </c:layout>
              <c:tx>
                <c:rich>
                  <a:bodyPr/>
                  <a:lstStyle/>
                  <a:p>
                    <a:fld id="{EACB0BE9-7373-4FB7-B9EB-33FD8D32A642}" type="VALUE">
                      <a:rPr lang="en-US" smtClean="0"/>
                      <a:pPr/>
                      <a:t>[VALUE]</a:t>
                    </a:fld>
                    <a:endParaRPr lang="en-IN"/>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313-4B92-84DD-3AFA64D35C43}"/>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Sheet1!$O$346:$O$351</c:f>
              <c:strCache>
                <c:ptCount val="6"/>
                <c:pt idx="0">
                  <c:v>Use during specific time of the day (eg. In the morning, evening etc.)</c:v>
                </c:pt>
                <c:pt idx="1">
                  <c:v>Use along with specific beverages (eg. Tea, coffee)</c:v>
                </c:pt>
                <c:pt idx="2">
                  <c:v>Use during specific activities (eg. While taking a break from work)</c:v>
                </c:pt>
                <c:pt idx="3">
                  <c:v>Use when meeting specific colleagues/friends</c:v>
                </c:pt>
                <c:pt idx="4">
                  <c:v>Use during specific events (eg. Social gatherings, vacations)</c:v>
                </c:pt>
                <c:pt idx="5">
                  <c:v>Use during specific work (eg. Meetings, exams)</c:v>
                </c:pt>
              </c:strCache>
            </c:strRef>
          </c:cat>
          <c:val>
            <c:numRef>
              <c:f>Sheet1!$P$346:$P$351</c:f>
              <c:numCache>
                <c:formatCode>General</c:formatCode>
                <c:ptCount val="6"/>
                <c:pt idx="0">
                  <c:v>24</c:v>
                </c:pt>
                <c:pt idx="1">
                  <c:v>42</c:v>
                </c:pt>
                <c:pt idx="2">
                  <c:v>30</c:v>
                </c:pt>
                <c:pt idx="3">
                  <c:v>50</c:v>
                </c:pt>
                <c:pt idx="4">
                  <c:v>61</c:v>
                </c:pt>
                <c:pt idx="5">
                  <c:v>18</c:v>
                </c:pt>
              </c:numCache>
            </c:numRef>
          </c:val>
          <c:extLst>
            <c:ext xmlns:c16="http://schemas.microsoft.com/office/drawing/2014/chart" uri="{C3380CC4-5D6E-409C-BE32-E72D297353CC}">
              <c16:uniqueId val="{00000000-D7F7-41FA-8F4E-B1C4E7D12B72}"/>
            </c:ext>
          </c:extLst>
        </c:ser>
        <c:ser>
          <c:idx val="1"/>
          <c:order val="1"/>
          <c:tx>
            <c:strRef>
              <c:f>Sheet1!$Q$345</c:f>
              <c:strCache>
                <c:ptCount val="1"/>
                <c:pt idx="0">
                  <c:v>No</c:v>
                </c:pt>
              </c:strCache>
            </c:strRef>
          </c:tx>
          <c:spPr>
            <a:solidFill>
              <a:srgbClr val="FF5050"/>
            </a:solidFill>
            <a:ln>
              <a:noFill/>
            </a:ln>
            <a:effectLst/>
            <a:sp3d/>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Sheet1!$O$346:$O$351</c:f>
              <c:strCache>
                <c:ptCount val="6"/>
                <c:pt idx="0">
                  <c:v>Use during specific time of the day (eg. In the morning, evening etc.)</c:v>
                </c:pt>
                <c:pt idx="1">
                  <c:v>Use along with specific beverages (eg. Tea, coffee)</c:v>
                </c:pt>
                <c:pt idx="2">
                  <c:v>Use during specific activities (eg. While taking a break from work)</c:v>
                </c:pt>
                <c:pt idx="3">
                  <c:v>Use when meeting specific colleagues/friends</c:v>
                </c:pt>
                <c:pt idx="4">
                  <c:v>Use during specific events (eg. Social gatherings, vacations)</c:v>
                </c:pt>
                <c:pt idx="5">
                  <c:v>Use during specific work (eg. Meetings, exams)</c:v>
                </c:pt>
              </c:strCache>
            </c:strRef>
          </c:cat>
          <c:val>
            <c:numRef>
              <c:f>Sheet1!$Q$346:$Q$351</c:f>
              <c:numCache>
                <c:formatCode>General</c:formatCode>
                <c:ptCount val="6"/>
                <c:pt idx="0">
                  <c:v>63</c:v>
                </c:pt>
                <c:pt idx="1">
                  <c:v>45</c:v>
                </c:pt>
                <c:pt idx="2">
                  <c:v>57</c:v>
                </c:pt>
                <c:pt idx="3">
                  <c:v>37</c:v>
                </c:pt>
                <c:pt idx="4">
                  <c:v>26</c:v>
                </c:pt>
                <c:pt idx="5">
                  <c:v>69</c:v>
                </c:pt>
              </c:numCache>
            </c:numRef>
          </c:val>
          <c:extLst>
            <c:ext xmlns:c16="http://schemas.microsoft.com/office/drawing/2014/chart" uri="{C3380CC4-5D6E-409C-BE32-E72D297353CC}">
              <c16:uniqueId val="{00000001-D7F7-41FA-8F4E-B1C4E7D12B72}"/>
            </c:ext>
          </c:extLst>
        </c:ser>
        <c:dLbls>
          <c:showLegendKey val="0"/>
          <c:showVal val="0"/>
          <c:showCatName val="0"/>
          <c:showSerName val="0"/>
          <c:showPercent val="0"/>
          <c:showBubbleSize val="0"/>
        </c:dLbls>
        <c:gapWidth val="150"/>
        <c:shape val="box"/>
        <c:axId val="701485184"/>
        <c:axId val="701477024"/>
        <c:axId val="0"/>
      </c:bar3DChart>
      <c:catAx>
        <c:axId val="70148518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701477024"/>
        <c:crosses val="autoZero"/>
        <c:auto val="1"/>
        <c:lblAlgn val="ctr"/>
        <c:lblOffset val="100"/>
        <c:noMultiLvlLbl val="0"/>
      </c:catAx>
      <c:valAx>
        <c:axId val="7014770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701485184"/>
        <c:crosses val="autoZero"/>
        <c:crossBetween val="between"/>
      </c:valAx>
      <c:spPr>
        <a:noFill/>
        <a:ln>
          <a:noFill/>
        </a:ln>
        <a:effectLst/>
      </c:spPr>
    </c:plotArea>
    <c:legend>
      <c:legendPos val="b"/>
      <c:layout>
        <c:manualLayout>
          <c:xMode val="edge"/>
          <c:yMode val="edge"/>
          <c:x val="0.39001461477854898"/>
          <c:y val="0.94090184716812253"/>
          <c:w val="0.21997068346052767"/>
          <c:h val="4.7781959225170423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C85A46-3F7C-4845-A497-7AFDD2B7DDC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IN"/>
        </a:p>
      </dgm:t>
    </dgm:pt>
    <dgm:pt modelId="{A478E90B-98A4-4DAB-B2FB-AF31A1509AD1}">
      <dgm:prSet phldrT="[Text]" custT="1"/>
      <dgm:spPr/>
      <dgm:t>
        <a:bodyPr/>
        <a:lstStyle/>
        <a:p>
          <a:r>
            <a:rPr lang="en-IN" sz="3000" b="1" dirty="0">
              <a:solidFill>
                <a:schemeClr val="tx1"/>
              </a:solidFill>
              <a:latin typeface="Calibri" panose="020F0502020204030204" pitchFamily="34" charset="0"/>
              <a:cs typeface="Calibri" panose="020F0502020204030204" pitchFamily="34" charset="0"/>
            </a:rPr>
            <a:t>PRIMARY OBJECTIVE</a:t>
          </a:r>
        </a:p>
      </dgm:t>
    </dgm:pt>
    <dgm:pt modelId="{EE27216B-6EEF-4CF7-AA4C-4B8018DB38CA}" type="parTrans" cxnId="{66CE6E7D-6980-407E-8628-1D187B3AC75C}">
      <dgm:prSet/>
      <dgm:spPr/>
      <dgm:t>
        <a:bodyPr/>
        <a:lstStyle/>
        <a:p>
          <a:endParaRPr lang="en-IN" sz="2800"/>
        </a:p>
      </dgm:t>
    </dgm:pt>
    <dgm:pt modelId="{39BBB6FC-06D1-47E8-A506-04EEB617C803}" type="sibTrans" cxnId="{66CE6E7D-6980-407E-8628-1D187B3AC75C}">
      <dgm:prSet/>
      <dgm:spPr/>
      <dgm:t>
        <a:bodyPr/>
        <a:lstStyle/>
        <a:p>
          <a:endParaRPr lang="en-IN" sz="2800"/>
        </a:p>
      </dgm:t>
    </dgm:pt>
    <dgm:pt modelId="{11E81E70-8A8B-4A02-BC53-30E10BF6650A}">
      <dgm:prSet phldrT="[Text]" custT="1"/>
      <dgm:spPr/>
      <dgm:t>
        <a:bodyPr/>
        <a:lstStyle/>
        <a:p>
          <a:pPr>
            <a:buFont typeface="Arial" panose="020B0604020202020204" pitchFamily="34" charset="0"/>
            <a:buChar char="•"/>
          </a:pPr>
          <a:r>
            <a:rPr lang="en-IN" sz="2400" dirty="0">
              <a:latin typeface="Calibri" panose="020F0502020204030204" pitchFamily="34" charset="0"/>
              <a:cs typeface="Calibri" panose="020F0502020204030204" pitchFamily="34" charset="0"/>
            </a:rPr>
            <a:t>To determine the prevalence and patterns of tobacco use among young adults in India</a:t>
          </a:r>
        </a:p>
      </dgm:t>
    </dgm:pt>
    <dgm:pt modelId="{23780311-9E61-47D1-B5EC-6365BB1ABACC}" type="parTrans" cxnId="{1373AD14-99AA-4121-BB47-4E08137BDEAE}">
      <dgm:prSet/>
      <dgm:spPr/>
      <dgm:t>
        <a:bodyPr/>
        <a:lstStyle/>
        <a:p>
          <a:endParaRPr lang="en-IN" sz="2800"/>
        </a:p>
      </dgm:t>
    </dgm:pt>
    <dgm:pt modelId="{CFC1F241-F17C-4C48-9C92-C361E34E6482}" type="sibTrans" cxnId="{1373AD14-99AA-4121-BB47-4E08137BDEAE}">
      <dgm:prSet/>
      <dgm:spPr/>
      <dgm:t>
        <a:bodyPr/>
        <a:lstStyle/>
        <a:p>
          <a:endParaRPr lang="en-IN" sz="2800"/>
        </a:p>
      </dgm:t>
    </dgm:pt>
    <dgm:pt modelId="{75DD7567-74E3-4B91-BA8E-5A41872E911E}">
      <dgm:prSet phldrT="[Text]" custT="1"/>
      <dgm:spPr/>
      <dgm:t>
        <a:bodyPr/>
        <a:lstStyle/>
        <a:p>
          <a:r>
            <a:rPr lang="en-IN" sz="3000" b="1" dirty="0">
              <a:solidFill>
                <a:schemeClr val="tx1"/>
              </a:solidFill>
              <a:latin typeface="Calibri" panose="020F0502020204030204" pitchFamily="34" charset="0"/>
              <a:cs typeface="Calibri" panose="020F0502020204030204" pitchFamily="34" charset="0"/>
            </a:rPr>
            <a:t>SECONDARY OBJECTIVE</a:t>
          </a:r>
        </a:p>
      </dgm:t>
    </dgm:pt>
    <dgm:pt modelId="{A4F8D946-09B0-4177-8850-CD2D24FCBAFA}" type="parTrans" cxnId="{05C9856B-EF13-4B67-A8E4-96A148A6CA5E}">
      <dgm:prSet/>
      <dgm:spPr/>
      <dgm:t>
        <a:bodyPr/>
        <a:lstStyle/>
        <a:p>
          <a:endParaRPr lang="en-IN" sz="2800"/>
        </a:p>
      </dgm:t>
    </dgm:pt>
    <dgm:pt modelId="{2FC511A7-E880-4C81-BC5A-75836347D2B2}" type="sibTrans" cxnId="{05C9856B-EF13-4B67-A8E4-96A148A6CA5E}">
      <dgm:prSet/>
      <dgm:spPr/>
      <dgm:t>
        <a:bodyPr/>
        <a:lstStyle/>
        <a:p>
          <a:endParaRPr lang="en-IN" sz="2800"/>
        </a:p>
      </dgm:t>
    </dgm:pt>
    <dgm:pt modelId="{1F3DC6B1-99CB-474B-A93F-95097AB97801}">
      <dgm:prSet phldrT="[Text]" custT="1"/>
      <dgm:spPr/>
      <dgm:t>
        <a:bodyPr/>
        <a:lstStyle/>
        <a:p>
          <a:r>
            <a:rPr lang="en-IN" sz="2400" dirty="0">
              <a:latin typeface="Calibri" panose="020F0502020204030204" pitchFamily="34" charset="0"/>
              <a:cs typeface="Calibri" panose="020F0502020204030204" pitchFamily="34" charset="0"/>
            </a:rPr>
            <a:t>To investigate the association of tobacco use with perceived stress among young adults in India</a:t>
          </a:r>
        </a:p>
      </dgm:t>
    </dgm:pt>
    <dgm:pt modelId="{3507B2D9-A4F9-4EC9-AC30-FE88082BF885}" type="parTrans" cxnId="{45CC7A3B-D324-4DD7-A002-6D8E0DC1F381}">
      <dgm:prSet/>
      <dgm:spPr/>
      <dgm:t>
        <a:bodyPr/>
        <a:lstStyle/>
        <a:p>
          <a:endParaRPr lang="en-IN" sz="2800"/>
        </a:p>
      </dgm:t>
    </dgm:pt>
    <dgm:pt modelId="{8BFFC9D5-C7D7-4CC2-BCB2-BC7C261731D1}" type="sibTrans" cxnId="{45CC7A3B-D324-4DD7-A002-6D8E0DC1F381}">
      <dgm:prSet/>
      <dgm:spPr/>
      <dgm:t>
        <a:bodyPr/>
        <a:lstStyle/>
        <a:p>
          <a:endParaRPr lang="en-IN" sz="2800"/>
        </a:p>
      </dgm:t>
    </dgm:pt>
    <dgm:pt modelId="{BC5D85FF-610C-4610-B50C-ACCE920BCC84}" type="pres">
      <dgm:prSet presAssocID="{E9C85A46-3F7C-4845-A497-7AFDD2B7DDC6}" presName="Name0" presStyleCnt="0">
        <dgm:presLayoutVars>
          <dgm:dir/>
          <dgm:animLvl val="lvl"/>
          <dgm:resizeHandles val="exact"/>
        </dgm:presLayoutVars>
      </dgm:prSet>
      <dgm:spPr/>
    </dgm:pt>
    <dgm:pt modelId="{B9252937-DC46-472E-AC30-53EFA58C750D}" type="pres">
      <dgm:prSet presAssocID="{A478E90B-98A4-4DAB-B2FB-AF31A1509AD1}" presName="composite" presStyleCnt="0"/>
      <dgm:spPr/>
    </dgm:pt>
    <dgm:pt modelId="{C8DEBDE1-07E8-4CB2-8F63-F84607040DEC}" type="pres">
      <dgm:prSet presAssocID="{A478E90B-98A4-4DAB-B2FB-AF31A1509AD1}" presName="parTx" presStyleLbl="alignNode1" presStyleIdx="0" presStyleCnt="2">
        <dgm:presLayoutVars>
          <dgm:chMax val="0"/>
          <dgm:chPref val="0"/>
          <dgm:bulletEnabled val="1"/>
        </dgm:presLayoutVars>
      </dgm:prSet>
      <dgm:spPr/>
    </dgm:pt>
    <dgm:pt modelId="{6E75427A-FC9F-40C1-80F9-50059E53218A}" type="pres">
      <dgm:prSet presAssocID="{A478E90B-98A4-4DAB-B2FB-AF31A1509AD1}" presName="desTx" presStyleLbl="alignAccFollowNode1" presStyleIdx="0" presStyleCnt="2">
        <dgm:presLayoutVars>
          <dgm:bulletEnabled val="1"/>
        </dgm:presLayoutVars>
      </dgm:prSet>
      <dgm:spPr/>
    </dgm:pt>
    <dgm:pt modelId="{8B3ACE0D-4B41-4BFB-976E-AB5DB92EF87A}" type="pres">
      <dgm:prSet presAssocID="{39BBB6FC-06D1-47E8-A506-04EEB617C803}" presName="space" presStyleCnt="0"/>
      <dgm:spPr/>
    </dgm:pt>
    <dgm:pt modelId="{B8C30B4E-B207-44C9-BA11-3AD9BBF90699}" type="pres">
      <dgm:prSet presAssocID="{75DD7567-74E3-4B91-BA8E-5A41872E911E}" presName="composite" presStyleCnt="0"/>
      <dgm:spPr/>
    </dgm:pt>
    <dgm:pt modelId="{893D81AE-A46D-47FD-B09F-B1457FF3F23D}" type="pres">
      <dgm:prSet presAssocID="{75DD7567-74E3-4B91-BA8E-5A41872E911E}" presName="parTx" presStyleLbl="alignNode1" presStyleIdx="1" presStyleCnt="2">
        <dgm:presLayoutVars>
          <dgm:chMax val="0"/>
          <dgm:chPref val="0"/>
          <dgm:bulletEnabled val="1"/>
        </dgm:presLayoutVars>
      </dgm:prSet>
      <dgm:spPr/>
    </dgm:pt>
    <dgm:pt modelId="{CC2959C8-96C7-4666-A171-BE9F1AD7312E}" type="pres">
      <dgm:prSet presAssocID="{75DD7567-74E3-4B91-BA8E-5A41872E911E}" presName="desTx" presStyleLbl="alignAccFollowNode1" presStyleIdx="1" presStyleCnt="2">
        <dgm:presLayoutVars>
          <dgm:bulletEnabled val="1"/>
        </dgm:presLayoutVars>
      </dgm:prSet>
      <dgm:spPr/>
    </dgm:pt>
  </dgm:ptLst>
  <dgm:cxnLst>
    <dgm:cxn modelId="{B3EC5B0F-422B-400E-8A43-6A65348A4146}" type="presOf" srcId="{11E81E70-8A8B-4A02-BC53-30E10BF6650A}" destId="{6E75427A-FC9F-40C1-80F9-50059E53218A}" srcOrd="0" destOrd="0" presId="urn:microsoft.com/office/officeart/2005/8/layout/hList1"/>
    <dgm:cxn modelId="{1373AD14-99AA-4121-BB47-4E08137BDEAE}" srcId="{A478E90B-98A4-4DAB-B2FB-AF31A1509AD1}" destId="{11E81E70-8A8B-4A02-BC53-30E10BF6650A}" srcOrd="0" destOrd="0" parTransId="{23780311-9E61-47D1-B5EC-6365BB1ABACC}" sibTransId="{CFC1F241-F17C-4C48-9C92-C361E34E6482}"/>
    <dgm:cxn modelId="{45CC7A3B-D324-4DD7-A002-6D8E0DC1F381}" srcId="{75DD7567-74E3-4B91-BA8E-5A41872E911E}" destId="{1F3DC6B1-99CB-474B-A93F-95097AB97801}" srcOrd="0" destOrd="0" parTransId="{3507B2D9-A4F9-4EC9-AC30-FE88082BF885}" sibTransId="{8BFFC9D5-C7D7-4CC2-BCB2-BC7C261731D1}"/>
    <dgm:cxn modelId="{2F960E69-B6A0-42EB-9A87-26D5BBD65E1B}" type="presOf" srcId="{E9C85A46-3F7C-4845-A497-7AFDD2B7DDC6}" destId="{BC5D85FF-610C-4610-B50C-ACCE920BCC84}" srcOrd="0" destOrd="0" presId="urn:microsoft.com/office/officeart/2005/8/layout/hList1"/>
    <dgm:cxn modelId="{05C9856B-EF13-4B67-A8E4-96A148A6CA5E}" srcId="{E9C85A46-3F7C-4845-A497-7AFDD2B7DDC6}" destId="{75DD7567-74E3-4B91-BA8E-5A41872E911E}" srcOrd="1" destOrd="0" parTransId="{A4F8D946-09B0-4177-8850-CD2D24FCBAFA}" sibTransId="{2FC511A7-E880-4C81-BC5A-75836347D2B2}"/>
    <dgm:cxn modelId="{E809DB52-3AB2-47EB-B0BF-B539EBC0EAB8}" type="presOf" srcId="{1F3DC6B1-99CB-474B-A93F-95097AB97801}" destId="{CC2959C8-96C7-4666-A171-BE9F1AD7312E}" srcOrd="0" destOrd="0" presId="urn:microsoft.com/office/officeart/2005/8/layout/hList1"/>
    <dgm:cxn modelId="{66CE6E7D-6980-407E-8628-1D187B3AC75C}" srcId="{E9C85A46-3F7C-4845-A497-7AFDD2B7DDC6}" destId="{A478E90B-98A4-4DAB-B2FB-AF31A1509AD1}" srcOrd="0" destOrd="0" parTransId="{EE27216B-6EEF-4CF7-AA4C-4B8018DB38CA}" sibTransId="{39BBB6FC-06D1-47E8-A506-04EEB617C803}"/>
    <dgm:cxn modelId="{067BC485-DAF2-461A-A93F-F119C9A55BAD}" type="presOf" srcId="{A478E90B-98A4-4DAB-B2FB-AF31A1509AD1}" destId="{C8DEBDE1-07E8-4CB2-8F63-F84607040DEC}" srcOrd="0" destOrd="0" presId="urn:microsoft.com/office/officeart/2005/8/layout/hList1"/>
    <dgm:cxn modelId="{951B36A5-FE28-4148-9E3B-CFFA6CDAAFCB}" type="presOf" srcId="{75DD7567-74E3-4B91-BA8E-5A41872E911E}" destId="{893D81AE-A46D-47FD-B09F-B1457FF3F23D}" srcOrd="0" destOrd="0" presId="urn:microsoft.com/office/officeart/2005/8/layout/hList1"/>
    <dgm:cxn modelId="{FD8018AB-684B-4282-AAB6-88BEC6F6B93C}" type="presParOf" srcId="{BC5D85FF-610C-4610-B50C-ACCE920BCC84}" destId="{B9252937-DC46-472E-AC30-53EFA58C750D}" srcOrd="0" destOrd="0" presId="urn:microsoft.com/office/officeart/2005/8/layout/hList1"/>
    <dgm:cxn modelId="{4F098CB8-FAAA-491E-92B3-FED3BD642181}" type="presParOf" srcId="{B9252937-DC46-472E-AC30-53EFA58C750D}" destId="{C8DEBDE1-07E8-4CB2-8F63-F84607040DEC}" srcOrd="0" destOrd="0" presId="urn:microsoft.com/office/officeart/2005/8/layout/hList1"/>
    <dgm:cxn modelId="{03623C22-B704-465B-8C59-D3FC9BDF0E86}" type="presParOf" srcId="{B9252937-DC46-472E-AC30-53EFA58C750D}" destId="{6E75427A-FC9F-40C1-80F9-50059E53218A}" srcOrd="1" destOrd="0" presId="urn:microsoft.com/office/officeart/2005/8/layout/hList1"/>
    <dgm:cxn modelId="{F9FC2150-293C-4BF8-85F2-ABFF669C1C2B}" type="presParOf" srcId="{BC5D85FF-610C-4610-B50C-ACCE920BCC84}" destId="{8B3ACE0D-4B41-4BFB-976E-AB5DB92EF87A}" srcOrd="1" destOrd="0" presId="urn:microsoft.com/office/officeart/2005/8/layout/hList1"/>
    <dgm:cxn modelId="{0EFEC942-B283-4072-B8B7-D47A7EEC8083}" type="presParOf" srcId="{BC5D85FF-610C-4610-B50C-ACCE920BCC84}" destId="{B8C30B4E-B207-44C9-BA11-3AD9BBF90699}" srcOrd="2" destOrd="0" presId="urn:microsoft.com/office/officeart/2005/8/layout/hList1"/>
    <dgm:cxn modelId="{A94713CB-CED7-4986-A30E-2FB10E8AD229}" type="presParOf" srcId="{B8C30B4E-B207-44C9-BA11-3AD9BBF90699}" destId="{893D81AE-A46D-47FD-B09F-B1457FF3F23D}" srcOrd="0" destOrd="0" presId="urn:microsoft.com/office/officeart/2005/8/layout/hList1"/>
    <dgm:cxn modelId="{E86E5DAD-D9E6-468C-9F78-CC1095CC5D00}" type="presParOf" srcId="{B8C30B4E-B207-44C9-BA11-3AD9BBF90699}" destId="{CC2959C8-96C7-4666-A171-BE9F1AD7312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D034AD-0673-48DF-B388-4976F116D3F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EAF0B5C9-3663-49F6-9A56-52E3B28E3359}">
      <dgm:prSet phldrT="[Text]" custT="1"/>
      <dgm:spPr/>
      <dgm:t>
        <a:bodyPr/>
        <a:lstStyle/>
        <a:p>
          <a:r>
            <a:rPr lang="en-IN" sz="2400" b="1" dirty="0">
              <a:solidFill>
                <a:schemeClr val="tx1"/>
              </a:solidFill>
              <a:latin typeface="Calibri" panose="020F0502020204030204" pitchFamily="34" charset="0"/>
              <a:cs typeface="Calibri" panose="020F0502020204030204" pitchFamily="34" charset="0"/>
            </a:rPr>
            <a:t>TYPE OF STUDY</a:t>
          </a:r>
        </a:p>
      </dgm:t>
    </dgm:pt>
    <dgm:pt modelId="{C1B0B9B3-E11E-4F32-8008-C02F8A79EC22}" type="parTrans" cxnId="{C000465A-5A9E-48D1-8186-3FB1AA824CF8}">
      <dgm:prSet/>
      <dgm:spPr/>
      <dgm:t>
        <a:bodyPr/>
        <a:lstStyle/>
        <a:p>
          <a:endParaRPr lang="en-IN" sz="2200"/>
        </a:p>
      </dgm:t>
    </dgm:pt>
    <dgm:pt modelId="{01815BA5-3274-4E0D-8435-82833EB535AC}" type="sibTrans" cxnId="{C000465A-5A9E-48D1-8186-3FB1AA824CF8}">
      <dgm:prSet/>
      <dgm:spPr/>
      <dgm:t>
        <a:bodyPr/>
        <a:lstStyle/>
        <a:p>
          <a:endParaRPr lang="en-IN" sz="2200"/>
        </a:p>
      </dgm:t>
    </dgm:pt>
    <dgm:pt modelId="{4E571A9B-BAF3-4739-ADA7-8CC614A8B6B3}">
      <dgm:prSet phldrT="[Text]" custT="1"/>
      <dgm:spPr/>
      <dgm:t>
        <a:bodyPr/>
        <a:lstStyle/>
        <a:p>
          <a:r>
            <a:rPr lang="en-IN" sz="2400" b="1" dirty="0">
              <a:solidFill>
                <a:schemeClr val="tx1"/>
              </a:solidFill>
              <a:latin typeface="Calibri" panose="020F0502020204030204" pitchFamily="34" charset="0"/>
              <a:cs typeface="Calibri" panose="020F0502020204030204" pitchFamily="34" charset="0"/>
            </a:rPr>
            <a:t>STUDY SAMPLE</a:t>
          </a:r>
        </a:p>
      </dgm:t>
    </dgm:pt>
    <dgm:pt modelId="{537AA89B-DB57-4D0B-ABEA-4B1F2F7B7627}" type="parTrans" cxnId="{461D6EA3-4C50-4815-ADB3-C18B6FE0AA8C}">
      <dgm:prSet/>
      <dgm:spPr/>
      <dgm:t>
        <a:bodyPr/>
        <a:lstStyle/>
        <a:p>
          <a:endParaRPr lang="en-IN" sz="2200"/>
        </a:p>
      </dgm:t>
    </dgm:pt>
    <dgm:pt modelId="{61D454FB-D1DE-4DCA-B6E8-DCA270C22E9F}" type="sibTrans" cxnId="{461D6EA3-4C50-4815-ADB3-C18B6FE0AA8C}">
      <dgm:prSet/>
      <dgm:spPr/>
      <dgm:t>
        <a:bodyPr/>
        <a:lstStyle/>
        <a:p>
          <a:endParaRPr lang="en-IN" sz="2200"/>
        </a:p>
      </dgm:t>
    </dgm:pt>
    <dgm:pt modelId="{960E0A23-83BF-4D56-9DD7-C865F2A4A448}">
      <dgm:prSet phldrT="[Text]" custT="1"/>
      <dgm:spPr/>
      <dgm:t>
        <a:bodyPr/>
        <a:lstStyle/>
        <a:p>
          <a:r>
            <a:rPr lang="en-IN" sz="2400" b="1" dirty="0">
              <a:solidFill>
                <a:schemeClr val="tx1"/>
              </a:solidFill>
              <a:latin typeface="Calibri" panose="020F0502020204030204" pitchFamily="34" charset="0"/>
              <a:cs typeface="Calibri" panose="020F0502020204030204" pitchFamily="34" charset="0"/>
            </a:rPr>
            <a:t>SAMPLING TYPE</a:t>
          </a:r>
        </a:p>
      </dgm:t>
    </dgm:pt>
    <dgm:pt modelId="{AE2E45BD-E76A-41B4-AACD-066E4E0E386A}" type="parTrans" cxnId="{A00498ED-2263-4992-A7F9-31BDC1772165}">
      <dgm:prSet/>
      <dgm:spPr/>
      <dgm:t>
        <a:bodyPr/>
        <a:lstStyle/>
        <a:p>
          <a:endParaRPr lang="en-IN" sz="2200"/>
        </a:p>
      </dgm:t>
    </dgm:pt>
    <dgm:pt modelId="{51CB30E5-FDEA-46C2-8FCC-54E6475D276E}" type="sibTrans" cxnId="{A00498ED-2263-4992-A7F9-31BDC1772165}">
      <dgm:prSet/>
      <dgm:spPr/>
      <dgm:t>
        <a:bodyPr/>
        <a:lstStyle/>
        <a:p>
          <a:endParaRPr lang="en-IN" sz="2200"/>
        </a:p>
      </dgm:t>
    </dgm:pt>
    <dgm:pt modelId="{0BC10EE5-C5D3-4763-8213-A01E063C486F}">
      <dgm:prSet custT="1"/>
      <dgm:spPr/>
      <dgm:t>
        <a:bodyPr/>
        <a:lstStyle/>
        <a:p>
          <a:r>
            <a:rPr lang="en-IN" sz="2000" dirty="0">
              <a:latin typeface="Calibri" panose="020F0502020204030204" pitchFamily="34" charset="0"/>
              <a:cs typeface="Calibri" panose="020F0502020204030204" pitchFamily="34" charset="0"/>
            </a:rPr>
            <a:t>Cross-sectional study</a:t>
          </a:r>
        </a:p>
      </dgm:t>
    </dgm:pt>
    <dgm:pt modelId="{C26B6AEC-2AE9-4BB3-A593-06BE6C8F8439}" type="parTrans" cxnId="{01CD2BC7-FB98-43AE-878A-F9FE9369A33A}">
      <dgm:prSet/>
      <dgm:spPr/>
      <dgm:t>
        <a:bodyPr/>
        <a:lstStyle/>
        <a:p>
          <a:endParaRPr lang="en-IN" sz="2200"/>
        </a:p>
      </dgm:t>
    </dgm:pt>
    <dgm:pt modelId="{889A124F-6E23-4B51-B60A-D94F031AED5F}" type="sibTrans" cxnId="{01CD2BC7-FB98-43AE-878A-F9FE9369A33A}">
      <dgm:prSet/>
      <dgm:spPr/>
      <dgm:t>
        <a:bodyPr/>
        <a:lstStyle/>
        <a:p>
          <a:endParaRPr lang="en-IN" sz="2200"/>
        </a:p>
      </dgm:t>
    </dgm:pt>
    <dgm:pt modelId="{5B621C8C-AF7C-47CD-8EFA-FC346C52ED0B}">
      <dgm:prSet custT="1"/>
      <dgm:spPr/>
      <dgm:t>
        <a:bodyPr/>
        <a:lstStyle/>
        <a:p>
          <a:r>
            <a:rPr lang="en-IN" sz="2000" dirty="0">
              <a:solidFill>
                <a:schemeClr val="tx1"/>
              </a:solidFill>
              <a:latin typeface="Calibri" panose="020F0502020204030204" pitchFamily="34" charset="0"/>
              <a:cs typeface="Calibri" panose="020F0502020204030204" pitchFamily="34" charset="0"/>
            </a:rPr>
            <a:t>342 respondents in the age group of 18-30 years from various regions of India (assuming prevalence of tobacco use, p=0.286*, 5% absolute margin of error at 95% confidence interval, 5% non-response rate)</a:t>
          </a:r>
        </a:p>
      </dgm:t>
    </dgm:pt>
    <dgm:pt modelId="{5B2DFDB6-62B2-49AB-B568-C3022A561BE7}" type="parTrans" cxnId="{65D5CE7B-3395-4466-9073-06AADB6BF156}">
      <dgm:prSet/>
      <dgm:spPr/>
      <dgm:t>
        <a:bodyPr/>
        <a:lstStyle/>
        <a:p>
          <a:endParaRPr lang="en-IN" sz="2200"/>
        </a:p>
      </dgm:t>
    </dgm:pt>
    <dgm:pt modelId="{ADF61388-4F8A-4E90-8628-73E429681694}" type="sibTrans" cxnId="{65D5CE7B-3395-4466-9073-06AADB6BF156}">
      <dgm:prSet/>
      <dgm:spPr/>
      <dgm:t>
        <a:bodyPr/>
        <a:lstStyle/>
        <a:p>
          <a:endParaRPr lang="en-IN" sz="2200"/>
        </a:p>
      </dgm:t>
    </dgm:pt>
    <dgm:pt modelId="{5FFA81AB-A199-49CB-A486-E00CB8FBD536}">
      <dgm:prSet custT="1"/>
      <dgm:spPr/>
      <dgm:t>
        <a:bodyPr/>
        <a:lstStyle/>
        <a:p>
          <a:r>
            <a:rPr lang="en-IN" sz="2000" dirty="0">
              <a:latin typeface="Calibri" panose="020F0502020204030204" pitchFamily="34" charset="0"/>
              <a:cs typeface="Calibri" panose="020F0502020204030204" pitchFamily="34" charset="0"/>
            </a:rPr>
            <a:t>Snowball sampling</a:t>
          </a:r>
        </a:p>
      </dgm:t>
    </dgm:pt>
    <dgm:pt modelId="{020F7069-DC51-4710-A860-C3AF4BE0A29E}" type="parTrans" cxnId="{124218D3-1665-49E9-AA92-5CD224C9D382}">
      <dgm:prSet/>
      <dgm:spPr/>
      <dgm:t>
        <a:bodyPr/>
        <a:lstStyle/>
        <a:p>
          <a:endParaRPr lang="en-IN" sz="2200"/>
        </a:p>
      </dgm:t>
    </dgm:pt>
    <dgm:pt modelId="{F6E52537-DA33-47A1-BF19-3E3B5B719EFD}" type="sibTrans" cxnId="{124218D3-1665-49E9-AA92-5CD224C9D382}">
      <dgm:prSet/>
      <dgm:spPr/>
      <dgm:t>
        <a:bodyPr/>
        <a:lstStyle/>
        <a:p>
          <a:endParaRPr lang="en-IN" sz="2200"/>
        </a:p>
      </dgm:t>
    </dgm:pt>
    <dgm:pt modelId="{A70154B9-CF2A-4826-B69E-4F133877DEC7}" type="pres">
      <dgm:prSet presAssocID="{E3D034AD-0673-48DF-B388-4976F116D3FD}" presName="linear" presStyleCnt="0">
        <dgm:presLayoutVars>
          <dgm:dir/>
          <dgm:animLvl val="lvl"/>
          <dgm:resizeHandles val="exact"/>
        </dgm:presLayoutVars>
      </dgm:prSet>
      <dgm:spPr/>
    </dgm:pt>
    <dgm:pt modelId="{A18D00C4-0131-4926-B59A-E3C017F2B576}" type="pres">
      <dgm:prSet presAssocID="{EAF0B5C9-3663-49F6-9A56-52E3B28E3359}" presName="parentLin" presStyleCnt="0"/>
      <dgm:spPr/>
    </dgm:pt>
    <dgm:pt modelId="{1C85761B-464D-4EA3-971D-90B2BC730768}" type="pres">
      <dgm:prSet presAssocID="{EAF0B5C9-3663-49F6-9A56-52E3B28E3359}" presName="parentLeftMargin" presStyleLbl="node1" presStyleIdx="0" presStyleCnt="3"/>
      <dgm:spPr/>
    </dgm:pt>
    <dgm:pt modelId="{92276406-BCA0-44FE-8775-B3C5AFF37F91}" type="pres">
      <dgm:prSet presAssocID="{EAF0B5C9-3663-49F6-9A56-52E3B28E3359}" presName="parentText" presStyleLbl="node1" presStyleIdx="0" presStyleCnt="3">
        <dgm:presLayoutVars>
          <dgm:chMax val="0"/>
          <dgm:bulletEnabled val="1"/>
        </dgm:presLayoutVars>
      </dgm:prSet>
      <dgm:spPr/>
    </dgm:pt>
    <dgm:pt modelId="{ED8349B6-DAB6-408E-A2CE-FAFE4FDEAECF}" type="pres">
      <dgm:prSet presAssocID="{EAF0B5C9-3663-49F6-9A56-52E3B28E3359}" presName="negativeSpace" presStyleCnt="0"/>
      <dgm:spPr/>
    </dgm:pt>
    <dgm:pt modelId="{04E80EB1-80F8-40A9-970D-A61709CCA082}" type="pres">
      <dgm:prSet presAssocID="{EAF0B5C9-3663-49F6-9A56-52E3B28E3359}" presName="childText" presStyleLbl="conFgAcc1" presStyleIdx="0" presStyleCnt="3" custScaleY="93788">
        <dgm:presLayoutVars>
          <dgm:bulletEnabled val="1"/>
        </dgm:presLayoutVars>
      </dgm:prSet>
      <dgm:spPr/>
    </dgm:pt>
    <dgm:pt modelId="{1A7D7857-F40B-433F-81F9-149FB7359156}" type="pres">
      <dgm:prSet presAssocID="{01815BA5-3274-4E0D-8435-82833EB535AC}" presName="spaceBetweenRectangles" presStyleCnt="0"/>
      <dgm:spPr/>
    </dgm:pt>
    <dgm:pt modelId="{3D48E51E-63EB-473F-B172-C137D4C2E559}" type="pres">
      <dgm:prSet presAssocID="{4E571A9B-BAF3-4739-ADA7-8CC614A8B6B3}" presName="parentLin" presStyleCnt="0"/>
      <dgm:spPr/>
    </dgm:pt>
    <dgm:pt modelId="{821FD700-D7C4-46BA-81CC-519D8D02D2F2}" type="pres">
      <dgm:prSet presAssocID="{4E571A9B-BAF3-4739-ADA7-8CC614A8B6B3}" presName="parentLeftMargin" presStyleLbl="node1" presStyleIdx="0" presStyleCnt="3"/>
      <dgm:spPr/>
    </dgm:pt>
    <dgm:pt modelId="{13D7EDAE-B5D2-442C-AA43-B4172B576827}" type="pres">
      <dgm:prSet presAssocID="{4E571A9B-BAF3-4739-ADA7-8CC614A8B6B3}" presName="parentText" presStyleLbl="node1" presStyleIdx="1" presStyleCnt="3">
        <dgm:presLayoutVars>
          <dgm:chMax val="0"/>
          <dgm:bulletEnabled val="1"/>
        </dgm:presLayoutVars>
      </dgm:prSet>
      <dgm:spPr/>
    </dgm:pt>
    <dgm:pt modelId="{DAADD2A9-D801-4E11-B1CA-589B2CC3FC4C}" type="pres">
      <dgm:prSet presAssocID="{4E571A9B-BAF3-4739-ADA7-8CC614A8B6B3}" presName="negativeSpace" presStyleCnt="0"/>
      <dgm:spPr/>
    </dgm:pt>
    <dgm:pt modelId="{CA170C24-9628-4126-BC5D-A7AA56277C53}" type="pres">
      <dgm:prSet presAssocID="{4E571A9B-BAF3-4739-ADA7-8CC614A8B6B3}" presName="childText" presStyleLbl="conFgAcc1" presStyleIdx="1" presStyleCnt="3">
        <dgm:presLayoutVars>
          <dgm:bulletEnabled val="1"/>
        </dgm:presLayoutVars>
      </dgm:prSet>
      <dgm:spPr/>
    </dgm:pt>
    <dgm:pt modelId="{B0D39FD7-0410-4A7D-AFCB-884CABE702B8}" type="pres">
      <dgm:prSet presAssocID="{61D454FB-D1DE-4DCA-B6E8-DCA270C22E9F}" presName="spaceBetweenRectangles" presStyleCnt="0"/>
      <dgm:spPr/>
    </dgm:pt>
    <dgm:pt modelId="{1A7F0902-5CF0-42E6-A7AF-0FA9ABA4205A}" type="pres">
      <dgm:prSet presAssocID="{960E0A23-83BF-4D56-9DD7-C865F2A4A448}" presName="parentLin" presStyleCnt="0"/>
      <dgm:spPr/>
    </dgm:pt>
    <dgm:pt modelId="{0FE4A8F5-9182-48AA-BCA8-ED3A631AE75B}" type="pres">
      <dgm:prSet presAssocID="{960E0A23-83BF-4D56-9DD7-C865F2A4A448}" presName="parentLeftMargin" presStyleLbl="node1" presStyleIdx="1" presStyleCnt="3"/>
      <dgm:spPr/>
    </dgm:pt>
    <dgm:pt modelId="{296007C1-644C-4297-A5A6-1D628F17B094}" type="pres">
      <dgm:prSet presAssocID="{960E0A23-83BF-4D56-9DD7-C865F2A4A448}" presName="parentText" presStyleLbl="node1" presStyleIdx="2" presStyleCnt="3">
        <dgm:presLayoutVars>
          <dgm:chMax val="0"/>
          <dgm:bulletEnabled val="1"/>
        </dgm:presLayoutVars>
      </dgm:prSet>
      <dgm:spPr/>
    </dgm:pt>
    <dgm:pt modelId="{553E11D7-5B11-4DA5-86E1-62AE78EE5BDB}" type="pres">
      <dgm:prSet presAssocID="{960E0A23-83BF-4D56-9DD7-C865F2A4A448}" presName="negativeSpace" presStyleCnt="0"/>
      <dgm:spPr/>
    </dgm:pt>
    <dgm:pt modelId="{A72BB2C4-DA7D-4B21-907C-AAFDBD223DDE}" type="pres">
      <dgm:prSet presAssocID="{960E0A23-83BF-4D56-9DD7-C865F2A4A448}" presName="childText" presStyleLbl="conFgAcc1" presStyleIdx="2" presStyleCnt="3">
        <dgm:presLayoutVars>
          <dgm:bulletEnabled val="1"/>
        </dgm:presLayoutVars>
      </dgm:prSet>
      <dgm:spPr/>
    </dgm:pt>
  </dgm:ptLst>
  <dgm:cxnLst>
    <dgm:cxn modelId="{B6048600-EF88-40DF-A679-68CF832CCE5E}" type="presOf" srcId="{5FFA81AB-A199-49CB-A486-E00CB8FBD536}" destId="{A72BB2C4-DA7D-4B21-907C-AAFDBD223DDE}" srcOrd="0" destOrd="0" presId="urn:microsoft.com/office/officeart/2005/8/layout/list1"/>
    <dgm:cxn modelId="{4B22C017-23CB-4659-BAFC-00114E940363}" type="presOf" srcId="{0BC10EE5-C5D3-4763-8213-A01E063C486F}" destId="{04E80EB1-80F8-40A9-970D-A61709CCA082}" srcOrd="0" destOrd="0" presId="urn:microsoft.com/office/officeart/2005/8/layout/list1"/>
    <dgm:cxn modelId="{5FD5274A-0718-4498-98D2-83B002F942FA}" type="presOf" srcId="{5B621C8C-AF7C-47CD-8EFA-FC346C52ED0B}" destId="{CA170C24-9628-4126-BC5D-A7AA56277C53}" srcOrd="0" destOrd="0" presId="urn:microsoft.com/office/officeart/2005/8/layout/list1"/>
    <dgm:cxn modelId="{F3EF0A51-E1A4-4C7A-9CF6-5A0D71A3201D}" type="presOf" srcId="{4E571A9B-BAF3-4739-ADA7-8CC614A8B6B3}" destId="{13D7EDAE-B5D2-442C-AA43-B4172B576827}" srcOrd="1" destOrd="0" presId="urn:microsoft.com/office/officeart/2005/8/layout/list1"/>
    <dgm:cxn modelId="{38AC3653-3C33-4431-933D-49FD50ADD6D3}" type="presOf" srcId="{960E0A23-83BF-4D56-9DD7-C865F2A4A448}" destId="{0FE4A8F5-9182-48AA-BCA8-ED3A631AE75B}" srcOrd="0" destOrd="0" presId="urn:microsoft.com/office/officeart/2005/8/layout/list1"/>
    <dgm:cxn modelId="{C000465A-5A9E-48D1-8186-3FB1AA824CF8}" srcId="{E3D034AD-0673-48DF-B388-4976F116D3FD}" destId="{EAF0B5C9-3663-49F6-9A56-52E3B28E3359}" srcOrd="0" destOrd="0" parTransId="{C1B0B9B3-E11E-4F32-8008-C02F8A79EC22}" sibTransId="{01815BA5-3274-4E0D-8435-82833EB535AC}"/>
    <dgm:cxn modelId="{65D5CE7B-3395-4466-9073-06AADB6BF156}" srcId="{4E571A9B-BAF3-4739-ADA7-8CC614A8B6B3}" destId="{5B621C8C-AF7C-47CD-8EFA-FC346C52ED0B}" srcOrd="0" destOrd="0" parTransId="{5B2DFDB6-62B2-49AB-B568-C3022A561BE7}" sibTransId="{ADF61388-4F8A-4E90-8628-73E429681694}"/>
    <dgm:cxn modelId="{2B88DB96-2EDA-42C6-900F-2548123B9DAD}" type="presOf" srcId="{4E571A9B-BAF3-4739-ADA7-8CC614A8B6B3}" destId="{821FD700-D7C4-46BA-81CC-519D8D02D2F2}" srcOrd="0" destOrd="0" presId="urn:microsoft.com/office/officeart/2005/8/layout/list1"/>
    <dgm:cxn modelId="{461D6EA3-4C50-4815-ADB3-C18B6FE0AA8C}" srcId="{E3D034AD-0673-48DF-B388-4976F116D3FD}" destId="{4E571A9B-BAF3-4739-ADA7-8CC614A8B6B3}" srcOrd="1" destOrd="0" parTransId="{537AA89B-DB57-4D0B-ABEA-4B1F2F7B7627}" sibTransId="{61D454FB-D1DE-4DCA-B6E8-DCA270C22E9F}"/>
    <dgm:cxn modelId="{379CD3A3-013E-48A6-BECD-BCCEE070130E}" type="presOf" srcId="{960E0A23-83BF-4D56-9DD7-C865F2A4A448}" destId="{296007C1-644C-4297-A5A6-1D628F17B094}" srcOrd="1" destOrd="0" presId="urn:microsoft.com/office/officeart/2005/8/layout/list1"/>
    <dgm:cxn modelId="{5BE686C1-28CA-4B82-BD36-683771020863}" type="presOf" srcId="{E3D034AD-0673-48DF-B388-4976F116D3FD}" destId="{A70154B9-CF2A-4826-B69E-4F133877DEC7}" srcOrd="0" destOrd="0" presId="urn:microsoft.com/office/officeart/2005/8/layout/list1"/>
    <dgm:cxn modelId="{01CD2BC7-FB98-43AE-878A-F9FE9369A33A}" srcId="{EAF0B5C9-3663-49F6-9A56-52E3B28E3359}" destId="{0BC10EE5-C5D3-4763-8213-A01E063C486F}" srcOrd="0" destOrd="0" parTransId="{C26B6AEC-2AE9-4BB3-A593-06BE6C8F8439}" sibTransId="{889A124F-6E23-4B51-B60A-D94F031AED5F}"/>
    <dgm:cxn modelId="{124218D3-1665-49E9-AA92-5CD224C9D382}" srcId="{960E0A23-83BF-4D56-9DD7-C865F2A4A448}" destId="{5FFA81AB-A199-49CB-A486-E00CB8FBD536}" srcOrd="0" destOrd="0" parTransId="{020F7069-DC51-4710-A860-C3AF4BE0A29E}" sibTransId="{F6E52537-DA33-47A1-BF19-3E3B5B719EFD}"/>
    <dgm:cxn modelId="{CA51BDDB-3C6F-48D6-A81D-A99782BF6E44}" type="presOf" srcId="{EAF0B5C9-3663-49F6-9A56-52E3B28E3359}" destId="{1C85761B-464D-4EA3-971D-90B2BC730768}" srcOrd="0" destOrd="0" presId="urn:microsoft.com/office/officeart/2005/8/layout/list1"/>
    <dgm:cxn modelId="{A00498ED-2263-4992-A7F9-31BDC1772165}" srcId="{E3D034AD-0673-48DF-B388-4976F116D3FD}" destId="{960E0A23-83BF-4D56-9DD7-C865F2A4A448}" srcOrd="2" destOrd="0" parTransId="{AE2E45BD-E76A-41B4-AACD-066E4E0E386A}" sibTransId="{51CB30E5-FDEA-46C2-8FCC-54E6475D276E}"/>
    <dgm:cxn modelId="{6C06C3F8-09E6-4771-8C8E-1F7D5C32CB69}" type="presOf" srcId="{EAF0B5C9-3663-49F6-9A56-52E3B28E3359}" destId="{92276406-BCA0-44FE-8775-B3C5AFF37F91}" srcOrd="1" destOrd="0" presId="urn:microsoft.com/office/officeart/2005/8/layout/list1"/>
    <dgm:cxn modelId="{0BA742D5-3977-4D47-9BC3-F1B55E37D8FD}" type="presParOf" srcId="{A70154B9-CF2A-4826-B69E-4F133877DEC7}" destId="{A18D00C4-0131-4926-B59A-E3C017F2B576}" srcOrd="0" destOrd="0" presId="urn:microsoft.com/office/officeart/2005/8/layout/list1"/>
    <dgm:cxn modelId="{08C9559A-C567-41CB-8F74-B5D50C670A7F}" type="presParOf" srcId="{A18D00C4-0131-4926-B59A-E3C017F2B576}" destId="{1C85761B-464D-4EA3-971D-90B2BC730768}" srcOrd="0" destOrd="0" presId="urn:microsoft.com/office/officeart/2005/8/layout/list1"/>
    <dgm:cxn modelId="{7BCD4D19-C58D-473B-8111-42134AC90AB5}" type="presParOf" srcId="{A18D00C4-0131-4926-B59A-E3C017F2B576}" destId="{92276406-BCA0-44FE-8775-B3C5AFF37F91}" srcOrd="1" destOrd="0" presId="urn:microsoft.com/office/officeart/2005/8/layout/list1"/>
    <dgm:cxn modelId="{D5A5BA56-26D7-4F33-82EF-2218D746CC3E}" type="presParOf" srcId="{A70154B9-CF2A-4826-B69E-4F133877DEC7}" destId="{ED8349B6-DAB6-408E-A2CE-FAFE4FDEAECF}" srcOrd="1" destOrd="0" presId="urn:microsoft.com/office/officeart/2005/8/layout/list1"/>
    <dgm:cxn modelId="{FBD22681-95A1-4CE6-B08F-DB94A292DB0D}" type="presParOf" srcId="{A70154B9-CF2A-4826-B69E-4F133877DEC7}" destId="{04E80EB1-80F8-40A9-970D-A61709CCA082}" srcOrd="2" destOrd="0" presId="urn:microsoft.com/office/officeart/2005/8/layout/list1"/>
    <dgm:cxn modelId="{61D97A76-2606-4345-A2CC-B8C3487C9220}" type="presParOf" srcId="{A70154B9-CF2A-4826-B69E-4F133877DEC7}" destId="{1A7D7857-F40B-433F-81F9-149FB7359156}" srcOrd="3" destOrd="0" presId="urn:microsoft.com/office/officeart/2005/8/layout/list1"/>
    <dgm:cxn modelId="{18A63DFA-F3FE-48EB-9974-123D7640D588}" type="presParOf" srcId="{A70154B9-CF2A-4826-B69E-4F133877DEC7}" destId="{3D48E51E-63EB-473F-B172-C137D4C2E559}" srcOrd="4" destOrd="0" presId="urn:microsoft.com/office/officeart/2005/8/layout/list1"/>
    <dgm:cxn modelId="{2B2CCEBD-95CF-4E1A-9B30-C277944114C8}" type="presParOf" srcId="{3D48E51E-63EB-473F-B172-C137D4C2E559}" destId="{821FD700-D7C4-46BA-81CC-519D8D02D2F2}" srcOrd="0" destOrd="0" presId="urn:microsoft.com/office/officeart/2005/8/layout/list1"/>
    <dgm:cxn modelId="{86431447-CCB7-43EF-80D4-DB08A2F047EA}" type="presParOf" srcId="{3D48E51E-63EB-473F-B172-C137D4C2E559}" destId="{13D7EDAE-B5D2-442C-AA43-B4172B576827}" srcOrd="1" destOrd="0" presId="urn:microsoft.com/office/officeart/2005/8/layout/list1"/>
    <dgm:cxn modelId="{63FDD3B3-BF07-4657-A7C7-30C58F72ED2F}" type="presParOf" srcId="{A70154B9-CF2A-4826-B69E-4F133877DEC7}" destId="{DAADD2A9-D801-4E11-B1CA-589B2CC3FC4C}" srcOrd="5" destOrd="0" presId="urn:microsoft.com/office/officeart/2005/8/layout/list1"/>
    <dgm:cxn modelId="{634E4109-DD99-4B2B-8C7B-23DB6A63E3AB}" type="presParOf" srcId="{A70154B9-CF2A-4826-B69E-4F133877DEC7}" destId="{CA170C24-9628-4126-BC5D-A7AA56277C53}" srcOrd="6" destOrd="0" presId="urn:microsoft.com/office/officeart/2005/8/layout/list1"/>
    <dgm:cxn modelId="{45144AC5-5EE5-48EA-B04F-2D14E378EA03}" type="presParOf" srcId="{A70154B9-CF2A-4826-B69E-4F133877DEC7}" destId="{B0D39FD7-0410-4A7D-AFCB-884CABE702B8}" srcOrd="7" destOrd="0" presId="urn:microsoft.com/office/officeart/2005/8/layout/list1"/>
    <dgm:cxn modelId="{F58F3948-B53A-4327-89EC-EF9656235571}" type="presParOf" srcId="{A70154B9-CF2A-4826-B69E-4F133877DEC7}" destId="{1A7F0902-5CF0-42E6-A7AF-0FA9ABA4205A}" srcOrd="8" destOrd="0" presId="urn:microsoft.com/office/officeart/2005/8/layout/list1"/>
    <dgm:cxn modelId="{9168B721-7E71-4215-8DDC-6B071380D105}" type="presParOf" srcId="{1A7F0902-5CF0-42E6-A7AF-0FA9ABA4205A}" destId="{0FE4A8F5-9182-48AA-BCA8-ED3A631AE75B}" srcOrd="0" destOrd="0" presId="urn:microsoft.com/office/officeart/2005/8/layout/list1"/>
    <dgm:cxn modelId="{2709A210-FDE4-4492-89D1-A0A4719D1243}" type="presParOf" srcId="{1A7F0902-5CF0-42E6-A7AF-0FA9ABA4205A}" destId="{296007C1-644C-4297-A5A6-1D628F17B094}" srcOrd="1" destOrd="0" presId="urn:microsoft.com/office/officeart/2005/8/layout/list1"/>
    <dgm:cxn modelId="{BA5852C1-4C9E-436B-A19B-C10B82122460}" type="presParOf" srcId="{A70154B9-CF2A-4826-B69E-4F133877DEC7}" destId="{553E11D7-5B11-4DA5-86E1-62AE78EE5BDB}" srcOrd="9" destOrd="0" presId="urn:microsoft.com/office/officeart/2005/8/layout/list1"/>
    <dgm:cxn modelId="{2D6B6FDE-3694-4BCC-903B-D66F3F654296}" type="presParOf" srcId="{A70154B9-CF2A-4826-B69E-4F133877DEC7}" destId="{A72BB2C4-DA7D-4B21-907C-AAFDBD223DD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EBB2AD-6EC4-4A6A-894B-531DCB17740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C2268149-FA37-4D32-A046-4638B12B15AE}">
      <dgm:prSet phldrT="[Text]" custT="1"/>
      <dgm:spPr/>
      <dgm:t>
        <a:bodyPr/>
        <a:lstStyle/>
        <a:p>
          <a:r>
            <a:rPr lang="en-IN" sz="2400" b="1" dirty="0">
              <a:solidFill>
                <a:schemeClr val="tx1"/>
              </a:solidFill>
              <a:latin typeface="Calibri" panose="020F0502020204030204" pitchFamily="34" charset="0"/>
              <a:cs typeface="Calibri" panose="020F0502020204030204" pitchFamily="34" charset="0"/>
            </a:rPr>
            <a:t>METHOD OF DATA COLLECTION</a:t>
          </a:r>
        </a:p>
      </dgm:t>
    </dgm:pt>
    <dgm:pt modelId="{28802DC5-22C0-4FBF-AB94-FFB3F65D236F}" type="parTrans" cxnId="{826EAF65-80B1-4A72-9303-70B9D52AD0B0}">
      <dgm:prSet/>
      <dgm:spPr/>
      <dgm:t>
        <a:bodyPr/>
        <a:lstStyle/>
        <a:p>
          <a:endParaRPr lang="en-IN" sz="2000"/>
        </a:p>
      </dgm:t>
    </dgm:pt>
    <dgm:pt modelId="{490F98B8-FAD4-46B0-94B3-DFA9D495DF44}" type="sibTrans" cxnId="{826EAF65-80B1-4A72-9303-70B9D52AD0B0}">
      <dgm:prSet/>
      <dgm:spPr/>
      <dgm:t>
        <a:bodyPr/>
        <a:lstStyle/>
        <a:p>
          <a:endParaRPr lang="en-IN" sz="2000"/>
        </a:p>
      </dgm:t>
    </dgm:pt>
    <dgm:pt modelId="{1AE5F973-6C7A-48E7-B7E6-39BA6D45C204}">
      <dgm:prSet custT="1"/>
      <dgm:spPr/>
      <dgm:t>
        <a:bodyPr/>
        <a:lstStyle/>
        <a:p>
          <a:r>
            <a:rPr lang="en-IN" sz="2000" dirty="0">
              <a:latin typeface="Calibri" panose="020F0502020204030204" pitchFamily="34" charset="0"/>
              <a:cs typeface="Calibri" panose="020F0502020204030204" pitchFamily="34" charset="0"/>
            </a:rPr>
            <a:t>Online, web-based, self-administered questionnaire circulated through social media and email to assess sociodemographic characteristics, tobacco use and its patterns, and perceived stress measures by the PSS-10 scale</a:t>
          </a:r>
        </a:p>
      </dgm:t>
    </dgm:pt>
    <dgm:pt modelId="{899F820D-A4E9-4249-B3EE-3CF6EA144C71}" type="parTrans" cxnId="{FDD9EC40-69F2-4D38-9570-781EEC01BD7F}">
      <dgm:prSet/>
      <dgm:spPr/>
      <dgm:t>
        <a:bodyPr/>
        <a:lstStyle/>
        <a:p>
          <a:endParaRPr lang="en-IN" sz="2000"/>
        </a:p>
      </dgm:t>
    </dgm:pt>
    <dgm:pt modelId="{D12DAAD4-376C-41F4-B10B-CB27EF425F83}" type="sibTrans" cxnId="{FDD9EC40-69F2-4D38-9570-781EEC01BD7F}">
      <dgm:prSet/>
      <dgm:spPr/>
      <dgm:t>
        <a:bodyPr/>
        <a:lstStyle/>
        <a:p>
          <a:endParaRPr lang="en-IN" sz="2000"/>
        </a:p>
      </dgm:t>
    </dgm:pt>
    <dgm:pt modelId="{BE947916-3C75-4D14-A077-14B31F601D3D}">
      <dgm:prSet phldrT="[Text]" custT="1"/>
      <dgm:spPr/>
      <dgm:t>
        <a:bodyPr/>
        <a:lstStyle/>
        <a:p>
          <a:r>
            <a:rPr lang="en-IN" sz="2400" b="1" dirty="0">
              <a:solidFill>
                <a:schemeClr val="tx1"/>
              </a:solidFill>
              <a:latin typeface="Calibri" panose="020F0502020204030204" pitchFamily="34" charset="0"/>
              <a:cs typeface="Calibri" panose="020F0502020204030204" pitchFamily="34" charset="0"/>
            </a:rPr>
            <a:t>DATA ANALYSIS</a:t>
          </a:r>
        </a:p>
      </dgm:t>
    </dgm:pt>
    <dgm:pt modelId="{B1F80B5C-51B4-4D5C-818A-A9137EFF1A04}" type="parTrans" cxnId="{E50182AE-DEBA-4C1B-B587-287ABB4C37A5}">
      <dgm:prSet/>
      <dgm:spPr/>
      <dgm:t>
        <a:bodyPr/>
        <a:lstStyle/>
        <a:p>
          <a:endParaRPr lang="en-IN" sz="2000"/>
        </a:p>
      </dgm:t>
    </dgm:pt>
    <dgm:pt modelId="{01BB2BC1-A72F-4E99-9C8C-FD3AB5CD08C4}" type="sibTrans" cxnId="{E50182AE-DEBA-4C1B-B587-287ABB4C37A5}">
      <dgm:prSet/>
      <dgm:spPr/>
      <dgm:t>
        <a:bodyPr/>
        <a:lstStyle/>
        <a:p>
          <a:endParaRPr lang="en-IN" sz="2000"/>
        </a:p>
      </dgm:t>
    </dgm:pt>
    <dgm:pt modelId="{BAECE6E7-B36B-4BA1-91C6-9737BA1D5568}">
      <dgm:prSet custT="1"/>
      <dgm:spPr/>
      <dgm:t>
        <a:bodyPr/>
        <a:lstStyle/>
        <a:p>
          <a:r>
            <a:rPr lang="en-IN" sz="2000" dirty="0">
              <a:latin typeface="Calibri" panose="020F0502020204030204" pitchFamily="34" charset="0"/>
              <a:cs typeface="Calibri" panose="020F0502020204030204" pitchFamily="34" charset="0"/>
            </a:rPr>
            <a:t>Data was analysed using SPSS Statistics version 22</a:t>
          </a:r>
        </a:p>
      </dgm:t>
    </dgm:pt>
    <dgm:pt modelId="{20FB2E42-8781-421C-B487-47AEAEF882DA}" type="parTrans" cxnId="{65BA52BE-8E1A-40EE-B061-CAD3BA37FB7C}">
      <dgm:prSet/>
      <dgm:spPr/>
      <dgm:t>
        <a:bodyPr/>
        <a:lstStyle/>
        <a:p>
          <a:endParaRPr lang="en-IN" sz="2000"/>
        </a:p>
      </dgm:t>
    </dgm:pt>
    <dgm:pt modelId="{C8A7A559-6930-4146-973F-3CC0BFA2F852}" type="sibTrans" cxnId="{65BA52BE-8E1A-40EE-B061-CAD3BA37FB7C}">
      <dgm:prSet/>
      <dgm:spPr/>
      <dgm:t>
        <a:bodyPr/>
        <a:lstStyle/>
        <a:p>
          <a:endParaRPr lang="en-IN" sz="2000"/>
        </a:p>
      </dgm:t>
    </dgm:pt>
    <dgm:pt modelId="{AA141FF8-9864-4123-A21C-AF41022915DD}">
      <dgm:prSet custT="1"/>
      <dgm:spPr/>
      <dgm:t>
        <a:bodyPr/>
        <a:lstStyle/>
        <a:p>
          <a:r>
            <a:rPr lang="en-IN" sz="2000" dirty="0">
              <a:latin typeface="Calibri" panose="020F0502020204030204" pitchFamily="34" charset="0"/>
              <a:cs typeface="Calibri" panose="020F0502020204030204" pitchFamily="34" charset="0"/>
            </a:rPr>
            <a:t>Categorical variables computed in proportions and associations tested for statistical significance using chi-square testing and logistic regression</a:t>
          </a:r>
        </a:p>
      </dgm:t>
    </dgm:pt>
    <dgm:pt modelId="{DC6385C2-BB78-4141-9B75-CDAD76C4CEB2}" type="parTrans" cxnId="{267DFC14-5D56-4D8C-8B4A-B4F762B42FD3}">
      <dgm:prSet/>
      <dgm:spPr/>
      <dgm:t>
        <a:bodyPr/>
        <a:lstStyle/>
        <a:p>
          <a:endParaRPr lang="en-IN" sz="2000"/>
        </a:p>
      </dgm:t>
    </dgm:pt>
    <dgm:pt modelId="{BDC0AD5A-07F6-42E8-84CA-542FC0D2EA29}" type="sibTrans" cxnId="{267DFC14-5D56-4D8C-8B4A-B4F762B42FD3}">
      <dgm:prSet/>
      <dgm:spPr/>
      <dgm:t>
        <a:bodyPr/>
        <a:lstStyle/>
        <a:p>
          <a:endParaRPr lang="en-IN" sz="2000"/>
        </a:p>
      </dgm:t>
    </dgm:pt>
    <dgm:pt modelId="{92A9C90A-7607-488E-8CE2-168CB1A949C5}" type="pres">
      <dgm:prSet presAssocID="{FEEBB2AD-6EC4-4A6A-894B-531DCB17740B}" presName="linear" presStyleCnt="0">
        <dgm:presLayoutVars>
          <dgm:dir/>
          <dgm:animLvl val="lvl"/>
          <dgm:resizeHandles val="exact"/>
        </dgm:presLayoutVars>
      </dgm:prSet>
      <dgm:spPr/>
    </dgm:pt>
    <dgm:pt modelId="{2E112CB5-DEB3-44F1-BA61-0F95B2628F10}" type="pres">
      <dgm:prSet presAssocID="{C2268149-FA37-4D32-A046-4638B12B15AE}" presName="parentLin" presStyleCnt="0"/>
      <dgm:spPr/>
    </dgm:pt>
    <dgm:pt modelId="{9F7B30E6-94E1-4212-96AD-7A1899951C42}" type="pres">
      <dgm:prSet presAssocID="{C2268149-FA37-4D32-A046-4638B12B15AE}" presName="parentLeftMargin" presStyleLbl="node1" presStyleIdx="0" presStyleCnt="2" custScaleY="62168" custLinFactNeighborX="-57396" custLinFactNeighborY="-84569"/>
      <dgm:spPr/>
    </dgm:pt>
    <dgm:pt modelId="{B3DF9B00-711F-462E-8143-E535691A44F3}" type="pres">
      <dgm:prSet presAssocID="{C2268149-FA37-4D32-A046-4638B12B15AE}" presName="parentText" presStyleLbl="node1" presStyleIdx="0" presStyleCnt="2" custScaleY="38050" custLinFactNeighborX="-70378" custLinFactNeighborY="-69291">
        <dgm:presLayoutVars>
          <dgm:chMax val="0"/>
          <dgm:bulletEnabled val="1"/>
        </dgm:presLayoutVars>
      </dgm:prSet>
      <dgm:spPr/>
    </dgm:pt>
    <dgm:pt modelId="{F81C230A-1A13-4C44-8952-F52092377862}" type="pres">
      <dgm:prSet presAssocID="{C2268149-FA37-4D32-A046-4638B12B15AE}" presName="negativeSpace" presStyleCnt="0"/>
      <dgm:spPr/>
    </dgm:pt>
    <dgm:pt modelId="{5CB49066-F4E6-432D-9206-0E780D870529}" type="pres">
      <dgm:prSet presAssocID="{C2268149-FA37-4D32-A046-4638B12B15AE}" presName="childText" presStyleLbl="conFgAcc1" presStyleIdx="0" presStyleCnt="2" custScaleY="62666" custLinFactY="-10007" custLinFactNeighborY="-100000">
        <dgm:presLayoutVars>
          <dgm:bulletEnabled val="1"/>
        </dgm:presLayoutVars>
      </dgm:prSet>
      <dgm:spPr/>
    </dgm:pt>
    <dgm:pt modelId="{A3A3471E-52EE-470C-B2C1-FDD6C2CB72DA}" type="pres">
      <dgm:prSet presAssocID="{490F98B8-FAD4-46B0-94B3-DFA9D495DF44}" presName="spaceBetweenRectangles" presStyleCnt="0"/>
      <dgm:spPr/>
    </dgm:pt>
    <dgm:pt modelId="{FDF717E3-A220-4DFD-9144-44E7B06EC642}" type="pres">
      <dgm:prSet presAssocID="{BE947916-3C75-4D14-A077-14B31F601D3D}" presName="parentLin" presStyleCnt="0"/>
      <dgm:spPr/>
    </dgm:pt>
    <dgm:pt modelId="{BC6CD200-D2E7-4E39-92F7-A33BD7A14604}" type="pres">
      <dgm:prSet presAssocID="{BE947916-3C75-4D14-A077-14B31F601D3D}" presName="parentLeftMargin" presStyleLbl="node1" presStyleIdx="0" presStyleCnt="2" custScaleY="50845" custLinFactNeighborX="-2367" custLinFactNeighborY="-18980"/>
      <dgm:spPr/>
    </dgm:pt>
    <dgm:pt modelId="{746EBF01-16CF-4138-B825-4D9AB79C4DB1}" type="pres">
      <dgm:prSet presAssocID="{BE947916-3C75-4D14-A077-14B31F601D3D}" presName="parentText" presStyleLbl="node1" presStyleIdx="1" presStyleCnt="2" custScaleY="33366" custLinFactNeighborX="-63906" custLinFactNeighborY="-40158">
        <dgm:presLayoutVars>
          <dgm:chMax val="0"/>
          <dgm:bulletEnabled val="1"/>
        </dgm:presLayoutVars>
      </dgm:prSet>
      <dgm:spPr/>
    </dgm:pt>
    <dgm:pt modelId="{260D5B89-96D7-43D9-B325-4D83BBA24A97}" type="pres">
      <dgm:prSet presAssocID="{BE947916-3C75-4D14-A077-14B31F601D3D}" presName="negativeSpace" presStyleCnt="0"/>
      <dgm:spPr/>
    </dgm:pt>
    <dgm:pt modelId="{AC3CB07D-9C56-445C-8C4F-0937AB30F8FD}" type="pres">
      <dgm:prSet presAssocID="{BE947916-3C75-4D14-A077-14B31F601D3D}" presName="childText" presStyleLbl="conFgAcc1" presStyleIdx="1" presStyleCnt="2" custScaleY="67536" custLinFactNeighborX="110" custLinFactNeighborY="-11155">
        <dgm:presLayoutVars>
          <dgm:bulletEnabled val="1"/>
        </dgm:presLayoutVars>
      </dgm:prSet>
      <dgm:spPr/>
    </dgm:pt>
  </dgm:ptLst>
  <dgm:cxnLst>
    <dgm:cxn modelId="{24776005-9818-4304-BCDF-8372382D2B1E}" type="presOf" srcId="{BE947916-3C75-4D14-A077-14B31F601D3D}" destId="{BC6CD200-D2E7-4E39-92F7-A33BD7A14604}" srcOrd="0" destOrd="0" presId="urn:microsoft.com/office/officeart/2005/8/layout/list1"/>
    <dgm:cxn modelId="{267DFC14-5D56-4D8C-8B4A-B4F762B42FD3}" srcId="{BE947916-3C75-4D14-A077-14B31F601D3D}" destId="{AA141FF8-9864-4123-A21C-AF41022915DD}" srcOrd="1" destOrd="0" parTransId="{DC6385C2-BB78-4141-9B75-CDAD76C4CEB2}" sibTransId="{BDC0AD5A-07F6-42E8-84CA-542FC0D2EA29}"/>
    <dgm:cxn modelId="{C4927129-E6DB-4190-A9E6-C49429159AB9}" type="presOf" srcId="{C2268149-FA37-4D32-A046-4638B12B15AE}" destId="{B3DF9B00-711F-462E-8143-E535691A44F3}" srcOrd="1" destOrd="0" presId="urn:microsoft.com/office/officeart/2005/8/layout/list1"/>
    <dgm:cxn modelId="{01F0B738-0272-486E-9DB9-FA3418AC71C9}" type="presOf" srcId="{1AE5F973-6C7A-48E7-B7E6-39BA6D45C204}" destId="{5CB49066-F4E6-432D-9206-0E780D870529}" srcOrd="0" destOrd="0" presId="urn:microsoft.com/office/officeart/2005/8/layout/list1"/>
    <dgm:cxn modelId="{FDD9EC40-69F2-4D38-9570-781EEC01BD7F}" srcId="{C2268149-FA37-4D32-A046-4638B12B15AE}" destId="{1AE5F973-6C7A-48E7-B7E6-39BA6D45C204}" srcOrd="0" destOrd="0" parTransId="{899F820D-A4E9-4249-B3EE-3CF6EA144C71}" sibTransId="{D12DAAD4-376C-41F4-B10B-CB27EF425F83}"/>
    <dgm:cxn modelId="{826EAF65-80B1-4A72-9303-70B9D52AD0B0}" srcId="{FEEBB2AD-6EC4-4A6A-894B-531DCB17740B}" destId="{C2268149-FA37-4D32-A046-4638B12B15AE}" srcOrd="0" destOrd="0" parTransId="{28802DC5-22C0-4FBF-AB94-FFB3F65D236F}" sibTransId="{490F98B8-FAD4-46B0-94B3-DFA9D495DF44}"/>
    <dgm:cxn modelId="{CC02AA52-37BA-439D-A3BC-4A4E27B2E2E8}" type="presOf" srcId="{AA141FF8-9864-4123-A21C-AF41022915DD}" destId="{AC3CB07D-9C56-445C-8C4F-0937AB30F8FD}" srcOrd="0" destOrd="1" presId="urn:microsoft.com/office/officeart/2005/8/layout/list1"/>
    <dgm:cxn modelId="{E50182AE-DEBA-4C1B-B587-287ABB4C37A5}" srcId="{FEEBB2AD-6EC4-4A6A-894B-531DCB17740B}" destId="{BE947916-3C75-4D14-A077-14B31F601D3D}" srcOrd="1" destOrd="0" parTransId="{B1F80B5C-51B4-4D5C-818A-A9137EFF1A04}" sibTransId="{01BB2BC1-A72F-4E99-9C8C-FD3AB5CD08C4}"/>
    <dgm:cxn modelId="{65BA52BE-8E1A-40EE-B061-CAD3BA37FB7C}" srcId="{BE947916-3C75-4D14-A077-14B31F601D3D}" destId="{BAECE6E7-B36B-4BA1-91C6-9737BA1D5568}" srcOrd="0" destOrd="0" parTransId="{20FB2E42-8781-421C-B487-47AEAEF882DA}" sibTransId="{C8A7A559-6930-4146-973F-3CC0BFA2F852}"/>
    <dgm:cxn modelId="{619BFBC0-3AC0-40B9-AE26-FFD9B6DE2670}" type="presOf" srcId="{BAECE6E7-B36B-4BA1-91C6-9737BA1D5568}" destId="{AC3CB07D-9C56-445C-8C4F-0937AB30F8FD}" srcOrd="0" destOrd="0" presId="urn:microsoft.com/office/officeart/2005/8/layout/list1"/>
    <dgm:cxn modelId="{3BAB1DD1-3899-41E9-AD0A-88A0DC9B2FA0}" type="presOf" srcId="{FEEBB2AD-6EC4-4A6A-894B-531DCB17740B}" destId="{92A9C90A-7607-488E-8CE2-168CB1A949C5}" srcOrd="0" destOrd="0" presId="urn:microsoft.com/office/officeart/2005/8/layout/list1"/>
    <dgm:cxn modelId="{9F5B44DC-11A7-4812-9E12-D5E82C22FAE9}" type="presOf" srcId="{BE947916-3C75-4D14-A077-14B31F601D3D}" destId="{746EBF01-16CF-4138-B825-4D9AB79C4DB1}" srcOrd="1" destOrd="0" presId="urn:microsoft.com/office/officeart/2005/8/layout/list1"/>
    <dgm:cxn modelId="{BADDE6F3-2AAB-41CA-A7FC-AEC80FF2F001}" type="presOf" srcId="{C2268149-FA37-4D32-A046-4638B12B15AE}" destId="{9F7B30E6-94E1-4212-96AD-7A1899951C42}" srcOrd="0" destOrd="0" presId="urn:microsoft.com/office/officeart/2005/8/layout/list1"/>
    <dgm:cxn modelId="{C38E091D-D832-44D1-8774-BFB4BDFA27EA}" type="presParOf" srcId="{92A9C90A-7607-488E-8CE2-168CB1A949C5}" destId="{2E112CB5-DEB3-44F1-BA61-0F95B2628F10}" srcOrd="0" destOrd="0" presId="urn:microsoft.com/office/officeart/2005/8/layout/list1"/>
    <dgm:cxn modelId="{87578C7F-06B7-49C5-874E-907CEF5153A1}" type="presParOf" srcId="{2E112CB5-DEB3-44F1-BA61-0F95B2628F10}" destId="{9F7B30E6-94E1-4212-96AD-7A1899951C42}" srcOrd="0" destOrd="0" presId="urn:microsoft.com/office/officeart/2005/8/layout/list1"/>
    <dgm:cxn modelId="{6D790C2B-9B8C-4B5C-A2B2-82E3756C49EA}" type="presParOf" srcId="{2E112CB5-DEB3-44F1-BA61-0F95B2628F10}" destId="{B3DF9B00-711F-462E-8143-E535691A44F3}" srcOrd="1" destOrd="0" presId="urn:microsoft.com/office/officeart/2005/8/layout/list1"/>
    <dgm:cxn modelId="{B67BE287-9B34-4EF5-8F0C-E9116201D2A5}" type="presParOf" srcId="{92A9C90A-7607-488E-8CE2-168CB1A949C5}" destId="{F81C230A-1A13-4C44-8952-F52092377862}" srcOrd="1" destOrd="0" presId="urn:microsoft.com/office/officeart/2005/8/layout/list1"/>
    <dgm:cxn modelId="{BF79C210-B236-46F8-8796-3D6492983142}" type="presParOf" srcId="{92A9C90A-7607-488E-8CE2-168CB1A949C5}" destId="{5CB49066-F4E6-432D-9206-0E780D870529}" srcOrd="2" destOrd="0" presId="urn:microsoft.com/office/officeart/2005/8/layout/list1"/>
    <dgm:cxn modelId="{94337C19-4471-40AE-8B90-69E9A69A28C9}" type="presParOf" srcId="{92A9C90A-7607-488E-8CE2-168CB1A949C5}" destId="{A3A3471E-52EE-470C-B2C1-FDD6C2CB72DA}" srcOrd="3" destOrd="0" presId="urn:microsoft.com/office/officeart/2005/8/layout/list1"/>
    <dgm:cxn modelId="{FFE6F5DA-2783-4E06-85A8-EF73BA030DC4}" type="presParOf" srcId="{92A9C90A-7607-488E-8CE2-168CB1A949C5}" destId="{FDF717E3-A220-4DFD-9144-44E7B06EC642}" srcOrd="4" destOrd="0" presId="urn:microsoft.com/office/officeart/2005/8/layout/list1"/>
    <dgm:cxn modelId="{9ECA375C-B15C-4AAD-87C4-22C50A5BA7E4}" type="presParOf" srcId="{FDF717E3-A220-4DFD-9144-44E7B06EC642}" destId="{BC6CD200-D2E7-4E39-92F7-A33BD7A14604}" srcOrd="0" destOrd="0" presId="urn:microsoft.com/office/officeart/2005/8/layout/list1"/>
    <dgm:cxn modelId="{6EBCDE81-8BF6-45CF-AAA2-2D9790AFE489}" type="presParOf" srcId="{FDF717E3-A220-4DFD-9144-44E7B06EC642}" destId="{746EBF01-16CF-4138-B825-4D9AB79C4DB1}" srcOrd="1" destOrd="0" presId="urn:microsoft.com/office/officeart/2005/8/layout/list1"/>
    <dgm:cxn modelId="{BBFE3414-59FD-4C84-AADB-8DC7954E7F8B}" type="presParOf" srcId="{92A9C90A-7607-488E-8CE2-168CB1A949C5}" destId="{260D5B89-96D7-43D9-B325-4D83BBA24A97}" srcOrd="5" destOrd="0" presId="urn:microsoft.com/office/officeart/2005/8/layout/list1"/>
    <dgm:cxn modelId="{C886476F-0E90-47D0-B4AF-62838FD6D042}" type="presParOf" srcId="{92A9C90A-7607-488E-8CE2-168CB1A949C5}" destId="{AC3CB07D-9C56-445C-8C4F-0937AB30F8FD}"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DEBDE1-07E8-4CB2-8F63-F84607040DEC}">
      <dsp:nvSpPr>
        <dsp:cNvPr id="0" name=""/>
        <dsp:cNvSpPr/>
      </dsp:nvSpPr>
      <dsp:spPr>
        <a:xfrm>
          <a:off x="51" y="189299"/>
          <a:ext cx="4909332" cy="187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a:lnSpc>
              <a:spcPct val="90000"/>
            </a:lnSpc>
            <a:spcBef>
              <a:spcPct val="0"/>
            </a:spcBef>
            <a:spcAft>
              <a:spcPct val="35000"/>
            </a:spcAft>
            <a:buNone/>
          </a:pPr>
          <a:r>
            <a:rPr lang="en-IN" sz="3000" b="1" kern="1200" dirty="0">
              <a:solidFill>
                <a:schemeClr val="tx1"/>
              </a:solidFill>
              <a:latin typeface="Calibri" panose="020F0502020204030204" pitchFamily="34" charset="0"/>
              <a:cs typeface="Calibri" panose="020F0502020204030204" pitchFamily="34" charset="0"/>
            </a:rPr>
            <a:t>PRIMARY OBJECTIVE</a:t>
          </a:r>
        </a:p>
      </dsp:txBody>
      <dsp:txXfrm>
        <a:off x="51" y="189299"/>
        <a:ext cx="4909332" cy="1872000"/>
      </dsp:txXfrm>
    </dsp:sp>
    <dsp:sp modelId="{6E75427A-FC9F-40C1-80F9-50059E53218A}">
      <dsp:nvSpPr>
        <dsp:cNvPr id="0" name=""/>
        <dsp:cNvSpPr/>
      </dsp:nvSpPr>
      <dsp:spPr>
        <a:xfrm>
          <a:off x="51" y="2061299"/>
          <a:ext cx="4909332" cy="28548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Font typeface="Arial" panose="020B0604020202020204" pitchFamily="34" charset="0"/>
            <a:buChar char="•"/>
          </a:pPr>
          <a:r>
            <a:rPr lang="en-IN" sz="2400" kern="1200" dirty="0">
              <a:latin typeface="Calibri" panose="020F0502020204030204" pitchFamily="34" charset="0"/>
              <a:cs typeface="Calibri" panose="020F0502020204030204" pitchFamily="34" charset="0"/>
            </a:rPr>
            <a:t>To determine the prevalence and patterns of tobacco use among young adults in India</a:t>
          </a:r>
        </a:p>
      </dsp:txBody>
      <dsp:txXfrm>
        <a:off x="51" y="2061299"/>
        <a:ext cx="4909332" cy="2854800"/>
      </dsp:txXfrm>
    </dsp:sp>
    <dsp:sp modelId="{893D81AE-A46D-47FD-B09F-B1457FF3F23D}">
      <dsp:nvSpPr>
        <dsp:cNvPr id="0" name=""/>
        <dsp:cNvSpPr/>
      </dsp:nvSpPr>
      <dsp:spPr>
        <a:xfrm>
          <a:off x="5596690" y="189299"/>
          <a:ext cx="4909332" cy="187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a:lnSpc>
              <a:spcPct val="90000"/>
            </a:lnSpc>
            <a:spcBef>
              <a:spcPct val="0"/>
            </a:spcBef>
            <a:spcAft>
              <a:spcPct val="35000"/>
            </a:spcAft>
            <a:buNone/>
          </a:pPr>
          <a:r>
            <a:rPr lang="en-IN" sz="3000" b="1" kern="1200" dirty="0">
              <a:solidFill>
                <a:schemeClr val="tx1"/>
              </a:solidFill>
              <a:latin typeface="Calibri" panose="020F0502020204030204" pitchFamily="34" charset="0"/>
              <a:cs typeface="Calibri" panose="020F0502020204030204" pitchFamily="34" charset="0"/>
            </a:rPr>
            <a:t>SECONDARY OBJECTIVE</a:t>
          </a:r>
        </a:p>
      </dsp:txBody>
      <dsp:txXfrm>
        <a:off x="5596690" y="189299"/>
        <a:ext cx="4909332" cy="1872000"/>
      </dsp:txXfrm>
    </dsp:sp>
    <dsp:sp modelId="{CC2959C8-96C7-4666-A171-BE9F1AD7312E}">
      <dsp:nvSpPr>
        <dsp:cNvPr id="0" name=""/>
        <dsp:cNvSpPr/>
      </dsp:nvSpPr>
      <dsp:spPr>
        <a:xfrm>
          <a:off x="5596690" y="2061299"/>
          <a:ext cx="4909332" cy="28548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IN" sz="2400" kern="1200" dirty="0">
              <a:latin typeface="Calibri" panose="020F0502020204030204" pitchFamily="34" charset="0"/>
              <a:cs typeface="Calibri" panose="020F0502020204030204" pitchFamily="34" charset="0"/>
            </a:rPr>
            <a:t>To investigate the association of tobacco use with perceived stress among young adults in India</a:t>
          </a:r>
        </a:p>
      </dsp:txBody>
      <dsp:txXfrm>
        <a:off x="5596690" y="2061299"/>
        <a:ext cx="4909332" cy="2854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E80EB1-80F8-40A9-970D-A61709CCA082}">
      <dsp:nvSpPr>
        <dsp:cNvPr id="0" name=""/>
        <dsp:cNvSpPr/>
      </dsp:nvSpPr>
      <dsp:spPr>
        <a:xfrm>
          <a:off x="0" y="276908"/>
          <a:ext cx="8191499" cy="75778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751" tIns="374904" rIns="635751" bIns="142240" numCol="1" spcCol="1270" anchor="t" anchorCtr="0">
          <a:noAutofit/>
        </a:bodyPr>
        <a:lstStyle/>
        <a:p>
          <a:pPr marL="228600" lvl="1" indent="-228600" algn="l" defTabSz="889000">
            <a:lnSpc>
              <a:spcPct val="90000"/>
            </a:lnSpc>
            <a:spcBef>
              <a:spcPct val="0"/>
            </a:spcBef>
            <a:spcAft>
              <a:spcPct val="15000"/>
            </a:spcAft>
            <a:buChar char="•"/>
          </a:pPr>
          <a:r>
            <a:rPr lang="en-IN" sz="2000" kern="1200" dirty="0">
              <a:latin typeface="Calibri" panose="020F0502020204030204" pitchFamily="34" charset="0"/>
              <a:cs typeface="Calibri" panose="020F0502020204030204" pitchFamily="34" charset="0"/>
            </a:rPr>
            <a:t>Cross-sectional study</a:t>
          </a:r>
        </a:p>
      </dsp:txBody>
      <dsp:txXfrm>
        <a:off x="0" y="276908"/>
        <a:ext cx="8191499" cy="757783"/>
      </dsp:txXfrm>
    </dsp:sp>
    <dsp:sp modelId="{92276406-BCA0-44FE-8775-B3C5AFF37F91}">
      <dsp:nvSpPr>
        <dsp:cNvPr id="0" name=""/>
        <dsp:cNvSpPr/>
      </dsp:nvSpPr>
      <dsp:spPr>
        <a:xfrm>
          <a:off x="409574" y="11228"/>
          <a:ext cx="5734049"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6733" tIns="0" rIns="216733" bIns="0" numCol="1" spcCol="1270" anchor="ctr" anchorCtr="0">
          <a:noAutofit/>
        </a:bodyPr>
        <a:lstStyle/>
        <a:p>
          <a:pPr marL="0" lvl="0" indent="0" algn="l" defTabSz="1066800">
            <a:lnSpc>
              <a:spcPct val="90000"/>
            </a:lnSpc>
            <a:spcBef>
              <a:spcPct val="0"/>
            </a:spcBef>
            <a:spcAft>
              <a:spcPct val="35000"/>
            </a:spcAft>
            <a:buNone/>
          </a:pPr>
          <a:r>
            <a:rPr lang="en-IN" sz="2400" b="1" kern="1200" dirty="0">
              <a:solidFill>
                <a:schemeClr val="tx1"/>
              </a:solidFill>
              <a:latin typeface="Calibri" panose="020F0502020204030204" pitchFamily="34" charset="0"/>
              <a:cs typeface="Calibri" panose="020F0502020204030204" pitchFamily="34" charset="0"/>
            </a:rPr>
            <a:t>TYPE OF STUDY</a:t>
          </a:r>
        </a:p>
      </dsp:txBody>
      <dsp:txXfrm>
        <a:off x="435513" y="37167"/>
        <a:ext cx="5682171" cy="479482"/>
      </dsp:txXfrm>
    </dsp:sp>
    <dsp:sp modelId="{CA170C24-9628-4126-BC5D-A7AA56277C53}">
      <dsp:nvSpPr>
        <dsp:cNvPr id="0" name=""/>
        <dsp:cNvSpPr/>
      </dsp:nvSpPr>
      <dsp:spPr>
        <a:xfrm>
          <a:off x="0" y="1397571"/>
          <a:ext cx="8191499" cy="16443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751" tIns="374904" rIns="635751" bIns="142240" numCol="1" spcCol="1270" anchor="t" anchorCtr="0">
          <a:noAutofit/>
        </a:bodyPr>
        <a:lstStyle/>
        <a:p>
          <a:pPr marL="228600" lvl="1" indent="-228600" algn="l" defTabSz="889000">
            <a:lnSpc>
              <a:spcPct val="90000"/>
            </a:lnSpc>
            <a:spcBef>
              <a:spcPct val="0"/>
            </a:spcBef>
            <a:spcAft>
              <a:spcPct val="15000"/>
            </a:spcAft>
            <a:buChar char="•"/>
          </a:pPr>
          <a:r>
            <a:rPr lang="en-IN" sz="2000" kern="1200" dirty="0">
              <a:solidFill>
                <a:schemeClr val="tx1"/>
              </a:solidFill>
              <a:latin typeface="Calibri" panose="020F0502020204030204" pitchFamily="34" charset="0"/>
              <a:cs typeface="Calibri" panose="020F0502020204030204" pitchFamily="34" charset="0"/>
            </a:rPr>
            <a:t>342 respondents in the age group of 18-30 years from various regions of India (assuming prevalence of tobacco use, p=0.286*, 5% absolute margin of error at 95% confidence interval, 5% non-response rate)</a:t>
          </a:r>
        </a:p>
      </dsp:txBody>
      <dsp:txXfrm>
        <a:off x="0" y="1397571"/>
        <a:ext cx="8191499" cy="1644300"/>
      </dsp:txXfrm>
    </dsp:sp>
    <dsp:sp modelId="{13D7EDAE-B5D2-442C-AA43-B4172B576827}">
      <dsp:nvSpPr>
        <dsp:cNvPr id="0" name=""/>
        <dsp:cNvSpPr/>
      </dsp:nvSpPr>
      <dsp:spPr>
        <a:xfrm>
          <a:off x="409574" y="1131891"/>
          <a:ext cx="5734049"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6733" tIns="0" rIns="216733" bIns="0" numCol="1" spcCol="1270" anchor="ctr" anchorCtr="0">
          <a:noAutofit/>
        </a:bodyPr>
        <a:lstStyle/>
        <a:p>
          <a:pPr marL="0" lvl="0" indent="0" algn="l" defTabSz="1066800">
            <a:lnSpc>
              <a:spcPct val="90000"/>
            </a:lnSpc>
            <a:spcBef>
              <a:spcPct val="0"/>
            </a:spcBef>
            <a:spcAft>
              <a:spcPct val="35000"/>
            </a:spcAft>
            <a:buNone/>
          </a:pPr>
          <a:r>
            <a:rPr lang="en-IN" sz="2400" b="1" kern="1200" dirty="0">
              <a:solidFill>
                <a:schemeClr val="tx1"/>
              </a:solidFill>
              <a:latin typeface="Calibri" panose="020F0502020204030204" pitchFamily="34" charset="0"/>
              <a:cs typeface="Calibri" panose="020F0502020204030204" pitchFamily="34" charset="0"/>
            </a:rPr>
            <a:t>STUDY SAMPLE</a:t>
          </a:r>
        </a:p>
      </dsp:txBody>
      <dsp:txXfrm>
        <a:off x="435513" y="1157830"/>
        <a:ext cx="5682171" cy="479482"/>
      </dsp:txXfrm>
    </dsp:sp>
    <dsp:sp modelId="{A72BB2C4-DA7D-4B21-907C-AAFDBD223DDE}">
      <dsp:nvSpPr>
        <dsp:cNvPr id="0" name=""/>
        <dsp:cNvSpPr/>
      </dsp:nvSpPr>
      <dsp:spPr>
        <a:xfrm>
          <a:off x="0" y="3404751"/>
          <a:ext cx="8191499" cy="8079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751" tIns="374904" rIns="635751" bIns="142240" numCol="1" spcCol="1270" anchor="t" anchorCtr="0">
          <a:noAutofit/>
        </a:bodyPr>
        <a:lstStyle/>
        <a:p>
          <a:pPr marL="228600" lvl="1" indent="-228600" algn="l" defTabSz="889000">
            <a:lnSpc>
              <a:spcPct val="90000"/>
            </a:lnSpc>
            <a:spcBef>
              <a:spcPct val="0"/>
            </a:spcBef>
            <a:spcAft>
              <a:spcPct val="15000"/>
            </a:spcAft>
            <a:buChar char="•"/>
          </a:pPr>
          <a:r>
            <a:rPr lang="en-IN" sz="2000" kern="1200" dirty="0">
              <a:latin typeface="Calibri" panose="020F0502020204030204" pitchFamily="34" charset="0"/>
              <a:cs typeface="Calibri" panose="020F0502020204030204" pitchFamily="34" charset="0"/>
            </a:rPr>
            <a:t>Snowball sampling</a:t>
          </a:r>
        </a:p>
      </dsp:txBody>
      <dsp:txXfrm>
        <a:off x="0" y="3404751"/>
        <a:ext cx="8191499" cy="807975"/>
      </dsp:txXfrm>
    </dsp:sp>
    <dsp:sp modelId="{296007C1-644C-4297-A5A6-1D628F17B094}">
      <dsp:nvSpPr>
        <dsp:cNvPr id="0" name=""/>
        <dsp:cNvSpPr/>
      </dsp:nvSpPr>
      <dsp:spPr>
        <a:xfrm>
          <a:off x="409574" y="3139071"/>
          <a:ext cx="5734049"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6733" tIns="0" rIns="216733" bIns="0" numCol="1" spcCol="1270" anchor="ctr" anchorCtr="0">
          <a:noAutofit/>
        </a:bodyPr>
        <a:lstStyle/>
        <a:p>
          <a:pPr marL="0" lvl="0" indent="0" algn="l" defTabSz="1066800">
            <a:lnSpc>
              <a:spcPct val="90000"/>
            </a:lnSpc>
            <a:spcBef>
              <a:spcPct val="0"/>
            </a:spcBef>
            <a:spcAft>
              <a:spcPct val="35000"/>
            </a:spcAft>
            <a:buNone/>
          </a:pPr>
          <a:r>
            <a:rPr lang="en-IN" sz="2400" b="1" kern="1200" dirty="0">
              <a:solidFill>
                <a:schemeClr val="tx1"/>
              </a:solidFill>
              <a:latin typeface="Calibri" panose="020F0502020204030204" pitchFamily="34" charset="0"/>
              <a:cs typeface="Calibri" panose="020F0502020204030204" pitchFamily="34" charset="0"/>
            </a:rPr>
            <a:t>SAMPLING TYPE</a:t>
          </a:r>
        </a:p>
      </dsp:txBody>
      <dsp:txXfrm>
        <a:off x="435513" y="3165010"/>
        <a:ext cx="5682171" cy="479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B49066-F4E6-432D-9206-0E780D870529}">
      <dsp:nvSpPr>
        <dsp:cNvPr id="0" name=""/>
        <dsp:cNvSpPr/>
      </dsp:nvSpPr>
      <dsp:spPr>
        <a:xfrm>
          <a:off x="0" y="802881"/>
          <a:ext cx="8048625" cy="16423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24663" tIns="395732" rIns="624663" bIns="142240" numCol="1" spcCol="1270" anchor="t" anchorCtr="0">
          <a:noAutofit/>
        </a:bodyPr>
        <a:lstStyle/>
        <a:p>
          <a:pPr marL="228600" lvl="1" indent="-228600" algn="l" defTabSz="889000">
            <a:lnSpc>
              <a:spcPct val="90000"/>
            </a:lnSpc>
            <a:spcBef>
              <a:spcPct val="0"/>
            </a:spcBef>
            <a:spcAft>
              <a:spcPct val="15000"/>
            </a:spcAft>
            <a:buChar char="•"/>
          </a:pPr>
          <a:r>
            <a:rPr lang="en-IN" sz="2000" kern="1200" dirty="0">
              <a:latin typeface="Calibri" panose="020F0502020204030204" pitchFamily="34" charset="0"/>
              <a:cs typeface="Calibri" panose="020F0502020204030204" pitchFamily="34" charset="0"/>
            </a:rPr>
            <a:t>Online, web-based, self-administered questionnaire circulated through social media and email to assess sociodemographic characteristics, tobacco use and its patterns, and perceived stress measures by the PSS-10 scale</a:t>
          </a:r>
        </a:p>
      </dsp:txBody>
      <dsp:txXfrm>
        <a:off x="0" y="802881"/>
        <a:ext cx="8048625" cy="1642350"/>
      </dsp:txXfrm>
    </dsp:sp>
    <dsp:sp modelId="{B3DF9B00-711F-462E-8143-E535691A44F3}">
      <dsp:nvSpPr>
        <dsp:cNvPr id="0" name=""/>
        <dsp:cNvSpPr/>
      </dsp:nvSpPr>
      <dsp:spPr>
        <a:xfrm>
          <a:off x="119208" y="327412"/>
          <a:ext cx="5634037" cy="71887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2953" tIns="0" rIns="212953" bIns="0" numCol="1" spcCol="1270" anchor="ctr" anchorCtr="0">
          <a:noAutofit/>
        </a:bodyPr>
        <a:lstStyle/>
        <a:p>
          <a:pPr marL="0" lvl="0" indent="0" algn="l" defTabSz="1066800">
            <a:lnSpc>
              <a:spcPct val="90000"/>
            </a:lnSpc>
            <a:spcBef>
              <a:spcPct val="0"/>
            </a:spcBef>
            <a:spcAft>
              <a:spcPct val="35000"/>
            </a:spcAft>
            <a:buNone/>
          </a:pPr>
          <a:r>
            <a:rPr lang="en-IN" sz="2400" b="1" kern="1200" dirty="0">
              <a:solidFill>
                <a:schemeClr val="tx1"/>
              </a:solidFill>
              <a:latin typeface="Calibri" panose="020F0502020204030204" pitchFamily="34" charset="0"/>
              <a:cs typeface="Calibri" panose="020F0502020204030204" pitchFamily="34" charset="0"/>
            </a:rPr>
            <a:t>METHOD OF DATA COLLECTION</a:t>
          </a:r>
        </a:p>
      </dsp:txBody>
      <dsp:txXfrm>
        <a:off x="154300" y="362504"/>
        <a:ext cx="5563853" cy="648687"/>
      </dsp:txXfrm>
    </dsp:sp>
    <dsp:sp modelId="{AC3CB07D-9C56-445C-8C4F-0937AB30F8FD}">
      <dsp:nvSpPr>
        <dsp:cNvPr id="0" name=""/>
        <dsp:cNvSpPr/>
      </dsp:nvSpPr>
      <dsp:spPr>
        <a:xfrm>
          <a:off x="0" y="2979057"/>
          <a:ext cx="8048625" cy="180402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24663" tIns="395732" rIns="624663" bIns="142240" numCol="1" spcCol="1270" anchor="t" anchorCtr="0">
          <a:noAutofit/>
        </a:bodyPr>
        <a:lstStyle/>
        <a:p>
          <a:pPr marL="228600" lvl="1" indent="-228600" algn="l" defTabSz="889000">
            <a:lnSpc>
              <a:spcPct val="90000"/>
            </a:lnSpc>
            <a:spcBef>
              <a:spcPct val="0"/>
            </a:spcBef>
            <a:spcAft>
              <a:spcPct val="15000"/>
            </a:spcAft>
            <a:buChar char="•"/>
          </a:pPr>
          <a:r>
            <a:rPr lang="en-IN" sz="2000" kern="1200" dirty="0">
              <a:latin typeface="Calibri" panose="020F0502020204030204" pitchFamily="34" charset="0"/>
              <a:cs typeface="Calibri" panose="020F0502020204030204" pitchFamily="34" charset="0"/>
            </a:rPr>
            <a:t>Data was analysed using SPSS Statistics version 22</a:t>
          </a:r>
        </a:p>
        <a:p>
          <a:pPr marL="228600" lvl="1" indent="-228600" algn="l" defTabSz="889000">
            <a:lnSpc>
              <a:spcPct val="90000"/>
            </a:lnSpc>
            <a:spcBef>
              <a:spcPct val="0"/>
            </a:spcBef>
            <a:spcAft>
              <a:spcPct val="15000"/>
            </a:spcAft>
            <a:buChar char="•"/>
          </a:pPr>
          <a:r>
            <a:rPr lang="en-IN" sz="2000" kern="1200" dirty="0">
              <a:latin typeface="Calibri" panose="020F0502020204030204" pitchFamily="34" charset="0"/>
              <a:cs typeface="Calibri" panose="020F0502020204030204" pitchFamily="34" charset="0"/>
            </a:rPr>
            <a:t>Categorical variables computed in proportions and associations tested for statistical significance using chi-square testing and logistic regression</a:t>
          </a:r>
        </a:p>
      </dsp:txBody>
      <dsp:txXfrm>
        <a:off x="0" y="2979057"/>
        <a:ext cx="8048625" cy="1804021"/>
      </dsp:txXfrm>
    </dsp:sp>
    <dsp:sp modelId="{746EBF01-16CF-4138-B825-4D9AB79C4DB1}">
      <dsp:nvSpPr>
        <dsp:cNvPr id="0" name=""/>
        <dsp:cNvSpPr/>
      </dsp:nvSpPr>
      <dsp:spPr>
        <a:xfrm>
          <a:off x="145253" y="2639998"/>
          <a:ext cx="5634037" cy="6303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2953" tIns="0" rIns="212953" bIns="0" numCol="1" spcCol="1270" anchor="ctr" anchorCtr="0">
          <a:noAutofit/>
        </a:bodyPr>
        <a:lstStyle/>
        <a:p>
          <a:pPr marL="0" lvl="0" indent="0" algn="l" defTabSz="1066800">
            <a:lnSpc>
              <a:spcPct val="90000"/>
            </a:lnSpc>
            <a:spcBef>
              <a:spcPct val="0"/>
            </a:spcBef>
            <a:spcAft>
              <a:spcPct val="35000"/>
            </a:spcAft>
            <a:buNone/>
          </a:pPr>
          <a:r>
            <a:rPr lang="en-IN" sz="2400" b="1" kern="1200" dirty="0">
              <a:solidFill>
                <a:schemeClr val="tx1"/>
              </a:solidFill>
              <a:latin typeface="Calibri" panose="020F0502020204030204" pitchFamily="34" charset="0"/>
              <a:cs typeface="Calibri" panose="020F0502020204030204" pitchFamily="34" charset="0"/>
            </a:rPr>
            <a:t>DATA ANALYSIS</a:t>
          </a:r>
        </a:p>
      </dsp:txBody>
      <dsp:txXfrm>
        <a:off x="176025" y="2670770"/>
        <a:ext cx="5572493" cy="568833"/>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A57456-157A-C12A-2FEC-91B7B9EE49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9D46761-828E-1508-56BD-BAEADF3486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F95820-84BB-3447-8286-60A51307E7F2}" type="datetimeFigureOut">
              <a:rPr lang="en-US" smtClean="0"/>
              <a:t>7/9/2024</a:t>
            </a:fld>
            <a:endParaRPr lang="en-US" dirty="0"/>
          </a:p>
        </p:txBody>
      </p:sp>
      <p:sp>
        <p:nvSpPr>
          <p:cNvPr id="4" name="Footer Placeholder 3">
            <a:extLst>
              <a:ext uri="{FF2B5EF4-FFF2-40B4-BE49-F238E27FC236}">
                <a16:creationId xmlns:a16="http://schemas.microsoft.com/office/drawing/2014/main" id="{CD428A7E-6B0E-809C-73D1-4B5E2FF471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89A5AA6-0C5B-430A-E0C4-C90B2F0A1CD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476440-F66F-F947-8EFC-EA5202ACFD25}" type="slidenum">
              <a:rPr lang="en-US" smtClean="0"/>
              <a:t>‹#›</a:t>
            </a:fld>
            <a:endParaRPr lang="en-US" dirty="0"/>
          </a:p>
        </p:txBody>
      </p:sp>
    </p:spTree>
    <p:extLst>
      <p:ext uri="{BB962C8B-B14F-4D97-AF65-F5344CB8AC3E}">
        <p14:creationId xmlns:p14="http://schemas.microsoft.com/office/powerpoint/2010/main" val="23371176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08FC54-6AE4-6A4A-9756-823A0F1BE5A6}" type="datetimeFigureOut">
              <a:rPr lang="en-US" smtClean="0"/>
              <a:t>7/9/2024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79E9EB-07EB-9D44-9F5A-AB1FBECCDD88}" type="slidenum">
              <a:rPr lang="en-US" smtClean="0"/>
              <a:t>‹#›</a:t>
            </a:fld>
            <a:endParaRPr lang="en-US" dirty="0"/>
          </a:p>
        </p:txBody>
      </p:sp>
    </p:spTree>
    <p:extLst>
      <p:ext uri="{BB962C8B-B14F-4D97-AF65-F5344CB8AC3E}">
        <p14:creationId xmlns:p14="http://schemas.microsoft.com/office/powerpoint/2010/main" val="154675874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C745E-9B5A-59BF-BF50-4F251E39D58D}"/>
              </a:ext>
            </a:extLst>
          </p:cNvPr>
          <p:cNvSpPr/>
          <p:nvPr userDrawn="1"/>
        </p:nvSpPr>
        <p:spPr>
          <a:xfrm>
            <a:off x="304800" y="266701"/>
            <a:ext cx="11582400" cy="63245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524000" y="6044184"/>
            <a:ext cx="9144000" cy="356616"/>
          </a:xfrm>
        </p:spPr>
        <p:txBody>
          <a:bodyPr/>
          <a:lstStyle>
            <a:lvl1pPr marL="0" indent="0" algn="ct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Picture Placeholder 9">
            <a:extLst>
              <a:ext uri="{FF2B5EF4-FFF2-40B4-BE49-F238E27FC236}">
                <a16:creationId xmlns:a16="http://schemas.microsoft.com/office/drawing/2014/main" id="{F2B4A7EA-9E3F-9CE1-56B5-92F4FDDA6991}"/>
              </a:ext>
            </a:extLst>
          </p:cNvPr>
          <p:cNvSpPr>
            <a:spLocks noGrp="1"/>
          </p:cNvSpPr>
          <p:nvPr>
            <p:ph type="pic" sz="quarter" idx="10"/>
          </p:nvPr>
        </p:nvSpPr>
        <p:spPr>
          <a:xfrm>
            <a:off x="2324100" y="758952"/>
            <a:ext cx="7543800" cy="5029200"/>
          </a:xfrm>
          <a:custGeom>
            <a:avLst/>
            <a:gdLst>
              <a:gd name="connsiteX0" fmla="*/ 3567113 w 7543800"/>
              <a:gd name="connsiteY0" fmla="*/ 4869270 h 5029200"/>
              <a:gd name="connsiteX1" fmla="*/ 3567113 w 7543800"/>
              <a:gd name="connsiteY1" fmla="*/ 4957572 h 5029200"/>
              <a:gd name="connsiteX2" fmla="*/ 3976688 w 7543800"/>
              <a:gd name="connsiteY2" fmla="*/ 4957572 h 5029200"/>
              <a:gd name="connsiteX3" fmla="*/ 3976688 w 7543800"/>
              <a:gd name="connsiteY3" fmla="*/ 4869270 h 5029200"/>
              <a:gd name="connsiteX4" fmla="*/ 0 w 7543800"/>
              <a:gd name="connsiteY4" fmla="*/ 0 h 5029200"/>
              <a:gd name="connsiteX5" fmla="*/ 7543800 w 7543800"/>
              <a:gd name="connsiteY5" fmla="*/ 0 h 5029200"/>
              <a:gd name="connsiteX6" fmla="*/ 7543800 w 7543800"/>
              <a:gd name="connsiteY6" fmla="*/ 5029200 h 5029200"/>
              <a:gd name="connsiteX7" fmla="*/ 0 w 7543800"/>
              <a:gd name="connsiteY7" fmla="*/ 502920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43800" h="5029200">
                <a:moveTo>
                  <a:pt x="3567113" y="4869270"/>
                </a:moveTo>
                <a:lnTo>
                  <a:pt x="3567113" y="4957572"/>
                </a:lnTo>
                <a:lnTo>
                  <a:pt x="3976688" y="4957572"/>
                </a:lnTo>
                <a:lnTo>
                  <a:pt x="3976688" y="4869270"/>
                </a:lnTo>
                <a:close/>
                <a:moveTo>
                  <a:pt x="0" y="0"/>
                </a:moveTo>
                <a:lnTo>
                  <a:pt x="7543800" y="0"/>
                </a:lnTo>
                <a:lnTo>
                  <a:pt x="7543800" y="5029200"/>
                </a:lnTo>
                <a:lnTo>
                  <a:pt x="0" y="5029200"/>
                </a:lnTo>
                <a:close/>
              </a:path>
            </a:pathLst>
          </a:custGeom>
        </p:spPr>
        <p:txBody>
          <a:bodyPr wrap="square">
            <a:noAutofit/>
          </a:bodyPr>
          <a:lstStyle>
            <a:lvl1pPr marL="0" indent="0" algn="ctr">
              <a:buNone/>
              <a:defRPr/>
            </a:lvl1pPr>
          </a:lstStyle>
          <a:p>
            <a:r>
              <a:rPr lang="en-US"/>
              <a:t>Click icon to add picture</a:t>
            </a:r>
            <a:endParaRPr lang="en-US" dirty="0"/>
          </a:p>
        </p:txBody>
      </p:sp>
      <p:sp>
        <p:nvSpPr>
          <p:cNvPr id="9" name="Title 8">
            <a:extLst>
              <a:ext uri="{FF2B5EF4-FFF2-40B4-BE49-F238E27FC236}">
                <a16:creationId xmlns:a16="http://schemas.microsoft.com/office/drawing/2014/main" id="{42398E06-9E0E-BC81-DEB5-1DB2F8635C23}"/>
              </a:ext>
            </a:extLst>
          </p:cNvPr>
          <p:cNvSpPr>
            <a:spLocks noGrp="1"/>
          </p:cNvSpPr>
          <p:nvPr>
            <p:ph type="title"/>
          </p:nvPr>
        </p:nvSpPr>
        <p:spPr>
          <a:xfrm>
            <a:off x="838200" y="3108960"/>
            <a:ext cx="10515600" cy="640080"/>
          </a:xfrm>
        </p:spPr>
        <p:txBody>
          <a:bodyPr anchor="ctr"/>
          <a:lstStyle>
            <a:lvl1pPr algn="ctr">
              <a:defRPr sz="6000" spc="300" baseline="0"/>
            </a:lvl1pPr>
          </a:lstStyle>
          <a:p>
            <a:r>
              <a:rPr lang="en-US"/>
              <a:t>Click to edit Master title style</a:t>
            </a:r>
            <a:endParaRPr lang="en-US" dirty="0"/>
          </a:p>
        </p:txBody>
      </p:sp>
      <p:sp>
        <p:nvSpPr>
          <p:cNvPr id="11" name="Rectangle 10">
            <a:extLst>
              <a:ext uri="{FF2B5EF4-FFF2-40B4-BE49-F238E27FC236}">
                <a16:creationId xmlns:a16="http://schemas.microsoft.com/office/drawing/2014/main" id="{39F70834-CB8D-A95B-D859-6E5B4C6B4F78}"/>
              </a:ext>
            </a:extLst>
          </p:cNvPr>
          <p:cNvSpPr/>
          <p:nvPr userDrawn="1"/>
        </p:nvSpPr>
        <p:spPr>
          <a:xfrm>
            <a:off x="5891213" y="5628222"/>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90691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ist">
    <p:spTree>
      <p:nvGrpSpPr>
        <p:cNvPr id="1" name=""/>
        <p:cNvGrpSpPr/>
        <p:nvPr/>
      </p:nvGrpSpPr>
      <p:grpSpPr>
        <a:xfrm>
          <a:off x="0" y="0"/>
          <a:ext cx="0" cy="0"/>
          <a:chOff x="0" y="0"/>
          <a:chExt cx="0" cy="0"/>
        </a:xfrm>
      </p:grpSpPr>
      <p:sp>
        <p:nvSpPr>
          <p:cNvPr id="38" name="Picture Placeholder 37">
            <a:extLst>
              <a:ext uri="{FF2B5EF4-FFF2-40B4-BE49-F238E27FC236}">
                <a16:creationId xmlns:a16="http://schemas.microsoft.com/office/drawing/2014/main" id="{7068A9B7-F56A-44B7-D61E-66289C79F1C3}"/>
              </a:ext>
            </a:extLst>
          </p:cNvPr>
          <p:cNvSpPr>
            <a:spLocks noGrp="1"/>
          </p:cNvSpPr>
          <p:nvPr>
            <p:ph type="pic" sz="quarter" idx="30"/>
          </p:nvPr>
        </p:nvSpPr>
        <p:spPr>
          <a:xfrm>
            <a:off x="0" y="5175504"/>
            <a:ext cx="12188952" cy="1682496"/>
          </a:xfrm>
        </p:spPr>
        <p:txBody>
          <a:bodyPr anchor="ctr"/>
          <a:lstStyle>
            <a:lvl1pPr marL="0" indent="0"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085088" y="609600"/>
            <a:ext cx="10021824" cy="1252728"/>
          </a:xfrm>
        </p:spPr>
        <p:txBody>
          <a:bodyPr/>
          <a:lstStyle>
            <a:lvl1pPr algn="ctr">
              <a:lnSpc>
                <a:spcPts val="5760"/>
              </a:lnSpc>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lvl1pPr>
              <a:defRPr>
                <a:solidFill>
                  <a:schemeClr val="bg1"/>
                </a:solidFill>
              </a:defRPr>
            </a:lvl1p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383280"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383280"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5468112"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5468112"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7552944"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7552944"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cxnSp>
        <p:nvCxnSpPr>
          <p:cNvPr id="17" name="Straight Connector 16">
            <a:extLst>
              <a:ext uri="{FF2B5EF4-FFF2-40B4-BE49-F238E27FC236}">
                <a16:creationId xmlns:a16="http://schemas.microsoft.com/office/drawing/2014/main" id="{BF42A71B-2F05-7F67-85C0-0C5AA947983D}"/>
              </a:ext>
            </a:extLst>
          </p:cNvPr>
          <p:cNvCxnSpPr>
            <a:cxnSpLocks/>
          </p:cNvCxnSpPr>
          <p:nvPr userDrawn="1"/>
        </p:nvCxnSpPr>
        <p:spPr>
          <a:xfrm>
            <a:off x="3383280"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BC25395-CA95-6040-8ED6-C7D8A2E16C49}"/>
              </a:ext>
            </a:extLst>
          </p:cNvPr>
          <p:cNvCxnSpPr>
            <a:cxnSpLocks/>
          </p:cNvCxnSpPr>
          <p:nvPr userDrawn="1"/>
        </p:nvCxnSpPr>
        <p:spPr>
          <a:xfrm>
            <a:off x="9637776"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E2F589B-649A-57C2-1D3E-79FDFF84BADB}"/>
              </a:ext>
            </a:extLst>
          </p:cNvPr>
          <p:cNvCxnSpPr>
            <a:cxnSpLocks/>
          </p:cNvCxnSpPr>
          <p:nvPr userDrawn="1"/>
        </p:nvCxnSpPr>
        <p:spPr>
          <a:xfrm>
            <a:off x="7552944"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1F3728F-0FBF-5AD2-357E-FFCFFBF7687E}"/>
              </a:ext>
            </a:extLst>
          </p:cNvPr>
          <p:cNvCxnSpPr>
            <a:cxnSpLocks/>
          </p:cNvCxnSpPr>
          <p:nvPr userDrawn="1"/>
        </p:nvCxnSpPr>
        <p:spPr>
          <a:xfrm>
            <a:off x="5468112"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Text Placeholder 13">
            <a:extLst>
              <a:ext uri="{FF2B5EF4-FFF2-40B4-BE49-F238E27FC236}">
                <a16:creationId xmlns:a16="http://schemas.microsoft.com/office/drawing/2014/main" id="{1025D334-8990-1960-8865-C877ECC47E67}"/>
              </a:ext>
            </a:extLst>
          </p:cNvPr>
          <p:cNvSpPr>
            <a:spLocks noGrp="1"/>
          </p:cNvSpPr>
          <p:nvPr>
            <p:ph type="body" sz="quarter" idx="28"/>
          </p:nvPr>
        </p:nvSpPr>
        <p:spPr>
          <a:xfrm>
            <a:off x="9637776"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26" name="Text Placeholder 13">
            <a:extLst>
              <a:ext uri="{FF2B5EF4-FFF2-40B4-BE49-F238E27FC236}">
                <a16:creationId xmlns:a16="http://schemas.microsoft.com/office/drawing/2014/main" id="{7F491CA2-1A10-E7DB-4203-DC7E9E48CCFF}"/>
              </a:ext>
            </a:extLst>
          </p:cNvPr>
          <p:cNvSpPr>
            <a:spLocks noGrp="1"/>
          </p:cNvSpPr>
          <p:nvPr>
            <p:ph type="body" sz="quarter" idx="29"/>
          </p:nvPr>
        </p:nvSpPr>
        <p:spPr>
          <a:xfrm>
            <a:off x="9637776"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cxnSp>
        <p:nvCxnSpPr>
          <p:cNvPr id="34" name="Straight Connector 33">
            <a:extLst>
              <a:ext uri="{FF2B5EF4-FFF2-40B4-BE49-F238E27FC236}">
                <a16:creationId xmlns:a16="http://schemas.microsoft.com/office/drawing/2014/main" id="{7A9AA302-5107-FDE7-557C-3305A9A7DEC2}"/>
              </a:ext>
            </a:extLst>
          </p:cNvPr>
          <p:cNvCxnSpPr>
            <a:cxnSpLocks/>
          </p:cNvCxnSpPr>
          <p:nvPr userDrawn="1"/>
        </p:nvCxnSpPr>
        <p:spPr>
          <a:xfrm>
            <a:off x="1298448"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41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38" name="Picture Placeholder 37">
            <a:extLst>
              <a:ext uri="{FF2B5EF4-FFF2-40B4-BE49-F238E27FC236}">
                <a16:creationId xmlns:a16="http://schemas.microsoft.com/office/drawing/2014/main" id="{7068A9B7-F56A-44B7-D61E-66289C79F1C3}"/>
              </a:ext>
            </a:extLst>
          </p:cNvPr>
          <p:cNvSpPr>
            <a:spLocks noGrp="1"/>
          </p:cNvSpPr>
          <p:nvPr>
            <p:ph type="pic" sz="quarter" idx="30"/>
          </p:nvPr>
        </p:nvSpPr>
        <p:spPr>
          <a:xfrm>
            <a:off x="0" y="0"/>
            <a:ext cx="12188952" cy="1682496"/>
          </a:xfrm>
        </p:spPr>
        <p:txBody>
          <a:bodyPr anchor="ctr"/>
          <a:lstStyle>
            <a:lvl1pPr marL="0" indent="0"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298448" y="5221224"/>
            <a:ext cx="3621024" cy="621792"/>
          </a:xfrm>
        </p:spPr>
        <p:txBody>
          <a:bodyPr/>
          <a:lstStyle>
            <a:lvl1pPr algn="l">
              <a:lnSpc>
                <a:spcPts val="5760"/>
              </a:lnSpc>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lvl1pPr>
              <a:defRPr>
                <a:solidFill>
                  <a:schemeClr val="accent1"/>
                </a:solidFill>
              </a:defRPr>
            </a:lvl1p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300984"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5312664"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7315200"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25" name="Text Placeholder 13">
            <a:extLst>
              <a:ext uri="{FF2B5EF4-FFF2-40B4-BE49-F238E27FC236}">
                <a16:creationId xmlns:a16="http://schemas.microsoft.com/office/drawing/2014/main" id="{1025D334-8990-1960-8865-C877ECC47E67}"/>
              </a:ext>
            </a:extLst>
          </p:cNvPr>
          <p:cNvSpPr>
            <a:spLocks noGrp="1"/>
          </p:cNvSpPr>
          <p:nvPr>
            <p:ph type="body" sz="quarter" idx="28"/>
          </p:nvPr>
        </p:nvSpPr>
        <p:spPr>
          <a:xfrm>
            <a:off x="9321800"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cxnSp>
        <p:nvCxnSpPr>
          <p:cNvPr id="5" name="Straight Connector 4">
            <a:extLst>
              <a:ext uri="{FF2B5EF4-FFF2-40B4-BE49-F238E27FC236}">
                <a16:creationId xmlns:a16="http://schemas.microsoft.com/office/drawing/2014/main" id="{73769F54-E10C-40C4-5EFF-E8A9CA520AEC}"/>
              </a:ext>
            </a:extLst>
          </p:cNvPr>
          <p:cNvCxnSpPr>
            <a:cxnSpLocks/>
          </p:cNvCxnSpPr>
          <p:nvPr userDrawn="1"/>
        </p:nvCxnSpPr>
        <p:spPr>
          <a:xfrm>
            <a:off x="1298448" y="6111876"/>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6E7B1EF-9D07-1E66-7467-93C9AE48BD85}"/>
              </a:ext>
            </a:extLst>
          </p:cNvPr>
          <p:cNvCxnSpPr>
            <a:cxnSpLocks/>
          </p:cNvCxnSpPr>
          <p:nvPr userDrawn="1"/>
        </p:nvCxnSpPr>
        <p:spPr>
          <a:xfrm flipH="1">
            <a:off x="1219200" y="2871216"/>
            <a:ext cx="9595104" cy="0"/>
          </a:xfrm>
          <a:prstGeom prst="line">
            <a:avLst/>
          </a:prstGeom>
          <a:ln w="12700" cap="flat" cmpd="sng" algn="ctr">
            <a:solidFill>
              <a:schemeClr val="accent1"/>
            </a:solidFill>
            <a:prstDash val="solid"/>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300984"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5312664"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7315200"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26" name="Text Placeholder 13">
            <a:extLst>
              <a:ext uri="{FF2B5EF4-FFF2-40B4-BE49-F238E27FC236}">
                <a16:creationId xmlns:a16="http://schemas.microsoft.com/office/drawing/2014/main" id="{7F491CA2-1A10-E7DB-4203-DC7E9E48CCFF}"/>
              </a:ext>
            </a:extLst>
          </p:cNvPr>
          <p:cNvSpPr>
            <a:spLocks noGrp="1"/>
          </p:cNvSpPr>
          <p:nvPr>
            <p:ph type="body" sz="quarter" idx="29"/>
          </p:nvPr>
        </p:nvSpPr>
        <p:spPr>
          <a:xfrm>
            <a:off x="9321800"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8" name="Text Placeholder 7">
            <a:extLst>
              <a:ext uri="{FF2B5EF4-FFF2-40B4-BE49-F238E27FC236}">
                <a16:creationId xmlns:a16="http://schemas.microsoft.com/office/drawing/2014/main" id="{75476138-49FF-70BE-6359-0A511EFB243F}"/>
              </a:ext>
            </a:extLst>
          </p:cNvPr>
          <p:cNvSpPr>
            <a:spLocks noGrp="1"/>
          </p:cNvSpPr>
          <p:nvPr>
            <p:ph type="body" sz="quarter" idx="31" hasCustomPrompt="1"/>
          </p:nvPr>
        </p:nvSpPr>
        <p:spPr>
          <a:xfrm>
            <a:off x="3300984"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2" name="Text Placeholder 7">
            <a:extLst>
              <a:ext uri="{FF2B5EF4-FFF2-40B4-BE49-F238E27FC236}">
                <a16:creationId xmlns:a16="http://schemas.microsoft.com/office/drawing/2014/main" id="{46EFC43B-3F8D-6957-F343-F3D9C3E7A716}"/>
              </a:ext>
            </a:extLst>
          </p:cNvPr>
          <p:cNvSpPr>
            <a:spLocks noGrp="1"/>
          </p:cNvSpPr>
          <p:nvPr>
            <p:ph type="body" sz="quarter" idx="32" hasCustomPrompt="1"/>
          </p:nvPr>
        </p:nvSpPr>
        <p:spPr>
          <a:xfrm>
            <a:off x="1298448"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3" name="Text Placeholder 7">
            <a:extLst>
              <a:ext uri="{FF2B5EF4-FFF2-40B4-BE49-F238E27FC236}">
                <a16:creationId xmlns:a16="http://schemas.microsoft.com/office/drawing/2014/main" id="{D6007DD2-0F2E-6F92-8457-FC670750ED38}"/>
              </a:ext>
            </a:extLst>
          </p:cNvPr>
          <p:cNvSpPr>
            <a:spLocks noGrp="1"/>
          </p:cNvSpPr>
          <p:nvPr>
            <p:ph type="body" sz="quarter" idx="33" hasCustomPrompt="1"/>
          </p:nvPr>
        </p:nvSpPr>
        <p:spPr>
          <a:xfrm>
            <a:off x="5312664"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4" name="Text Placeholder 7">
            <a:extLst>
              <a:ext uri="{FF2B5EF4-FFF2-40B4-BE49-F238E27FC236}">
                <a16:creationId xmlns:a16="http://schemas.microsoft.com/office/drawing/2014/main" id="{06C5667F-C463-51B6-B8D6-F757BDB8AFCC}"/>
              </a:ext>
            </a:extLst>
          </p:cNvPr>
          <p:cNvSpPr>
            <a:spLocks noGrp="1"/>
          </p:cNvSpPr>
          <p:nvPr>
            <p:ph type="body" sz="quarter" idx="34" hasCustomPrompt="1"/>
          </p:nvPr>
        </p:nvSpPr>
        <p:spPr>
          <a:xfrm>
            <a:off x="7315200"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7" name="Text Placeholder 7">
            <a:extLst>
              <a:ext uri="{FF2B5EF4-FFF2-40B4-BE49-F238E27FC236}">
                <a16:creationId xmlns:a16="http://schemas.microsoft.com/office/drawing/2014/main" id="{0FF09CBB-BD48-E8E5-EECF-B6CBC36B236C}"/>
              </a:ext>
            </a:extLst>
          </p:cNvPr>
          <p:cNvSpPr>
            <a:spLocks noGrp="1"/>
          </p:cNvSpPr>
          <p:nvPr>
            <p:ph type="body" sz="quarter" idx="35" hasCustomPrompt="1"/>
          </p:nvPr>
        </p:nvSpPr>
        <p:spPr>
          <a:xfrm>
            <a:off x="9321800"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Tree>
    <p:extLst>
      <p:ext uri="{BB962C8B-B14F-4D97-AF65-F5344CB8AC3E}">
        <p14:creationId xmlns:p14="http://schemas.microsoft.com/office/powerpoint/2010/main" val="2333783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1A881D2A-2C75-8B2A-DA41-F42ABBA59AA9}"/>
              </a:ext>
            </a:extLst>
          </p:cNvPr>
          <p:cNvSpPr>
            <a:spLocks noGrp="1"/>
          </p:cNvSpPr>
          <p:nvPr>
            <p:ph type="pic" sz="quarter" idx="13"/>
          </p:nvPr>
        </p:nvSpPr>
        <p:spPr>
          <a:xfrm>
            <a:off x="0" y="0"/>
            <a:ext cx="6656832" cy="6858000"/>
          </a:xfrm>
          <a:custGeom>
            <a:avLst/>
            <a:gdLst>
              <a:gd name="connsiteX0" fmla="*/ 1295400 w 6656832"/>
              <a:gd name="connsiteY0" fmla="*/ 1492377 h 6858000"/>
              <a:gd name="connsiteX1" fmla="*/ 1295400 w 6656832"/>
              <a:gd name="connsiteY1" fmla="*/ 1580679 h 6858000"/>
              <a:gd name="connsiteX2" fmla="*/ 1704975 w 6656832"/>
              <a:gd name="connsiteY2" fmla="*/ 1580679 h 6858000"/>
              <a:gd name="connsiteX3" fmla="*/ 1704975 w 6656832"/>
              <a:gd name="connsiteY3" fmla="*/ 1492377 h 6858000"/>
              <a:gd name="connsiteX4" fmla="*/ 0 w 6656832"/>
              <a:gd name="connsiteY4" fmla="*/ 0 h 6858000"/>
              <a:gd name="connsiteX5" fmla="*/ 6656832 w 6656832"/>
              <a:gd name="connsiteY5" fmla="*/ 0 h 6858000"/>
              <a:gd name="connsiteX6" fmla="*/ 6656832 w 6656832"/>
              <a:gd name="connsiteY6" fmla="*/ 6858000 h 6858000"/>
              <a:gd name="connsiteX7" fmla="*/ 0 w 665683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56832" h="6858000">
                <a:moveTo>
                  <a:pt x="1295400" y="1492377"/>
                </a:moveTo>
                <a:lnTo>
                  <a:pt x="1295400" y="1580679"/>
                </a:lnTo>
                <a:lnTo>
                  <a:pt x="1704975" y="1580679"/>
                </a:lnTo>
                <a:lnTo>
                  <a:pt x="1704975" y="1492377"/>
                </a:lnTo>
                <a:close/>
                <a:moveTo>
                  <a:pt x="0" y="0"/>
                </a:moveTo>
                <a:lnTo>
                  <a:pt x="6656832" y="0"/>
                </a:lnTo>
                <a:lnTo>
                  <a:pt x="6656832" y="6858000"/>
                </a:lnTo>
                <a:lnTo>
                  <a:pt x="0" y="6858000"/>
                </a:lnTo>
                <a:close/>
              </a:path>
            </a:pathLst>
          </a:custGeom>
        </p:spPr>
        <p:txBody>
          <a:bodyPr wrap="square">
            <a:noAutofit/>
          </a:bodyPr>
          <a:lstStyle/>
          <a:p>
            <a:r>
              <a:rPr lang="en-US"/>
              <a:t>Click icon to add picture</a:t>
            </a: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298448" y="609600"/>
            <a:ext cx="6656832" cy="530352"/>
          </a:xfrm>
        </p:spPr>
        <p:txBody>
          <a:bodyPr anchor="t" anchorCtr="0"/>
          <a:lstStyle/>
          <a:p>
            <a:r>
              <a:rPr lang="en-US"/>
              <a:t>Click to edit Master title style</a:t>
            </a:r>
            <a:endParaRPr lang="en-US" dirty="0"/>
          </a:p>
        </p:txBody>
      </p:sp>
      <p:sp>
        <p:nvSpPr>
          <p:cNvPr id="18" name="Text Placeholder 17">
            <a:extLst>
              <a:ext uri="{FF2B5EF4-FFF2-40B4-BE49-F238E27FC236}">
                <a16:creationId xmlns:a16="http://schemas.microsoft.com/office/drawing/2014/main" id="{CCA7A15A-B484-E46E-FF4D-179F31F1777F}"/>
              </a:ext>
            </a:extLst>
          </p:cNvPr>
          <p:cNvSpPr>
            <a:spLocks noGrp="1"/>
          </p:cNvSpPr>
          <p:nvPr>
            <p:ph type="body" idx="1"/>
          </p:nvPr>
        </p:nvSpPr>
        <p:spPr>
          <a:xfrm>
            <a:off x="1298448" y="2209800"/>
            <a:ext cx="4495744" cy="4648200"/>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solidFill>
            <a:schemeClr val="accent4"/>
          </a:solidFill>
        </p:spPr>
        <p:txBody>
          <a:bodyPr wrap="square" lIns="310896" tIns="365760" rIns="274320" anchor="t">
            <a:noAutofit/>
          </a:bodyPr>
          <a:lstStyle>
            <a:lvl1pPr marL="0" indent="0">
              <a:lnSpc>
                <a:spcPts val="240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1618488" y="3630168"/>
            <a:ext cx="3886200" cy="2514600"/>
          </a:xfrm>
        </p:spPr>
        <p:txBody>
          <a:bodyPr/>
          <a:lstStyle>
            <a:lvl1pPr marL="0" indent="0">
              <a:buNone/>
              <a:defRPr sz="1400"/>
            </a:lvl1pPr>
            <a:lvl2pPr marL="228600">
              <a:defRPr sz="1400"/>
            </a:lvl2pPr>
            <a:lvl3pPr marL="457200">
              <a:defRPr sz="1400"/>
            </a:lvl3pPr>
            <a:lvl4pPr marL="685800">
              <a:defRPr sz="1400"/>
            </a:lvl4pPr>
            <a:lvl5pPr marL="114300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0">
            <a:extLst>
              <a:ext uri="{FF2B5EF4-FFF2-40B4-BE49-F238E27FC236}">
                <a16:creationId xmlns:a16="http://schemas.microsoft.com/office/drawing/2014/main" id="{A123542D-139D-45CC-7853-FE3702B4BB1E}"/>
              </a:ext>
            </a:extLst>
          </p:cNvPr>
          <p:cNvSpPr>
            <a:spLocks noGrp="1"/>
          </p:cNvSpPr>
          <p:nvPr>
            <p:ph type="body" sz="quarter" idx="3"/>
          </p:nvPr>
        </p:nvSpPr>
        <p:spPr>
          <a:xfrm>
            <a:off x="6705600" y="2209800"/>
            <a:ext cx="4495744" cy="4648200"/>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solidFill>
            <a:schemeClr val="accent4"/>
          </a:solidFill>
        </p:spPr>
        <p:txBody>
          <a:bodyPr wrap="square" lIns="310896" tIns="365760" rIns="274320" anchor="t" anchorCtr="0">
            <a:noAutofit/>
          </a:bodyPr>
          <a:lstStyle>
            <a:lvl1pPr marL="0" indent="0">
              <a:lnSpc>
                <a:spcPts val="240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7013448" y="3630168"/>
            <a:ext cx="3886200" cy="2514600"/>
          </a:xfrm>
        </p:spPr>
        <p:txBody>
          <a:bodyPr/>
          <a:lstStyle>
            <a:lvl1pPr marL="0" indent="0">
              <a:buNone/>
              <a:defRPr sz="1400"/>
            </a:lvl1pPr>
            <a:lvl2pPr marL="228600">
              <a:defRPr sz="1400"/>
            </a:lvl2pPr>
            <a:lvl3pPr marL="457200">
              <a:defRPr sz="1400"/>
            </a:lvl3pPr>
            <a:lvl4pPr marL="685800">
              <a:defRPr sz="1400"/>
            </a:lvl4pPr>
            <a:lvl5pPr marL="114300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0659A9D2-C6ED-A99E-6041-56B568841809}"/>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2" name="Footer Placeholder 11">
            <a:extLst>
              <a:ext uri="{FF2B5EF4-FFF2-40B4-BE49-F238E27FC236}">
                <a16:creationId xmlns:a16="http://schemas.microsoft.com/office/drawing/2014/main" id="{971F094C-919A-3E78-DE58-27C2B997C940}"/>
              </a:ext>
            </a:extLst>
          </p:cNvPr>
          <p:cNvSpPr>
            <a:spLocks noGrp="1"/>
          </p:cNvSpPr>
          <p:nvPr>
            <p:ph type="ftr" sz="quarter" idx="12"/>
          </p:nvPr>
        </p:nvSpPr>
        <p:spPr/>
        <p:txBody>
          <a:bodyPr/>
          <a:lstStyle/>
          <a:p>
            <a:r>
              <a:rPr lang="en-US" dirty="0"/>
              <a:t>presentation title</a:t>
            </a:r>
          </a:p>
        </p:txBody>
      </p:sp>
      <p:sp>
        <p:nvSpPr>
          <p:cNvPr id="17" name="Rectangle 16">
            <a:extLst>
              <a:ext uri="{FF2B5EF4-FFF2-40B4-BE49-F238E27FC236}">
                <a16:creationId xmlns:a16="http://schemas.microsoft.com/office/drawing/2014/main" id="{D5896335-CC4F-4D72-23F0-F7FBFA640021}"/>
              </a:ext>
            </a:extLst>
          </p:cNvPr>
          <p:cNvSpPr/>
          <p:nvPr userDrawn="1"/>
        </p:nvSpPr>
        <p:spPr>
          <a:xfrm>
            <a:off x="1295400" y="1492377"/>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62460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zon x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B9EF4E7-F4EF-FFCD-9B0C-961E519F6DDD}"/>
              </a:ext>
            </a:extLst>
          </p:cNvPr>
          <p:cNvSpPr/>
          <p:nvPr userDrawn="1"/>
        </p:nvSpPr>
        <p:spPr>
          <a:xfrm>
            <a:off x="5791200" y="0"/>
            <a:ext cx="6400800"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298448" y="4014216"/>
            <a:ext cx="4160520" cy="1828800"/>
          </a:xfrm>
        </p:spPr>
        <p:txBody>
          <a:bodyPr anchor="b" anchorCtr="0"/>
          <a:lstStyle/>
          <a:p>
            <a:r>
              <a:rPr lang="en-US"/>
              <a:t>Click to edit Master title style</a:t>
            </a:r>
            <a:endParaRPr lang="en-US" dirty="0"/>
          </a:p>
        </p:txBody>
      </p:sp>
      <p:sp>
        <p:nvSpPr>
          <p:cNvPr id="18" name="Text Placeholder 17">
            <a:extLst>
              <a:ext uri="{FF2B5EF4-FFF2-40B4-BE49-F238E27FC236}">
                <a16:creationId xmlns:a16="http://schemas.microsoft.com/office/drawing/2014/main" id="{CCA7A15A-B484-E46E-FF4D-179F31F1777F}"/>
              </a:ext>
            </a:extLst>
          </p:cNvPr>
          <p:cNvSpPr>
            <a:spLocks noGrp="1"/>
          </p:cNvSpPr>
          <p:nvPr>
            <p:ph type="body" idx="1"/>
          </p:nvPr>
        </p:nvSpPr>
        <p:spPr>
          <a:xfrm>
            <a:off x="7498080" y="621792"/>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anchor="b">
            <a:noAutofit/>
          </a:bodyPr>
          <a:lstStyle>
            <a:lvl1pPr marL="0" indent="0">
              <a:lnSpc>
                <a:spcPts val="172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7498080" y="1069848"/>
            <a:ext cx="3886200" cy="1527048"/>
          </a:xfrm>
        </p:spPr>
        <p:txBody>
          <a:bodyPr/>
          <a:lstStyle>
            <a:lvl1pPr marL="0" indent="0">
              <a:lnSpc>
                <a:spcPct val="100000"/>
              </a:lnSpc>
              <a:buNone/>
              <a:defRPr sz="1400"/>
            </a:lvl1pPr>
            <a:lvl2pPr marL="228600">
              <a:lnSpc>
                <a:spcPct val="100000"/>
              </a:lnSpc>
              <a:defRPr sz="1400"/>
            </a:lvl2pPr>
            <a:lvl3pPr marL="457200">
              <a:lnSpc>
                <a:spcPct val="100000"/>
              </a:lnSpc>
              <a:defRPr sz="1400"/>
            </a:lvl3pPr>
            <a:lvl4pPr marL="685800">
              <a:lnSpc>
                <a:spcPct val="100000"/>
              </a:lnSpc>
              <a:defRPr sz="1400"/>
            </a:lvl4pPr>
            <a:lvl5pPr marL="1143000">
              <a:lnSpc>
                <a:spcPct val="100000"/>
              </a:lnSpc>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0">
            <a:extLst>
              <a:ext uri="{FF2B5EF4-FFF2-40B4-BE49-F238E27FC236}">
                <a16:creationId xmlns:a16="http://schemas.microsoft.com/office/drawing/2014/main" id="{A123542D-139D-45CC-7853-FE3702B4BB1E}"/>
              </a:ext>
            </a:extLst>
          </p:cNvPr>
          <p:cNvSpPr>
            <a:spLocks noGrp="1"/>
          </p:cNvSpPr>
          <p:nvPr>
            <p:ph type="body" sz="quarter" idx="3"/>
          </p:nvPr>
        </p:nvSpPr>
        <p:spPr>
          <a:xfrm>
            <a:off x="7498080" y="3172968"/>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anchor="b" anchorCtr="0">
            <a:noAutofit/>
          </a:bodyPr>
          <a:lstStyle>
            <a:lvl1pPr marL="0" indent="0">
              <a:lnSpc>
                <a:spcPts val="172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7498080" y="3621024"/>
            <a:ext cx="3886200" cy="1179576"/>
          </a:xfrm>
        </p:spPr>
        <p:txBody>
          <a:bodyPr/>
          <a:lstStyle>
            <a:lvl1pPr marL="0" indent="0">
              <a:lnSpc>
                <a:spcPct val="100000"/>
              </a:lnSpc>
              <a:buNone/>
              <a:defRPr sz="1400"/>
            </a:lvl1pPr>
            <a:lvl2pPr marL="228600">
              <a:lnSpc>
                <a:spcPct val="100000"/>
              </a:lnSpc>
              <a:defRPr sz="1400"/>
            </a:lvl2pPr>
            <a:lvl3pPr marL="457200">
              <a:lnSpc>
                <a:spcPct val="100000"/>
              </a:lnSpc>
              <a:defRPr sz="1400"/>
            </a:lvl3pPr>
            <a:lvl4pPr marL="685800">
              <a:lnSpc>
                <a:spcPct val="100000"/>
              </a:lnSpc>
              <a:defRPr sz="1400"/>
            </a:lvl4pPr>
            <a:lvl5pPr marL="1143000">
              <a:lnSpc>
                <a:spcPct val="100000"/>
              </a:lnSpc>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0659A9D2-C6ED-A99E-6041-56B568841809}"/>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2" name="Footer Placeholder 11">
            <a:extLst>
              <a:ext uri="{FF2B5EF4-FFF2-40B4-BE49-F238E27FC236}">
                <a16:creationId xmlns:a16="http://schemas.microsoft.com/office/drawing/2014/main" id="{971F094C-919A-3E78-DE58-27C2B997C940}"/>
              </a:ext>
            </a:extLst>
          </p:cNvPr>
          <p:cNvSpPr>
            <a:spLocks noGrp="1"/>
          </p:cNvSpPr>
          <p:nvPr>
            <p:ph type="ftr" sz="quarter" idx="12"/>
          </p:nvPr>
        </p:nvSpPr>
        <p:spPr/>
        <p:txBody>
          <a:bodyPr/>
          <a:lstStyle/>
          <a:p>
            <a:r>
              <a:rPr lang="en-US" dirty="0"/>
              <a:t>presentation title</a:t>
            </a:r>
          </a:p>
        </p:txBody>
      </p:sp>
      <p:sp>
        <p:nvSpPr>
          <p:cNvPr id="5" name="Picture Placeholder 6">
            <a:extLst>
              <a:ext uri="{FF2B5EF4-FFF2-40B4-BE49-F238E27FC236}">
                <a16:creationId xmlns:a16="http://schemas.microsoft.com/office/drawing/2014/main" id="{AD6DBECB-0E53-C186-A485-96A8FC1252C7}"/>
              </a:ext>
            </a:extLst>
          </p:cNvPr>
          <p:cNvSpPr>
            <a:spLocks noGrp="1"/>
          </p:cNvSpPr>
          <p:nvPr>
            <p:ph type="pic" sz="quarter" idx="14"/>
          </p:nvPr>
        </p:nvSpPr>
        <p:spPr>
          <a:xfrm>
            <a:off x="1298448" y="612648"/>
            <a:ext cx="3200400" cy="3200400"/>
          </a:xfrm>
          <a:prstGeom prst="ellipse">
            <a:avLst/>
          </a:prstGeom>
          <a:noFill/>
        </p:spPr>
        <p:txBody>
          <a:bodyPr anchor="ctr"/>
          <a:lstStyle>
            <a:lvl1pPr marL="0" indent="0" algn="ctr">
              <a:buNone/>
              <a:defRPr/>
            </a:lvl1pPr>
          </a:lstStyle>
          <a:p>
            <a:r>
              <a:rPr lang="en-US"/>
              <a:t>Click icon to add picture</a:t>
            </a:r>
            <a:endParaRPr lang="en-US" dirty="0"/>
          </a:p>
        </p:txBody>
      </p:sp>
      <p:sp>
        <p:nvSpPr>
          <p:cNvPr id="7" name="Text Placeholder 20">
            <a:extLst>
              <a:ext uri="{FF2B5EF4-FFF2-40B4-BE49-F238E27FC236}">
                <a16:creationId xmlns:a16="http://schemas.microsoft.com/office/drawing/2014/main" id="{F0B28D44-29B3-3396-973D-82E361161253}"/>
              </a:ext>
            </a:extLst>
          </p:cNvPr>
          <p:cNvSpPr>
            <a:spLocks noGrp="1"/>
          </p:cNvSpPr>
          <p:nvPr>
            <p:ph type="body" sz="quarter" idx="15"/>
          </p:nvPr>
        </p:nvSpPr>
        <p:spPr>
          <a:xfrm>
            <a:off x="7498080" y="5129784"/>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anchor="b" anchorCtr="0">
            <a:noAutofit/>
          </a:bodyPr>
          <a:lstStyle>
            <a:lvl1pPr marL="0" indent="0">
              <a:lnSpc>
                <a:spcPts val="172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Content Placeholder 5">
            <a:extLst>
              <a:ext uri="{FF2B5EF4-FFF2-40B4-BE49-F238E27FC236}">
                <a16:creationId xmlns:a16="http://schemas.microsoft.com/office/drawing/2014/main" id="{C06156AC-1153-3958-CFE6-6CDCC21C38A9}"/>
              </a:ext>
            </a:extLst>
          </p:cNvPr>
          <p:cNvSpPr>
            <a:spLocks noGrp="1"/>
          </p:cNvSpPr>
          <p:nvPr>
            <p:ph sz="quarter" idx="16"/>
          </p:nvPr>
        </p:nvSpPr>
        <p:spPr>
          <a:xfrm>
            <a:off x="7498080" y="5568696"/>
            <a:ext cx="3886200" cy="905256"/>
          </a:xfrm>
        </p:spPr>
        <p:txBody>
          <a:bodyPr/>
          <a:lstStyle>
            <a:lvl1pPr marL="0" indent="0">
              <a:lnSpc>
                <a:spcPct val="100000"/>
              </a:lnSpc>
              <a:buNone/>
              <a:defRPr sz="1400"/>
            </a:lvl1pPr>
            <a:lvl2pPr marL="228600">
              <a:lnSpc>
                <a:spcPct val="100000"/>
              </a:lnSpc>
              <a:defRPr sz="1400"/>
            </a:lvl2pPr>
            <a:lvl3pPr marL="457200">
              <a:lnSpc>
                <a:spcPct val="100000"/>
              </a:lnSpc>
              <a:defRPr sz="1400"/>
            </a:lvl3pPr>
            <a:lvl4pPr marL="685800">
              <a:lnSpc>
                <a:spcPct val="100000"/>
              </a:lnSpc>
              <a:defRPr sz="1400"/>
            </a:lvl4pPr>
            <a:lvl5pPr marL="1143000">
              <a:lnSpc>
                <a:spcPct val="100000"/>
              </a:lnSpc>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10">
            <a:extLst>
              <a:ext uri="{FF2B5EF4-FFF2-40B4-BE49-F238E27FC236}">
                <a16:creationId xmlns:a16="http://schemas.microsoft.com/office/drawing/2014/main" id="{A4CE90CA-176B-1E45-FECF-0290B1DCF55C}"/>
              </a:ext>
            </a:extLst>
          </p:cNvPr>
          <p:cNvSpPr>
            <a:spLocks noGrp="1"/>
          </p:cNvSpPr>
          <p:nvPr>
            <p:ph type="pic" sz="quarter" idx="17"/>
          </p:nvPr>
        </p:nvSpPr>
        <p:spPr>
          <a:xfrm>
            <a:off x="6245352" y="704088"/>
            <a:ext cx="914400" cy="914400"/>
          </a:xfrm>
        </p:spPr>
        <p:txBody>
          <a:bodyPr anchor="ctr"/>
          <a:lstStyle>
            <a:lvl1pPr marL="0" indent="0" algn="ctr">
              <a:buNone/>
              <a:defRPr sz="900"/>
            </a:lvl1pPr>
          </a:lstStyle>
          <a:p>
            <a:r>
              <a:rPr lang="en-US"/>
              <a:t>Click icon to add picture</a:t>
            </a:r>
            <a:endParaRPr lang="en-US" dirty="0"/>
          </a:p>
        </p:txBody>
      </p:sp>
      <p:sp>
        <p:nvSpPr>
          <p:cNvPr id="13" name="Picture Placeholder 10">
            <a:extLst>
              <a:ext uri="{FF2B5EF4-FFF2-40B4-BE49-F238E27FC236}">
                <a16:creationId xmlns:a16="http://schemas.microsoft.com/office/drawing/2014/main" id="{365BC287-99EE-D6FA-48B9-1E6FFE9357EA}"/>
              </a:ext>
            </a:extLst>
          </p:cNvPr>
          <p:cNvSpPr>
            <a:spLocks noGrp="1"/>
          </p:cNvSpPr>
          <p:nvPr>
            <p:ph type="pic" sz="quarter" idx="18"/>
          </p:nvPr>
        </p:nvSpPr>
        <p:spPr>
          <a:xfrm>
            <a:off x="6245352" y="3273552"/>
            <a:ext cx="914400" cy="914400"/>
          </a:xfrm>
        </p:spPr>
        <p:txBody>
          <a:bodyPr anchor="ctr"/>
          <a:lstStyle>
            <a:lvl1pPr marL="0" indent="0" algn="ctr">
              <a:buNone/>
              <a:defRPr sz="900"/>
            </a:lvl1pPr>
          </a:lstStyle>
          <a:p>
            <a:r>
              <a:rPr lang="en-US"/>
              <a:t>Click icon to add picture</a:t>
            </a:r>
            <a:endParaRPr lang="en-US" dirty="0"/>
          </a:p>
        </p:txBody>
      </p:sp>
      <p:sp>
        <p:nvSpPr>
          <p:cNvPr id="14" name="Picture Placeholder 10">
            <a:extLst>
              <a:ext uri="{FF2B5EF4-FFF2-40B4-BE49-F238E27FC236}">
                <a16:creationId xmlns:a16="http://schemas.microsoft.com/office/drawing/2014/main" id="{ECE7A377-A1E6-77DF-79F9-F251BD757741}"/>
              </a:ext>
            </a:extLst>
          </p:cNvPr>
          <p:cNvSpPr>
            <a:spLocks noGrp="1"/>
          </p:cNvSpPr>
          <p:nvPr>
            <p:ph type="pic" sz="quarter" idx="19"/>
          </p:nvPr>
        </p:nvSpPr>
        <p:spPr>
          <a:xfrm>
            <a:off x="6245352" y="5166360"/>
            <a:ext cx="914400" cy="914400"/>
          </a:xfrm>
        </p:spPr>
        <p:txBody>
          <a:bodyPr anchor="ctr"/>
          <a:lstStyle>
            <a:lvl1pPr marL="0" indent="0" algn="ctr">
              <a:buNone/>
              <a:defRPr sz="900"/>
            </a:lvl1pPr>
          </a:lstStyle>
          <a:p>
            <a:r>
              <a:rPr lang="en-US"/>
              <a:t>Click icon to add picture</a:t>
            </a:r>
            <a:endParaRPr lang="en-US" dirty="0"/>
          </a:p>
        </p:txBody>
      </p:sp>
      <p:cxnSp>
        <p:nvCxnSpPr>
          <p:cNvPr id="15" name="Straight Connector 14">
            <a:extLst>
              <a:ext uri="{FF2B5EF4-FFF2-40B4-BE49-F238E27FC236}">
                <a16:creationId xmlns:a16="http://schemas.microsoft.com/office/drawing/2014/main" id="{52D976B1-BEF2-CB69-E97E-A6DAD1F04689}"/>
              </a:ext>
            </a:extLst>
          </p:cNvPr>
          <p:cNvCxnSpPr>
            <a:cxnSpLocks/>
          </p:cNvCxnSpPr>
          <p:nvPr userDrawn="1"/>
        </p:nvCxnSpPr>
        <p:spPr>
          <a:xfrm>
            <a:off x="1298448" y="6111876"/>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3116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9358819-7D9B-11CB-DBC5-CC8BC5C076D2}"/>
              </a:ext>
            </a:extLst>
          </p:cNvPr>
          <p:cNvSpPr>
            <a:spLocks noGrp="1"/>
          </p:cNvSpPr>
          <p:nvPr>
            <p:ph type="sldNum" sz="quarter" idx="10"/>
          </p:nvPr>
        </p:nvSpPr>
        <p:spPr/>
        <p:txBody>
          <a:body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B2EB2EEB-FE70-98B2-9437-0E1E91F929E8}"/>
              </a:ext>
            </a:extLst>
          </p:cNvPr>
          <p:cNvSpPr>
            <a:spLocks noGrp="1"/>
          </p:cNvSpPr>
          <p:nvPr>
            <p:ph type="ftr" sz="quarter" idx="11"/>
          </p:nvPr>
        </p:nvSpPr>
        <p:spPr/>
        <p:txBody>
          <a:bodyPr/>
          <a:lstStyle/>
          <a:p>
            <a:r>
              <a:rPr lang="en-US" dirty="0"/>
              <a:t>presentation title</a:t>
            </a:r>
          </a:p>
        </p:txBody>
      </p:sp>
      <p:cxnSp>
        <p:nvCxnSpPr>
          <p:cNvPr id="5" name="Straight Connector 4">
            <a:extLst>
              <a:ext uri="{FF2B5EF4-FFF2-40B4-BE49-F238E27FC236}">
                <a16:creationId xmlns:a16="http://schemas.microsoft.com/office/drawing/2014/main" id="{DFAA902D-BDC9-E5AF-D40D-7B8DE616EBE0}"/>
              </a:ext>
            </a:extLst>
          </p:cNvPr>
          <p:cNvCxnSpPr>
            <a:cxnSpLocks/>
          </p:cNvCxnSpPr>
          <p:nvPr userDrawn="1"/>
        </p:nvCxnSpPr>
        <p:spPr>
          <a:xfrm>
            <a:off x="5890260" y="1536192"/>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92A4017E-4CAA-8499-38AE-3A3306A7EB26}"/>
              </a:ext>
            </a:extLst>
          </p:cNvPr>
          <p:cNvSpPr>
            <a:spLocks noGrp="1"/>
          </p:cNvSpPr>
          <p:nvPr>
            <p:ph type="body" sz="quarter" idx="12"/>
          </p:nvPr>
        </p:nvSpPr>
        <p:spPr>
          <a:xfrm>
            <a:off x="2834640" y="2057400"/>
            <a:ext cx="6519672" cy="2971800"/>
          </a:xfrm>
          <a:solidFill>
            <a:schemeClr val="accent4"/>
          </a:solidFill>
        </p:spPr>
        <p:txBody>
          <a:bodyPr lIns="576072" tIns="228600" rIns="576072" bIns="228600" anchor="ctr"/>
          <a:lstStyle>
            <a:lvl1pPr marL="0" indent="0" algn="ctr">
              <a:lnSpc>
                <a:spcPts val="2460"/>
              </a:lnSpc>
              <a:buNone/>
              <a:defRPr sz="2000"/>
            </a:lvl1pPr>
          </a:lstStyle>
          <a:p>
            <a:pPr lvl="0"/>
            <a:r>
              <a:rPr lang="en-US"/>
              <a:t>Click to edit Master text styles</a:t>
            </a:r>
          </a:p>
        </p:txBody>
      </p:sp>
      <p:sp>
        <p:nvSpPr>
          <p:cNvPr id="11" name="Picture Placeholder 10">
            <a:extLst>
              <a:ext uri="{FF2B5EF4-FFF2-40B4-BE49-F238E27FC236}">
                <a16:creationId xmlns:a16="http://schemas.microsoft.com/office/drawing/2014/main" id="{E9103CB5-F9EF-D6DA-A5D4-DCCAEBEBE615}"/>
              </a:ext>
            </a:extLst>
          </p:cNvPr>
          <p:cNvSpPr>
            <a:spLocks noGrp="1"/>
          </p:cNvSpPr>
          <p:nvPr>
            <p:ph type="pic" sz="quarter" idx="13"/>
          </p:nvPr>
        </p:nvSpPr>
        <p:spPr>
          <a:xfrm>
            <a:off x="2871216" y="5330952"/>
            <a:ext cx="6519672" cy="1527048"/>
          </a:xfrm>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E217F00C-8F19-CB9F-D5BF-9A5F4C77E256}"/>
              </a:ext>
            </a:extLst>
          </p:cNvPr>
          <p:cNvSpPr>
            <a:spLocks noGrp="1"/>
          </p:cNvSpPr>
          <p:nvPr>
            <p:ph type="title"/>
          </p:nvPr>
        </p:nvSpPr>
        <p:spPr>
          <a:xfrm>
            <a:off x="4116324" y="609600"/>
            <a:ext cx="3959352" cy="530352"/>
          </a:xfrm>
        </p:spPr>
        <p:txBody>
          <a:bodyPr/>
          <a:lstStyle>
            <a:lvl1pPr algn="ctr">
              <a:defRPr/>
            </a:lvl1pPr>
          </a:lstStyle>
          <a:p>
            <a:r>
              <a:rPr lang="en-US"/>
              <a:t>Click to edit Master title style</a:t>
            </a:r>
            <a:endParaRPr lang="en-US" dirty="0"/>
          </a:p>
        </p:txBody>
      </p:sp>
    </p:spTree>
    <p:extLst>
      <p:ext uri="{BB962C8B-B14F-4D97-AF65-F5344CB8AC3E}">
        <p14:creationId xmlns:p14="http://schemas.microsoft.com/office/powerpoint/2010/main" val="1466626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losin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8C402F40-958A-D2BF-629C-39B659EC95D4}"/>
              </a:ext>
            </a:extLst>
          </p:cNvPr>
          <p:cNvSpPr>
            <a:spLocks noGrp="1"/>
          </p:cNvSpPr>
          <p:nvPr>
            <p:ph type="pic" sz="quarter" idx="12"/>
          </p:nvPr>
        </p:nvSpPr>
        <p:spPr>
          <a:xfrm>
            <a:off x="0" y="1"/>
            <a:ext cx="12191999" cy="6858000"/>
          </a:xfrm>
          <a:custGeom>
            <a:avLst/>
            <a:gdLst>
              <a:gd name="connsiteX0" fmla="*/ 5890261 w 12191999"/>
              <a:gd name="connsiteY0" fmla="*/ 4496651 h 6858000"/>
              <a:gd name="connsiteX1" fmla="*/ 5890261 w 12191999"/>
              <a:gd name="connsiteY1" fmla="*/ 4584953 h 6858000"/>
              <a:gd name="connsiteX2" fmla="*/ 6299835 w 12191999"/>
              <a:gd name="connsiteY2" fmla="*/ 4584953 h 6858000"/>
              <a:gd name="connsiteX3" fmla="*/ 6299835 w 12191999"/>
              <a:gd name="connsiteY3" fmla="*/ 4496651 h 6858000"/>
              <a:gd name="connsiteX4" fmla="*/ 0 w 12191999"/>
              <a:gd name="connsiteY4" fmla="*/ 0 h 6858000"/>
              <a:gd name="connsiteX5" fmla="*/ 12191999 w 12191999"/>
              <a:gd name="connsiteY5" fmla="*/ 0 h 6858000"/>
              <a:gd name="connsiteX6" fmla="*/ 12191999 w 12191999"/>
              <a:gd name="connsiteY6" fmla="*/ 6858000 h 6858000"/>
              <a:gd name="connsiteX7" fmla="*/ 0 w 12191999"/>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6858000">
                <a:moveTo>
                  <a:pt x="5890261" y="4496651"/>
                </a:moveTo>
                <a:lnTo>
                  <a:pt x="5890261" y="4584953"/>
                </a:lnTo>
                <a:lnTo>
                  <a:pt x="6299835" y="4584953"/>
                </a:lnTo>
                <a:lnTo>
                  <a:pt x="6299835" y="4496651"/>
                </a:lnTo>
                <a:close/>
                <a:moveTo>
                  <a:pt x="0" y="0"/>
                </a:moveTo>
                <a:lnTo>
                  <a:pt x="12191999" y="0"/>
                </a:lnTo>
                <a:lnTo>
                  <a:pt x="12191999" y="6858000"/>
                </a:lnTo>
                <a:lnTo>
                  <a:pt x="0" y="6858000"/>
                </a:lnTo>
                <a:close/>
              </a:path>
            </a:pathLst>
          </a:custGeom>
        </p:spPr>
        <p:txBody>
          <a:bodyPr wrap="square">
            <a:noAutofit/>
          </a:bodyPr>
          <a:lstStyle/>
          <a:p>
            <a:r>
              <a:rPr lang="en-US"/>
              <a:t>Click icon to add picture</a:t>
            </a:r>
            <a:endParaRPr lang="en-US" dirty="0"/>
          </a:p>
        </p:txBody>
      </p:sp>
      <p:sp>
        <p:nvSpPr>
          <p:cNvPr id="16" name="Title 15">
            <a:extLst>
              <a:ext uri="{FF2B5EF4-FFF2-40B4-BE49-F238E27FC236}">
                <a16:creationId xmlns:a16="http://schemas.microsoft.com/office/drawing/2014/main" id="{ABAFD431-F46D-3701-6A51-738ADAF3A5E3}"/>
              </a:ext>
            </a:extLst>
          </p:cNvPr>
          <p:cNvSpPr>
            <a:spLocks noGrp="1"/>
          </p:cNvSpPr>
          <p:nvPr>
            <p:ph type="title"/>
          </p:nvPr>
        </p:nvSpPr>
        <p:spPr>
          <a:xfrm>
            <a:off x="1535715" y="1485302"/>
            <a:ext cx="9120570" cy="3887396"/>
          </a:xfrm>
          <a:custGeom>
            <a:avLst/>
            <a:gdLst>
              <a:gd name="connsiteX0" fmla="*/ 4354545 w 9120570"/>
              <a:gd name="connsiteY0" fmla="*/ 3011350 h 3887396"/>
              <a:gd name="connsiteX1" fmla="*/ 4354545 w 9120570"/>
              <a:gd name="connsiteY1" fmla="*/ 3099652 h 3887396"/>
              <a:gd name="connsiteX2" fmla="*/ 4764120 w 9120570"/>
              <a:gd name="connsiteY2" fmla="*/ 3099652 h 3887396"/>
              <a:gd name="connsiteX3" fmla="*/ 4764120 w 9120570"/>
              <a:gd name="connsiteY3" fmla="*/ 3011350 h 3887396"/>
              <a:gd name="connsiteX4" fmla="*/ 0 w 9120570"/>
              <a:gd name="connsiteY4" fmla="*/ 0 h 3887396"/>
              <a:gd name="connsiteX5" fmla="*/ 9120570 w 9120570"/>
              <a:gd name="connsiteY5" fmla="*/ 0 h 3887396"/>
              <a:gd name="connsiteX6" fmla="*/ 9120570 w 9120570"/>
              <a:gd name="connsiteY6" fmla="*/ 3887396 h 3887396"/>
              <a:gd name="connsiteX7" fmla="*/ 0 w 9120570"/>
              <a:gd name="connsiteY7" fmla="*/ 3887396 h 388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20570" h="3887396">
                <a:moveTo>
                  <a:pt x="4354545" y="3011350"/>
                </a:moveTo>
                <a:lnTo>
                  <a:pt x="4354545" y="3099652"/>
                </a:lnTo>
                <a:lnTo>
                  <a:pt x="4764120" y="3099652"/>
                </a:lnTo>
                <a:lnTo>
                  <a:pt x="4764120" y="3011350"/>
                </a:lnTo>
                <a:close/>
                <a:moveTo>
                  <a:pt x="0" y="0"/>
                </a:moveTo>
                <a:lnTo>
                  <a:pt x="9120570" y="0"/>
                </a:lnTo>
                <a:lnTo>
                  <a:pt x="9120570" y="3887396"/>
                </a:lnTo>
                <a:lnTo>
                  <a:pt x="0" y="3887396"/>
                </a:lnTo>
                <a:close/>
              </a:path>
            </a:pathLst>
          </a:custGeom>
          <a:solidFill>
            <a:schemeClr val="accent1">
              <a:lumMod val="20000"/>
              <a:lumOff val="80000"/>
            </a:schemeClr>
          </a:solidFill>
        </p:spPr>
        <p:txBody>
          <a:bodyPr wrap="square" bIns="1097280" anchor="b">
            <a:noAutofit/>
          </a:bodyPr>
          <a:lstStyle>
            <a:lvl1pPr algn="ctr">
              <a:defRPr/>
            </a:lvl1pPr>
          </a:lstStyle>
          <a:p>
            <a:r>
              <a:rPr lang="en-US"/>
              <a:t>Click to edit Master title style</a:t>
            </a:r>
            <a:endParaRPr lang="en-US" dirty="0"/>
          </a:p>
        </p:txBody>
      </p:sp>
      <p:sp>
        <p:nvSpPr>
          <p:cNvPr id="11" name="Picture Placeholder 10">
            <a:extLst>
              <a:ext uri="{FF2B5EF4-FFF2-40B4-BE49-F238E27FC236}">
                <a16:creationId xmlns:a16="http://schemas.microsoft.com/office/drawing/2014/main" id="{CAFD788D-D699-2BA7-3637-AA3B48C09084}"/>
              </a:ext>
            </a:extLst>
          </p:cNvPr>
          <p:cNvSpPr>
            <a:spLocks noGrp="1"/>
          </p:cNvSpPr>
          <p:nvPr>
            <p:ph type="pic" sz="quarter" idx="13"/>
          </p:nvPr>
        </p:nvSpPr>
        <p:spPr>
          <a:xfrm>
            <a:off x="4953000" y="612648"/>
            <a:ext cx="2286000" cy="2286000"/>
          </a:xfrm>
          <a:prstGeom prst="ellipse">
            <a:avLst/>
          </a:prstGeom>
        </p:spPr>
        <p:txBody>
          <a:bodyPr anchor="ctr"/>
          <a:lstStyle>
            <a:lvl1pPr marL="0" indent="0" algn="ctr">
              <a:buNone/>
              <a:defRPr sz="1050"/>
            </a:lvl1pPr>
          </a:lstStyle>
          <a:p>
            <a:r>
              <a:rPr lang="en-US"/>
              <a:t>Click icon to add picture</a:t>
            </a:r>
            <a:endParaRPr lang="en-US" dirty="0"/>
          </a:p>
        </p:txBody>
      </p:sp>
      <p:sp>
        <p:nvSpPr>
          <p:cNvPr id="13" name="Text Placeholder 12">
            <a:extLst>
              <a:ext uri="{FF2B5EF4-FFF2-40B4-BE49-F238E27FC236}">
                <a16:creationId xmlns:a16="http://schemas.microsoft.com/office/drawing/2014/main" id="{7808A0C0-A02B-D1C7-6DE5-CA25624AD099}"/>
              </a:ext>
            </a:extLst>
          </p:cNvPr>
          <p:cNvSpPr>
            <a:spLocks noGrp="1"/>
          </p:cNvSpPr>
          <p:nvPr>
            <p:ph type="body" sz="quarter" idx="14"/>
          </p:nvPr>
        </p:nvSpPr>
        <p:spPr>
          <a:xfrm>
            <a:off x="1572768" y="5751576"/>
            <a:ext cx="9116568" cy="722376"/>
          </a:xfrm>
        </p:spPr>
        <p:txBody>
          <a:bodyPr anchor="ctr"/>
          <a:lstStyle>
            <a:lvl1pPr marL="0" indent="0" algn="ctr">
              <a:buNone/>
              <a:defRPr sz="2000" cap="all" baseline="0"/>
            </a:lvl1pPr>
          </a:lstStyle>
          <a:p>
            <a:pPr lvl="0"/>
            <a:r>
              <a:rPr lang="en-US"/>
              <a:t>Click to edit Master text styles</a:t>
            </a:r>
          </a:p>
        </p:txBody>
      </p:sp>
      <p:sp>
        <p:nvSpPr>
          <p:cNvPr id="20" name="Rectangle 19">
            <a:extLst>
              <a:ext uri="{FF2B5EF4-FFF2-40B4-BE49-F238E27FC236}">
                <a16:creationId xmlns:a16="http://schemas.microsoft.com/office/drawing/2014/main" id="{469017C4-5BB0-DF6F-781B-FB81A3A5D977}"/>
              </a:ext>
            </a:extLst>
          </p:cNvPr>
          <p:cNvSpPr/>
          <p:nvPr userDrawn="1"/>
        </p:nvSpPr>
        <p:spPr>
          <a:xfrm>
            <a:off x="5890260" y="4496652"/>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19110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p:txBody>
          <a:body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814BC7BE-FECC-8573-D4F0-FA004B4A04F4}"/>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8" name="Footer Placeholder 7">
            <a:extLst>
              <a:ext uri="{FF2B5EF4-FFF2-40B4-BE49-F238E27FC236}">
                <a16:creationId xmlns:a16="http://schemas.microsoft.com/office/drawing/2014/main" id="{A4DB0707-D3A6-4BF0-3225-EC3851AD7387}"/>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1476947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81AE946-135C-E4E8-BA60-64AB48B87F80}"/>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7" name="Footer Placeholder 6">
            <a:extLst>
              <a:ext uri="{FF2B5EF4-FFF2-40B4-BE49-F238E27FC236}">
                <a16:creationId xmlns:a16="http://schemas.microsoft.com/office/drawing/2014/main" id="{FFD67329-9F30-BEB7-31E2-FECA7FD59B06}"/>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2875107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D6A3-F987-4FCC-A6EF-2EF0D33C0888}"/>
              </a:ext>
            </a:extLst>
          </p:cNvPr>
          <p:cNvSpPr>
            <a:spLocks noGrp="1"/>
          </p:cNvSpPr>
          <p:nvPr>
            <p:ph type="title"/>
          </p:nvPr>
        </p:nvSpPr>
        <p:spPr>
          <a:xfrm>
            <a:off x="129844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3F06A0-63CE-4272-B90E-4F20296BFBEB}"/>
              </a:ext>
            </a:extLst>
          </p:cNvPr>
          <p:cNvSpPr>
            <a:spLocks noGrp="1"/>
          </p:cNvSpPr>
          <p:nvPr>
            <p:ph idx="1"/>
          </p:nvPr>
        </p:nvSpPr>
        <p:spPr>
          <a:xfrm>
            <a:off x="5230684" y="987425"/>
            <a:ext cx="612470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467220-06E3-427A-B4D3-9B0030E09DBB}"/>
              </a:ext>
            </a:extLst>
          </p:cNvPr>
          <p:cNvSpPr>
            <a:spLocks noGrp="1"/>
          </p:cNvSpPr>
          <p:nvPr>
            <p:ph type="body" sz="half" idx="2"/>
          </p:nvPr>
        </p:nvSpPr>
        <p:spPr>
          <a:xfrm>
            <a:off x="129844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3183587-0236-046F-3B80-4D4EEA7A8009}"/>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60C67779-9FAD-3FE4-5C67-7E5313C03B45}"/>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799200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8F2A-1C19-4116-80DF-E24EDDF283FF}"/>
              </a:ext>
            </a:extLst>
          </p:cNvPr>
          <p:cNvSpPr>
            <a:spLocks noGrp="1"/>
          </p:cNvSpPr>
          <p:nvPr>
            <p:ph type="title"/>
          </p:nvPr>
        </p:nvSpPr>
        <p:spPr>
          <a:xfrm>
            <a:off x="129844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A489A7-7CA6-4CC9-B634-FCB2E102C6B9}"/>
              </a:ext>
            </a:extLst>
          </p:cNvPr>
          <p:cNvSpPr>
            <a:spLocks noGrp="1"/>
          </p:cNvSpPr>
          <p:nvPr>
            <p:ph type="pic" idx="1"/>
          </p:nvPr>
        </p:nvSpPr>
        <p:spPr>
          <a:xfrm>
            <a:off x="5230684" y="993775"/>
            <a:ext cx="612470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DF5F80D-1DB9-4E0A-8F68-924FC1C9C3BA}"/>
              </a:ext>
            </a:extLst>
          </p:cNvPr>
          <p:cNvSpPr>
            <a:spLocks noGrp="1"/>
          </p:cNvSpPr>
          <p:nvPr>
            <p:ph type="body" sz="half" idx="2"/>
          </p:nvPr>
        </p:nvSpPr>
        <p:spPr>
          <a:xfrm>
            <a:off x="129844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AD70A4E-ED43-B5A1-F8FE-762E21A30A3E}"/>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A4125545-56D8-5212-AA45-63F7C1DBF101}"/>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with image righ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4B2501-78A9-E41B-7C2D-09F09ADDCB5E}"/>
              </a:ext>
            </a:extLst>
          </p:cNvPr>
          <p:cNvSpPr/>
          <p:nvPr userDrawn="1"/>
        </p:nvSpPr>
        <p:spPr>
          <a:xfrm>
            <a:off x="8610600" y="0"/>
            <a:ext cx="3581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BA0478E-A529-CF4E-CE5C-583ACA20D66C}"/>
              </a:ext>
            </a:extLst>
          </p:cNvPr>
          <p:cNvSpPr/>
          <p:nvPr userDrawn="1"/>
        </p:nvSpPr>
        <p:spPr>
          <a:xfrm>
            <a:off x="4462849" y="685800"/>
            <a:ext cx="7119551" cy="5486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295400" y="1124712"/>
            <a:ext cx="3886200" cy="548640"/>
          </a:xfrm>
        </p:spPr>
        <p:txBody>
          <a:bodyPr/>
          <a:lstStyle>
            <a:lvl1pPr>
              <a:defRPr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295400" y="2816352"/>
            <a:ext cx="3602736" cy="3364992"/>
          </a:xfrm>
        </p:spPr>
        <p:txBody>
          <a:bodyPr/>
          <a:lstStyle>
            <a:lvl1pPr marL="0" indent="0">
              <a:lnSpc>
                <a:spcPct val="150000"/>
              </a:lnSpc>
              <a:buNone/>
              <a:defRPr sz="2000" cap="all" spc="0" baseline="0"/>
            </a:lvl1pPr>
            <a:lvl2pPr marL="228600">
              <a:defRPr spc="0" baseline="0"/>
            </a:lvl2pPr>
            <a:lvl3pPr marL="457200">
              <a:defRPr spc="0" baseline="0"/>
            </a:lvl3pPr>
            <a:lvl4pPr marL="685800">
              <a:defRPr spc="0" baseline="0"/>
            </a:lvl4pPr>
            <a:lvl5pPr marL="1143000">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
        <p:nvSpPr>
          <p:cNvPr id="7" name="Picture Placeholder 6">
            <a:extLst>
              <a:ext uri="{FF2B5EF4-FFF2-40B4-BE49-F238E27FC236}">
                <a16:creationId xmlns:a16="http://schemas.microsoft.com/office/drawing/2014/main" id="{90AD0F96-99DE-C9D9-569E-AE6FC6307EA7}"/>
              </a:ext>
            </a:extLst>
          </p:cNvPr>
          <p:cNvSpPr>
            <a:spLocks noGrp="1"/>
          </p:cNvSpPr>
          <p:nvPr>
            <p:ph type="pic" sz="quarter" idx="13"/>
          </p:nvPr>
        </p:nvSpPr>
        <p:spPr>
          <a:xfrm>
            <a:off x="4946904" y="1188720"/>
            <a:ext cx="6638544" cy="4480560"/>
          </a:xfrm>
          <a:noFill/>
        </p:spPr>
        <p:txBody>
          <a:bodyPr anchor="ctr"/>
          <a:lstStyle>
            <a:lvl1pPr marL="0" indent="0" algn="ctr">
              <a:buNone/>
              <a:defRPr/>
            </a:lvl1pPr>
          </a:lstStyle>
          <a:p>
            <a:r>
              <a:rPr lang="en-US"/>
              <a:t>Click icon to add picture</a:t>
            </a:r>
            <a:endParaRPr lang="en-US" dirty="0"/>
          </a:p>
        </p:txBody>
      </p:sp>
      <p:cxnSp>
        <p:nvCxnSpPr>
          <p:cNvPr id="8" name="Straight Connector 7">
            <a:extLst>
              <a:ext uri="{FF2B5EF4-FFF2-40B4-BE49-F238E27FC236}">
                <a16:creationId xmlns:a16="http://schemas.microsoft.com/office/drawing/2014/main" id="{D792E47F-4E2C-B4B2-51F0-43D9D15C5A60}"/>
              </a:ext>
            </a:extLst>
          </p:cNvPr>
          <p:cNvCxnSpPr>
            <a:cxnSpLocks/>
          </p:cNvCxnSpPr>
          <p:nvPr userDrawn="1"/>
        </p:nvCxnSpPr>
        <p:spPr>
          <a:xfrm>
            <a:off x="1295400" y="2057400"/>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6816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4"/>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BA0478E-A529-CF4E-CE5C-583ACA20D66C}"/>
              </a:ext>
            </a:extLst>
          </p:cNvPr>
          <p:cNvSpPr/>
          <p:nvPr userDrawn="1"/>
        </p:nvSpPr>
        <p:spPr>
          <a:xfrm>
            <a:off x="3578352" y="0"/>
            <a:ext cx="861364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5449824" y="1124712"/>
            <a:ext cx="5760720" cy="548640"/>
          </a:xfrm>
        </p:spPr>
        <p:txBody>
          <a:bodyPr/>
          <a:lstStyle>
            <a:lvl1pPr>
              <a:defRPr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5449824" y="2889504"/>
            <a:ext cx="5760720" cy="3319272"/>
          </a:xfrm>
        </p:spPr>
        <p:txBody>
          <a:bodyPr/>
          <a:lstStyle>
            <a:lvl1pPr marL="0" indent="0">
              <a:lnSpc>
                <a:spcPct val="150000"/>
              </a:lnSpc>
              <a:buNone/>
              <a:defRPr sz="2000" cap="none" spc="0" baseline="0"/>
            </a:lvl1pPr>
            <a:lvl2pPr marL="228600">
              <a:defRPr spc="0" baseline="0"/>
            </a:lvl2pPr>
            <a:lvl3pPr marL="457200">
              <a:defRPr spc="0" baseline="0"/>
            </a:lvl3pPr>
            <a:lvl4pPr marL="685800">
              <a:defRPr spc="0" baseline="0"/>
            </a:lvl4pPr>
            <a:lvl5pPr marL="1143000">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lvl1pPr>
              <a:defRPr>
                <a:solidFill>
                  <a:schemeClr val="bg1"/>
                </a:solidFill>
              </a:defRPr>
            </a:lvl1pPr>
          </a:lstStyle>
          <a:p>
            <a:fld id="{75DF2D63-3FF5-D547-96B9-BE9CCD1ABA58}" type="slidenum">
              <a:rPr lang="en-US" smtClean="0"/>
              <a:pPr/>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lvl1pPr>
              <a:defRPr>
                <a:solidFill>
                  <a:schemeClr val="bg1"/>
                </a:solidFill>
              </a:defRPr>
            </a:lvl1pPr>
          </a:lstStyle>
          <a:p>
            <a:r>
              <a:rPr lang="en-US" dirty="0"/>
              <a:t>presentation title</a:t>
            </a:r>
          </a:p>
        </p:txBody>
      </p:sp>
      <p:sp>
        <p:nvSpPr>
          <p:cNvPr id="7" name="Picture Placeholder 6">
            <a:extLst>
              <a:ext uri="{FF2B5EF4-FFF2-40B4-BE49-F238E27FC236}">
                <a16:creationId xmlns:a16="http://schemas.microsoft.com/office/drawing/2014/main" id="{90AD0F96-99DE-C9D9-569E-AE6FC6307EA7}"/>
              </a:ext>
            </a:extLst>
          </p:cNvPr>
          <p:cNvSpPr>
            <a:spLocks noGrp="1"/>
          </p:cNvSpPr>
          <p:nvPr>
            <p:ph type="pic" sz="quarter" idx="13"/>
          </p:nvPr>
        </p:nvSpPr>
        <p:spPr>
          <a:xfrm>
            <a:off x="1298448" y="1828800"/>
            <a:ext cx="3200400" cy="3200400"/>
          </a:xfrm>
          <a:prstGeom prst="ellipse">
            <a:avLst/>
          </a:prstGeom>
          <a:noFill/>
        </p:spPr>
        <p:txBody>
          <a:bodyPr anchor="ctr"/>
          <a:lstStyle>
            <a:lvl1pPr marL="0" indent="0" algn="ctr">
              <a:buNone/>
              <a:defRPr/>
            </a:lvl1pPr>
          </a:lstStyle>
          <a:p>
            <a:r>
              <a:rPr lang="en-US"/>
              <a:t>Click icon to add picture</a:t>
            </a:r>
            <a:endParaRPr lang="en-US" dirty="0"/>
          </a:p>
        </p:txBody>
      </p:sp>
      <p:cxnSp>
        <p:nvCxnSpPr>
          <p:cNvPr id="11" name="Straight Connector 10">
            <a:extLst>
              <a:ext uri="{FF2B5EF4-FFF2-40B4-BE49-F238E27FC236}">
                <a16:creationId xmlns:a16="http://schemas.microsoft.com/office/drawing/2014/main" id="{F036BAAC-D89F-682D-12A3-1C31F92F0FAF}"/>
              </a:ext>
            </a:extLst>
          </p:cNvPr>
          <p:cNvCxnSpPr>
            <a:cxnSpLocks/>
          </p:cNvCxnSpPr>
          <p:nvPr userDrawn="1"/>
        </p:nvCxnSpPr>
        <p:spPr>
          <a:xfrm>
            <a:off x="649224" y="2667000"/>
            <a:ext cx="0" cy="31242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6F877625-E710-6DF2-3E49-374C6DD8DBC0}"/>
              </a:ext>
            </a:extLst>
          </p:cNvPr>
          <p:cNvCxnSpPr>
            <a:cxnSpLocks/>
          </p:cNvCxnSpPr>
          <p:nvPr userDrawn="1"/>
        </p:nvCxnSpPr>
        <p:spPr>
          <a:xfrm>
            <a:off x="5447344" y="2057400"/>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39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iton Header">
    <p:bg>
      <p:bgPr>
        <a:solidFill>
          <a:schemeClr val="accent2"/>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D0AC02C-19A4-4754-CC96-34357DEFF55D}"/>
              </a:ext>
            </a:extLst>
          </p:cNvPr>
          <p:cNvSpPr>
            <a:spLocks noGrp="1"/>
          </p:cNvSpPr>
          <p:nvPr>
            <p:ph type="pic" sz="quarter" idx="10"/>
          </p:nvPr>
        </p:nvSpPr>
        <p:spPr>
          <a:xfrm>
            <a:off x="1527048" y="1481328"/>
            <a:ext cx="9144000" cy="3886200"/>
          </a:xfrm>
          <a:custGeom>
            <a:avLst/>
            <a:gdLst>
              <a:gd name="connsiteX0" fmla="*/ 6521576 w 9144000"/>
              <a:gd name="connsiteY0" fmla="*/ 2811867 h 3886200"/>
              <a:gd name="connsiteX1" fmla="*/ 6521576 w 9144000"/>
              <a:gd name="connsiteY1" fmla="*/ 2900169 h 3886200"/>
              <a:gd name="connsiteX2" fmla="*/ 6931151 w 9144000"/>
              <a:gd name="connsiteY2" fmla="*/ 2900169 h 3886200"/>
              <a:gd name="connsiteX3" fmla="*/ 6931151 w 9144000"/>
              <a:gd name="connsiteY3" fmla="*/ 2811867 h 3886200"/>
              <a:gd name="connsiteX4" fmla="*/ 0 w 9144000"/>
              <a:gd name="connsiteY4" fmla="*/ 0 h 3886200"/>
              <a:gd name="connsiteX5" fmla="*/ 9144000 w 9144000"/>
              <a:gd name="connsiteY5" fmla="*/ 0 h 3886200"/>
              <a:gd name="connsiteX6" fmla="*/ 9144000 w 9144000"/>
              <a:gd name="connsiteY6" fmla="*/ 3886200 h 3886200"/>
              <a:gd name="connsiteX7" fmla="*/ 0 w 9144000"/>
              <a:gd name="connsiteY7" fmla="*/ 3886200 h 388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0" h="3886200">
                <a:moveTo>
                  <a:pt x="6521576" y="2811867"/>
                </a:moveTo>
                <a:lnTo>
                  <a:pt x="6521576" y="2900169"/>
                </a:lnTo>
                <a:lnTo>
                  <a:pt x="6931151" y="2900169"/>
                </a:lnTo>
                <a:lnTo>
                  <a:pt x="6931151" y="2811867"/>
                </a:lnTo>
                <a:close/>
                <a:moveTo>
                  <a:pt x="0" y="0"/>
                </a:moveTo>
                <a:lnTo>
                  <a:pt x="9144000" y="0"/>
                </a:lnTo>
                <a:lnTo>
                  <a:pt x="9144000" y="3886200"/>
                </a:lnTo>
                <a:lnTo>
                  <a:pt x="0" y="3886200"/>
                </a:lnTo>
                <a:close/>
              </a:path>
            </a:pathLst>
          </a:custGeom>
        </p:spPr>
        <p:txBody>
          <a:bodyPr wrap="square">
            <a:noAutofit/>
          </a:bodyPr>
          <a:lstStyle/>
          <a:p>
            <a:r>
              <a:rPr lang="en-US"/>
              <a:t>Click icon to add picture</a:t>
            </a:r>
            <a:endParaRPr lang="en-US" dirty="0"/>
          </a:p>
        </p:txBody>
      </p:sp>
      <p:sp>
        <p:nvSpPr>
          <p:cNvPr id="2" name="Title 1">
            <a:extLst>
              <a:ext uri="{FF2B5EF4-FFF2-40B4-BE49-F238E27FC236}">
                <a16:creationId xmlns:a16="http://schemas.microsoft.com/office/drawing/2014/main" id="{A2DFA2E8-50A1-4465-AC33-6FAC0E7736E9}"/>
              </a:ext>
            </a:extLst>
          </p:cNvPr>
          <p:cNvSpPr>
            <a:spLocks noGrp="1"/>
          </p:cNvSpPr>
          <p:nvPr>
            <p:ph type="title"/>
          </p:nvPr>
        </p:nvSpPr>
        <p:spPr>
          <a:xfrm>
            <a:off x="2040636" y="3200400"/>
            <a:ext cx="8110728" cy="457200"/>
          </a:xfrm>
        </p:spPr>
        <p:txBody>
          <a:bodyPr anchor="ctr"/>
          <a:lstStyle>
            <a:lvl1pPr algn="ctr">
              <a:defRPr sz="4800"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8046720" y="4745736"/>
            <a:ext cx="1389888" cy="1280160"/>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Rectangle 11">
            <a:extLst>
              <a:ext uri="{FF2B5EF4-FFF2-40B4-BE49-F238E27FC236}">
                <a16:creationId xmlns:a16="http://schemas.microsoft.com/office/drawing/2014/main" id="{42E7004C-CFEF-6E88-A3C1-60FBC7F8CD13}"/>
              </a:ext>
            </a:extLst>
          </p:cNvPr>
          <p:cNvSpPr/>
          <p:nvPr userDrawn="1"/>
        </p:nvSpPr>
        <p:spPr>
          <a:xfrm>
            <a:off x="8048624" y="4293195"/>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0031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295399" y="609600"/>
            <a:ext cx="10058400" cy="914400"/>
          </a:xfrm>
        </p:spPr>
        <p:txBody>
          <a:bodyPr/>
          <a:lstStyle>
            <a:lvl1pPr>
              <a:defRPr spc="3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295400" y="1855945"/>
            <a:ext cx="9820656" cy="4352544"/>
          </a:xfrm>
        </p:spPr>
        <p:txBody>
          <a:bodyPr/>
          <a:lstStyle>
            <a:lvl1pPr>
              <a:defRPr spc="0" baseline="0"/>
            </a:lvl1pPr>
            <a:lvl2pPr>
              <a:defRPr spc="0" baseline="0"/>
            </a:lvl2pPr>
            <a:lvl3pPr>
              <a:defRPr spc="0" baseline="0"/>
            </a:lvl3pPr>
            <a:lvl4pPr>
              <a:defRPr spc="0" baseline="0"/>
            </a:lvl4pPr>
            <a:lvl5pPr>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1521339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88720" y="609600"/>
            <a:ext cx="9829800" cy="914400"/>
          </a:xfrm>
        </p:spPr>
        <p:txBody>
          <a:bodyPr/>
          <a:lstStyle>
            <a:lvl1pPr algn="ctr">
              <a:defRPr spc="3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88720" y="1746504"/>
            <a:ext cx="9829800" cy="4352544"/>
          </a:xfrm>
        </p:spPr>
        <p:txBody>
          <a:bodyPr/>
          <a:lstStyle>
            <a:lvl1pPr>
              <a:defRPr spc="0" baseline="0"/>
            </a:lvl1pPr>
            <a:lvl2pPr>
              <a:defRPr spc="0" baseline="0"/>
            </a:lvl2pPr>
            <a:lvl3pPr>
              <a:defRPr spc="0" baseline="0"/>
            </a:lvl3pPr>
            <a:lvl4pPr>
              <a:defRPr spc="0" baseline="0"/>
            </a:lvl4pPr>
            <a:lvl5pPr>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164184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
        <p:nvSpPr>
          <p:cNvPr id="5" name="Picture Placeholder 4">
            <a:extLst>
              <a:ext uri="{FF2B5EF4-FFF2-40B4-BE49-F238E27FC236}">
                <a16:creationId xmlns:a16="http://schemas.microsoft.com/office/drawing/2014/main" id="{B7811310-A21F-0BFB-8198-22EDFCF9F45B}"/>
              </a:ext>
            </a:extLst>
          </p:cNvPr>
          <p:cNvSpPr>
            <a:spLocks noGrp="1"/>
          </p:cNvSpPr>
          <p:nvPr>
            <p:ph type="pic" sz="quarter" idx="10"/>
          </p:nvPr>
        </p:nvSpPr>
        <p:spPr>
          <a:xfrm>
            <a:off x="5370576" y="658368"/>
            <a:ext cx="6821424" cy="3346704"/>
          </a:xfrm>
          <a:prstGeom prst="rect">
            <a:avLst/>
          </a:prstGeom>
        </p:spPr>
        <p:txBody>
          <a:bodyPr wrap="square">
            <a:noAutofit/>
          </a:bodyPr>
          <a:lstStyle/>
          <a:p>
            <a:r>
              <a:rPr lang="en-US"/>
              <a:t>Click icon to add picture</a:t>
            </a:r>
            <a:endParaRPr lang="en-US" dirty="0"/>
          </a:p>
        </p:txBody>
      </p:sp>
      <p:cxnSp>
        <p:nvCxnSpPr>
          <p:cNvPr id="7" name="Straight Connector 6">
            <a:extLst>
              <a:ext uri="{FF2B5EF4-FFF2-40B4-BE49-F238E27FC236}">
                <a16:creationId xmlns:a16="http://schemas.microsoft.com/office/drawing/2014/main" id="{A73D2EFC-F14F-5508-06EE-4E5B5C535E16}"/>
              </a:ext>
            </a:extLst>
          </p:cNvPr>
          <p:cNvCxnSpPr>
            <a:cxnSpLocks/>
          </p:cNvCxnSpPr>
          <p:nvPr userDrawn="1"/>
        </p:nvCxnSpPr>
        <p:spPr>
          <a:xfrm>
            <a:off x="1819102" y="5548842"/>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Subtitle 2">
            <a:extLst>
              <a:ext uri="{FF2B5EF4-FFF2-40B4-BE49-F238E27FC236}">
                <a16:creationId xmlns:a16="http://schemas.microsoft.com/office/drawing/2014/main" id="{28A6ACFB-D620-056D-1C62-903C5FBCEBCF}"/>
              </a:ext>
            </a:extLst>
          </p:cNvPr>
          <p:cNvSpPr>
            <a:spLocks noGrp="1"/>
          </p:cNvSpPr>
          <p:nvPr>
            <p:ph type="subTitle" idx="1"/>
          </p:nvPr>
        </p:nvSpPr>
        <p:spPr>
          <a:xfrm>
            <a:off x="1819656" y="5943600"/>
            <a:ext cx="4809744" cy="256032"/>
          </a:xfrm>
        </p:spPr>
        <p:txBody>
          <a:bodyPr/>
          <a:lstStyle>
            <a:lvl1pPr marL="0" indent="0" algn="l">
              <a:buNone/>
              <a:defRPr sz="2000" cap="all" spc="2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819656" y="2459736"/>
            <a:ext cx="5157216" cy="2670048"/>
          </a:xfrm>
        </p:spPr>
        <p:txBody>
          <a:bodyPr anchor="b"/>
          <a:lstStyle>
            <a:lvl1pPr algn="l">
              <a:lnSpc>
                <a:spcPts val="5200"/>
              </a:lnSpc>
              <a:defRPr sz="3600" spc="0" baseline="0">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340618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097280" y="609600"/>
            <a:ext cx="10021824" cy="539496"/>
          </a:xfrm>
        </p:spPr>
        <p:txBody>
          <a:bodyPr/>
          <a:lstStyle>
            <a:lvl1pPr algn="ctr">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5" name="Picture Placeholder 8">
            <a:extLst>
              <a:ext uri="{FF2B5EF4-FFF2-40B4-BE49-F238E27FC236}">
                <a16:creationId xmlns:a16="http://schemas.microsoft.com/office/drawing/2014/main" id="{6F01F221-54DA-6EF2-D9DE-2B9A7AB60B1C}"/>
              </a:ext>
            </a:extLst>
          </p:cNvPr>
          <p:cNvSpPr>
            <a:spLocks noGrp="1"/>
          </p:cNvSpPr>
          <p:nvPr>
            <p:ph type="pic" sz="quarter" idx="12"/>
          </p:nvPr>
        </p:nvSpPr>
        <p:spPr>
          <a:xfrm>
            <a:off x="1298448"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6" name="Picture Placeholder 8">
            <a:extLst>
              <a:ext uri="{FF2B5EF4-FFF2-40B4-BE49-F238E27FC236}">
                <a16:creationId xmlns:a16="http://schemas.microsoft.com/office/drawing/2014/main" id="{9BEECCD2-A0EF-0622-7377-A2BAE978656E}"/>
              </a:ext>
            </a:extLst>
          </p:cNvPr>
          <p:cNvSpPr>
            <a:spLocks noGrp="1"/>
          </p:cNvSpPr>
          <p:nvPr>
            <p:ph type="pic" sz="quarter" idx="13"/>
          </p:nvPr>
        </p:nvSpPr>
        <p:spPr>
          <a:xfrm>
            <a:off x="3886200"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7" name="Picture Placeholder 8">
            <a:extLst>
              <a:ext uri="{FF2B5EF4-FFF2-40B4-BE49-F238E27FC236}">
                <a16:creationId xmlns:a16="http://schemas.microsoft.com/office/drawing/2014/main" id="{DDD9A982-D940-ADB7-F949-B3898D1984E6}"/>
              </a:ext>
            </a:extLst>
          </p:cNvPr>
          <p:cNvSpPr>
            <a:spLocks noGrp="1"/>
          </p:cNvSpPr>
          <p:nvPr>
            <p:ph type="pic" sz="quarter" idx="14"/>
          </p:nvPr>
        </p:nvSpPr>
        <p:spPr>
          <a:xfrm>
            <a:off x="6473952"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8" name="Picture Placeholder 8">
            <a:extLst>
              <a:ext uri="{FF2B5EF4-FFF2-40B4-BE49-F238E27FC236}">
                <a16:creationId xmlns:a16="http://schemas.microsoft.com/office/drawing/2014/main" id="{492630AD-4FA0-C5D3-DC29-AE0E67CB6CAA}"/>
              </a:ext>
            </a:extLst>
          </p:cNvPr>
          <p:cNvSpPr>
            <a:spLocks noGrp="1"/>
          </p:cNvSpPr>
          <p:nvPr>
            <p:ph type="pic" sz="quarter" idx="15"/>
          </p:nvPr>
        </p:nvSpPr>
        <p:spPr>
          <a:xfrm>
            <a:off x="9034272"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886200"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886200"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6473952"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6473952"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9070848"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9070848"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cxnSp>
        <p:nvCxnSpPr>
          <p:cNvPr id="18" name="Straight Connector 17">
            <a:extLst>
              <a:ext uri="{FF2B5EF4-FFF2-40B4-BE49-F238E27FC236}">
                <a16:creationId xmlns:a16="http://schemas.microsoft.com/office/drawing/2014/main" id="{B6E73E07-0346-2BA8-44BC-6CB3BDEAAA99}"/>
              </a:ext>
            </a:extLst>
          </p:cNvPr>
          <p:cNvCxnSpPr>
            <a:cxnSpLocks/>
          </p:cNvCxnSpPr>
          <p:nvPr userDrawn="1"/>
        </p:nvCxnSpPr>
        <p:spPr>
          <a:xfrm>
            <a:off x="4592478"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6E62977-27C7-5882-6A33-75257911D09A}"/>
              </a:ext>
            </a:extLst>
          </p:cNvPr>
          <p:cNvCxnSpPr>
            <a:cxnSpLocks/>
          </p:cNvCxnSpPr>
          <p:nvPr userDrawn="1"/>
        </p:nvCxnSpPr>
        <p:spPr>
          <a:xfrm>
            <a:off x="2004720"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705476C-2972-A423-7282-BABA9AAB32E6}"/>
              </a:ext>
            </a:extLst>
          </p:cNvPr>
          <p:cNvCxnSpPr>
            <a:cxnSpLocks/>
          </p:cNvCxnSpPr>
          <p:nvPr userDrawn="1"/>
        </p:nvCxnSpPr>
        <p:spPr>
          <a:xfrm>
            <a:off x="9737699"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E0D781B-3CB4-A523-427F-3D444B28E60E}"/>
              </a:ext>
            </a:extLst>
          </p:cNvPr>
          <p:cNvCxnSpPr>
            <a:cxnSpLocks/>
          </p:cNvCxnSpPr>
          <p:nvPr userDrawn="1"/>
        </p:nvCxnSpPr>
        <p:spPr>
          <a:xfrm>
            <a:off x="7183278"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8048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097280" y="609600"/>
            <a:ext cx="10332720" cy="539496"/>
          </a:xfrm>
        </p:spPr>
        <p:txBody>
          <a:bodyPr/>
          <a:lstStyle>
            <a:lvl1pPr algn="ctr">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5" name="Picture Placeholder 8">
            <a:extLst>
              <a:ext uri="{FF2B5EF4-FFF2-40B4-BE49-F238E27FC236}">
                <a16:creationId xmlns:a16="http://schemas.microsoft.com/office/drawing/2014/main" id="{6F01F221-54DA-6EF2-D9DE-2B9A7AB60B1C}"/>
              </a:ext>
            </a:extLst>
          </p:cNvPr>
          <p:cNvSpPr>
            <a:spLocks noGrp="1"/>
          </p:cNvSpPr>
          <p:nvPr>
            <p:ph type="pic" sz="quarter" idx="12"/>
          </p:nvPr>
        </p:nvSpPr>
        <p:spPr>
          <a:xfrm>
            <a:off x="1636776"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6" name="Picture Placeholder 8">
            <a:extLst>
              <a:ext uri="{FF2B5EF4-FFF2-40B4-BE49-F238E27FC236}">
                <a16:creationId xmlns:a16="http://schemas.microsoft.com/office/drawing/2014/main" id="{9BEECCD2-A0EF-0622-7377-A2BAE978656E}"/>
              </a:ext>
            </a:extLst>
          </p:cNvPr>
          <p:cNvSpPr>
            <a:spLocks noGrp="1"/>
          </p:cNvSpPr>
          <p:nvPr>
            <p:ph type="pic" sz="quarter" idx="13"/>
          </p:nvPr>
        </p:nvSpPr>
        <p:spPr>
          <a:xfrm>
            <a:off x="4224528"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7" name="Picture Placeholder 8">
            <a:extLst>
              <a:ext uri="{FF2B5EF4-FFF2-40B4-BE49-F238E27FC236}">
                <a16:creationId xmlns:a16="http://schemas.microsoft.com/office/drawing/2014/main" id="{DDD9A982-D940-ADB7-F949-B3898D1984E6}"/>
              </a:ext>
            </a:extLst>
          </p:cNvPr>
          <p:cNvSpPr>
            <a:spLocks noGrp="1"/>
          </p:cNvSpPr>
          <p:nvPr>
            <p:ph type="pic" sz="quarter" idx="14"/>
          </p:nvPr>
        </p:nvSpPr>
        <p:spPr>
          <a:xfrm>
            <a:off x="6848856"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8" name="Picture Placeholder 8">
            <a:extLst>
              <a:ext uri="{FF2B5EF4-FFF2-40B4-BE49-F238E27FC236}">
                <a16:creationId xmlns:a16="http://schemas.microsoft.com/office/drawing/2014/main" id="{492630AD-4FA0-C5D3-DC29-AE0E67CB6CAA}"/>
              </a:ext>
            </a:extLst>
          </p:cNvPr>
          <p:cNvSpPr>
            <a:spLocks noGrp="1"/>
          </p:cNvSpPr>
          <p:nvPr>
            <p:ph type="pic" sz="quarter" idx="15"/>
          </p:nvPr>
        </p:nvSpPr>
        <p:spPr>
          <a:xfrm>
            <a:off x="9381744"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886200"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886200"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6510528"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6510528"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9034272"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9034272"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cxnSp>
        <p:nvCxnSpPr>
          <p:cNvPr id="17" name="Straight Connector 16">
            <a:extLst>
              <a:ext uri="{FF2B5EF4-FFF2-40B4-BE49-F238E27FC236}">
                <a16:creationId xmlns:a16="http://schemas.microsoft.com/office/drawing/2014/main" id="{BF42A71B-2F05-7F67-85C0-0C5AA947983D}"/>
              </a:ext>
            </a:extLst>
          </p:cNvPr>
          <p:cNvCxnSpPr>
            <a:cxnSpLocks/>
          </p:cNvCxnSpPr>
          <p:nvPr userDrawn="1"/>
        </p:nvCxnSpPr>
        <p:spPr>
          <a:xfrm>
            <a:off x="4684061"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BC25395-CA95-6040-8ED6-C7D8A2E16C49}"/>
              </a:ext>
            </a:extLst>
          </p:cNvPr>
          <p:cNvCxnSpPr>
            <a:cxnSpLocks/>
          </p:cNvCxnSpPr>
          <p:nvPr userDrawn="1"/>
        </p:nvCxnSpPr>
        <p:spPr>
          <a:xfrm>
            <a:off x="2096160"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E2F589B-649A-57C2-1D3E-79FDFF84BADB}"/>
              </a:ext>
            </a:extLst>
          </p:cNvPr>
          <p:cNvCxnSpPr>
            <a:cxnSpLocks/>
          </p:cNvCxnSpPr>
          <p:nvPr userDrawn="1"/>
        </p:nvCxnSpPr>
        <p:spPr>
          <a:xfrm>
            <a:off x="9837985"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1F3728F-0FBF-5AD2-357E-FFCFFBF7687E}"/>
              </a:ext>
            </a:extLst>
          </p:cNvPr>
          <p:cNvCxnSpPr>
            <a:cxnSpLocks/>
          </p:cNvCxnSpPr>
          <p:nvPr userDrawn="1"/>
        </p:nvCxnSpPr>
        <p:spPr>
          <a:xfrm>
            <a:off x="7306235"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Picture Placeholder 8">
            <a:extLst>
              <a:ext uri="{FF2B5EF4-FFF2-40B4-BE49-F238E27FC236}">
                <a16:creationId xmlns:a16="http://schemas.microsoft.com/office/drawing/2014/main" id="{09A756E1-5275-58A9-7B09-95BEA4F4FACA}"/>
              </a:ext>
            </a:extLst>
          </p:cNvPr>
          <p:cNvSpPr>
            <a:spLocks noGrp="1"/>
          </p:cNvSpPr>
          <p:nvPr>
            <p:ph type="pic" sz="quarter" idx="24"/>
          </p:nvPr>
        </p:nvSpPr>
        <p:spPr>
          <a:xfrm>
            <a:off x="1636776"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2" name="Picture Placeholder 8">
            <a:extLst>
              <a:ext uri="{FF2B5EF4-FFF2-40B4-BE49-F238E27FC236}">
                <a16:creationId xmlns:a16="http://schemas.microsoft.com/office/drawing/2014/main" id="{A4DA2F88-85BF-29B8-6321-AF19B25A6261}"/>
              </a:ext>
            </a:extLst>
          </p:cNvPr>
          <p:cNvSpPr>
            <a:spLocks noGrp="1"/>
          </p:cNvSpPr>
          <p:nvPr>
            <p:ph type="pic" sz="quarter" idx="25"/>
          </p:nvPr>
        </p:nvSpPr>
        <p:spPr>
          <a:xfrm>
            <a:off x="4224528"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3" name="Picture Placeholder 8">
            <a:extLst>
              <a:ext uri="{FF2B5EF4-FFF2-40B4-BE49-F238E27FC236}">
                <a16:creationId xmlns:a16="http://schemas.microsoft.com/office/drawing/2014/main" id="{4636CEF4-05E9-F5BB-BD6F-6B081DBDCA9D}"/>
              </a:ext>
            </a:extLst>
          </p:cNvPr>
          <p:cNvSpPr>
            <a:spLocks noGrp="1"/>
          </p:cNvSpPr>
          <p:nvPr>
            <p:ph type="pic" sz="quarter" idx="26"/>
          </p:nvPr>
        </p:nvSpPr>
        <p:spPr>
          <a:xfrm>
            <a:off x="6848856"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4" name="Picture Placeholder 8">
            <a:extLst>
              <a:ext uri="{FF2B5EF4-FFF2-40B4-BE49-F238E27FC236}">
                <a16:creationId xmlns:a16="http://schemas.microsoft.com/office/drawing/2014/main" id="{67B57C06-A1D0-7C74-6A14-2BFF0B1FC172}"/>
              </a:ext>
            </a:extLst>
          </p:cNvPr>
          <p:cNvSpPr>
            <a:spLocks noGrp="1"/>
          </p:cNvSpPr>
          <p:nvPr>
            <p:ph type="pic" sz="quarter" idx="27"/>
          </p:nvPr>
        </p:nvSpPr>
        <p:spPr>
          <a:xfrm>
            <a:off x="9381744"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5" name="Text Placeholder 13">
            <a:extLst>
              <a:ext uri="{FF2B5EF4-FFF2-40B4-BE49-F238E27FC236}">
                <a16:creationId xmlns:a16="http://schemas.microsoft.com/office/drawing/2014/main" id="{1025D334-8990-1960-8865-C877ECC47E67}"/>
              </a:ext>
            </a:extLst>
          </p:cNvPr>
          <p:cNvSpPr>
            <a:spLocks noGrp="1"/>
          </p:cNvSpPr>
          <p:nvPr>
            <p:ph type="body" sz="quarter" idx="28"/>
          </p:nvPr>
        </p:nvSpPr>
        <p:spPr>
          <a:xfrm>
            <a:off x="1298448"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26" name="Text Placeholder 13">
            <a:extLst>
              <a:ext uri="{FF2B5EF4-FFF2-40B4-BE49-F238E27FC236}">
                <a16:creationId xmlns:a16="http://schemas.microsoft.com/office/drawing/2014/main" id="{7F491CA2-1A10-E7DB-4203-DC7E9E48CCFF}"/>
              </a:ext>
            </a:extLst>
          </p:cNvPr>
          <p:cNvSpPr>
            <a:spLocks noGrp="1"/>
          </p:cNvSpPr>
          <p:nvPr>
            <p:ph type="body" sz="quarter" idx="29"/>
          </p:nvPr>
        </p:nvSpPr>
        <p:spPr>
          <a:xfrm>
            <a:off x="1298448"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27" name="Text Placeholder 13">
            <a:extLst>
              <a:ext uri="{FF2B5EF4-FFF2-40B4-BE49-F238E27FC236}">
                <a16:creationId xmlns:a16="http://schemas.microsoft.com/office/drawing/2014/main" id="{697C28E5-6260-6DA9-B4F0-665506F52586}"/>
              </a:ext>
            </a:extLst>
          </p:cNvPr>
          <p:cNvSpPr>
            <a:spLocks noGrp="1"/>
          </p:cNvSpPr>
          <p:nvPr>
            <p:ph type="body" sz="quarter" idx="30"/>
          </p:nvPr>
        </p:nvSpPr>
        <p:spPr>
          <a:xfrm>
            <a:off x="3886200"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28" name="Text Placeholder 13">
            <a:extLst>
              <a:ext uri="{FF2B5EF4-FFF2-40B4-BE49-F238E27FC236}">
                <a16:creationId xmlns:a16="http://schemas.microsoft.com/office/drawing/2014/main" id="{A594A25E-7F2D-4188-16B7-C34485FDD2F8}"/>
              </a:ext>
            </a:extLst>
          </p:cNvPr>
          <p:cNvSpPr>
            <a:spLocks noGrp="1"/>
          </p:cNvSpPr>
          <p:nvPr>
            <p:ph type="body" sz="quarter" idx="31"/>
          </p:nvPr>
        </p:nvSpPr>
        <p:spPr>
          <a:xfrm>
            <a:off x="3886200"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29" name="Text Placeholder 13">
            <a:extLst>
              <a:ext uri="{FF2B5EF4-FFF2-40B4-BE49-F238E27FC236}">
                <a16:creationId xmlns:a16="http://schemas.microsoft.com/office/drawing/2014/main" id="{584B38BF-6197-486D-7134-F86E1754AF78}"/>
              </a:ext>
            </a:extLst>
          </p:cNvPr>
          <p:cNvSpPr>
            <a:spLocks noGrp="1"/>
          </p:cNvSpPr>
          <p:nvPr>
            <p:ph type="body" sz="quarter" idx="32"/>
          </p:nvPr>
        </p:nvSpPr>
        <p:spPr>
          <a:xfrm>
            <a:off x="6510528"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30" name="Text Placeholder 13">
            <a:extLst>
              <a:ext uri="{FF2B5EF4-FFF2-40B4-BE49-F238E27FC236}">
                <a16:creationId xmlns:a16="http://schemas.microsoft.com/office/drawing/2014/main" id="{D788F8D9-8CDB-C458-9AAD-0426AB467D2A}"/>
              </a:ext>
            </a:extLst>
          </p:cNvPr>
          <p:cNvSpPr>
            <a:spLocks noGrp="1"/>
          </p:cNvSpPr>
          <p:nvPr>
            <p:ph type="body" sz="quarter" idx="33"/>
          </p:nvPr>
        </p:nvSpPr>
        <p:spPr>
          <a:xfrm>
            <a:off x="6510528"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31" name="Text Placeholder 13">
            <a:extLst>
              <a:ext uri="{FF2B5EF4-FFF2-40B4-BE49-F238E27FC236}">
                <a16:creationId xmlns:a16="http://schemas.microsoft.com/office/drawing/2014/main" id="{78447882-2C86-B3A7-9450-29A0778E1B08}"/>
              </a:ext>
            </a:extLst>
          </p:cNvPr>
          <p:cNvSpPr>
            <a:spLocks noGrp="1"/>
          </p:cNvSpPr>
          <p:nvPr>
            <p:ph type="body" sz="quarter" idx="34"/>
          </p:nvPr>
        </p:nvSpPr>
        <p:spPr>
          <a:xfrm>
            <a:off x="9034272"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32" name="Text Placeholder 13">
            <a:extLst>
              <a:ext uri="{FF2B5EF4-FFF2-40B4-BE49-F238E27FC236}">
                <a16:creationId xmlns:a16="http://schemas.microsoft.com/office/drawing/2014/main" id="{E321AAE1-532A-23F0-9108-055D0D7BDFBA}"/>
              </a:ext>
            </a:extLst>
          </p:cNvPr>
          <p:cNvSpPr>
            <a:spLocks noGrp="1"/>
          </p:cNvSpPr>
          <p:nvPr>
            <p:ph type="body" sz="quarter" idx="35"/>
          </p:nvPr>
        </p:nvSpPr>
        <p:spPr>
          <a:xfrm>
            <a:off x="9034272"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cxnSp>
        <p:nvCxnSpPr>
          <p:cNvPr id="33" name="Straight Connector 32">
            <a:extLst>
              <a:ext uri="{FF2B5EF4-FFF2-40B4-BE49-F238E27FC236}">
                <a16:creationId xmlns:a16="http://schemas.microsoft.com/office/drawing/2014/main" id="{11BC4478-FBEA-422F-73BA-0A422F15D7EA}"/>
              </a:ext>
            </a:extLst>
          </p:cNvPr>
          <p:cNvCxnSpPr>
            <a:cxnSpLocks/>
          </p:cNvCxnSpPr>
          <p:nvPr userDrawn="1"/>
        </p:nvCxnSpPr>
        <p:spPr>
          <a:xfrm>
            <a:off x="4684061"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7A9AA302-5107-FDE7-557C-3305A9A7DEC2}"/>
              </a:ext>
            </a:extLst>
          </p:cNvPr>
          <p:cNvCxnSpPr>
            <a:cxnSpLocks/>
          </p:cNvCxnSpPr>
          <p:nvPr userDrawn="1"/>
        </p:nvCxnSpPr>
        <p:spPr>
          <a:xfrm>
            <a:off x="2096160"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9C9F7A3-B120-C59A-E379-173F84B7D153}"/>
              </a:ext>
            </a:extLst>
          </p:cNvPr>
          <p:cNvCxnSpPr>
            <a:cxnSpLocks/>
          </p:cNvCxnSpPr>
          <p:nvPr userDrawn="1"/>
        </p:nvCxnSpPr>
        <p:spPr>
          <a:xfrm>
            <a:off x="9837985"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073A4E7-9D16-A6C0-E297-A36B10A2FABB}"/>
              </a:ext>
            </a:extLst>
          </p:cNvPr>
          <p:cNvCxnSpPr>
            <a:cxnSpLocks/>
          </p:cNvCxnSpPr>
          <p:nvPr userDrawn="1"/>
        </p:nvCxnSpPr>
        <p:spPr>
          <a:xfrm>
            <a:off x="7306235"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1777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1295400" y="609600"/>
            <a:ext cx="9821955" cy="1256118"/>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1295400" y="1855945"/>
            <a:ext cx="9821955"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Slide Number Placeholder 20">
            <a:extLst>
              <a:ext uri="{FF2B5EF4-FFF2-40B4-BE49-F238E27FC236}">
                <a16:creationId xmlns:a16="http://schemas.microsoft.com/office/drawing/2014/main" id="{78A08F60-CEF1-832D-D403-282EA76CBEF2}"/>
              </a:ext>
            </a:extLst>
          </p:cNvPr>
          <p:cNvSpPr>
            <a:spLocks noGrp="1"/>
          </p:cNvSpPr>
          <p:nvPr>
            <p:ph type="sldNum" sz="quarter" idx="4"/>
          </p:nvPr>
        </p:nvSpPr>
        <p:spPr>
          <a:xfrm>
            <a:off x="420624" y="6019801"/>
            <a:ext cx="457200" cy="184150"/>
          </a:xfrm>
          <a:prstGeom prst="rect">
            <a:avLst/>
          </a:prstGeom>
        </p:spPr>
        <p:txBody>
          <a:bodyPr vert="horz" lIns="0" tIns="0" rIns="0" bIns="0" rtlCol="0" anchor="ctr"/>
          <a:lstStyle>
            <a:lvl1pPr algn="ctr">
              <a:defRPr sz="1200" cap="all" spc="200" baseline="0">
                <a:solidFill>
                  <a:schemeClr val="accent1"/>
                </a:solidFill>
                <a:latin typeface="Posterama" panose="020B0504020200020000" pitchFamily="34" charset="0"/>
              </a:defRPr>
            </a:lvl1pPr>
          </a:lstStyle>
          <a:p>
            <a:fld id="{75DF2D63-3FF5-D547-96B9-BE9CCD1ABA58}" type="slidenum">
              <a:rPr lang="en-US" smtClean="0"/>
              <a:pPr/>
              <a:t>‹#›</a:t>
            </a:fld>
            <a:endParaRPr lang="en-US" dirty="0"/>
          </a:p>
        </p:txBody>
      </p:sp>
      <p:sp>
        <p:nvSpPr>
          <p:cNvPr id="25" name="Footer Placeholder 24">
            <a:extLst>
              <a:ext uri="{FF2B5EF4-FFF2-40B4-BE49-F238E27FC236}">
                <a16:creationId xmlns:a16="http://schemas.microsoft.com/office/drawing/2014/main" id="{010F9766-B67A-A34E-2927-9A2D6360F77A}"/>
              </a:ext>
            </a:extLst>
          </p:cNvPr>
          <p:cNvSpPr>
            <a:spLocks noGrp="1"/>
          </p:cNvSpPr>
          <p:nvPr>
            <p:ph type="ftr" sz="quarter" idx="3"/>
          </p:nvPr>
        </p:nvSpPr>
        <p:spPr>
          <a:xfrm rot="16200000">
            <a:off x="-242952" y="1451496"/>
            <a:ext cx="1784352" cy="189457"/>
          </a:xfrm>
          <a:prstGeom prst="rect">
            <a:avLst/>
          </a:prstGeom>
        </p:spPr>
        <p:txBody>
          <a:bodyPr vert="horz" lIns="0" tIns="0" rIns="0" bIns="0" rtlCol="0" anchor="ctr"/>
          <a:lstStyle>
            <a:lvl1pPr algn="l">
              <a:defRPr sz="1200" cap="all" spc="100" baseline="0">
                <a:solidFill>
                  <a:schemeClr val="accent1"/>
                </a:solidFill>
                <a:latin typeface="Posterama" panose="020B0504020200020000" pitchFamily="34" charset="0"/>
              </a:defRPr>
            </a:lvl1pPr>
          </a:lstStyle>
          <a:p>
            <a:r>
              <a:rPr lang="en-US" dirty="0"/>
              <a:t>presentation title</a:t>
            </a:r>
          </a:p>
        </p:txBody>
      </p:sp>
      <p:cxnSp>
        <p:nvCxnSpPr>
          <p:cNvPr id="4" name="Straight Connector 3">
            <a:extLst>
              <a:ext uri="{FF2B5EF4-FFF2-40B4-BE49-F238E27FC236}">
                <a16:creationId xmlns:a16="http://schemas.microsoft.com/office/drawing/2014/main" id="{C0A131BE-DFE5-28BE-2AF8-50ADF9AFDB94}"/>
              </a:ext>
            </a:extLst>
          </p:cNvPr>
          <p:cNvCxnSpPr>
            <a:cxnSpLocks/>
          </p:cNvCxnSpPr>
          <p:nvPr userDrawn="1"/>
        </p:nvCxnSpPr>
        <p:spPr>
          <a:xfrm>
            <a:off x="649224" y="2667000"/>
            <a:ext cx="0" cy="312420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53" r:id="rId12"/>
    <p:sldLayoutId id="2147483671" r:id="rId13"/>
    <p:sldLayoutId id="2147483672" r:id="rId14"/>
    <p:sldLayoutId id="2147483673" r:id="rId15"/>
    <p:sldLayoutId id="2147483654" r:id="rId16"/>
    <p:sldLayoutId id="2147483655" r:id="rId17"/>
    <p:sldLayoutId id="2147483656" r:id="rId18"/>
    <p:sldLayoutId id="2147483657" r:id="rId19"/>
  </p:sldLayoutIdLst>
  <p:hf hdr="0" dt="0"/>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Posterama" panose="020B0504020200020000"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b="0" i="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0" i="0" kern="1200" baseline="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0" i="0" kern="1200" baseline="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baseline="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b="0" i="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396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diagramLayout" Target="../diagrams/layout2.xml"/><Relationship Id="rId7" Type="http://schemas.openxmlformats.org/officeDocument/2006/relationships/image" Target="../media/image5.png"/><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8.svg"/><Relationship Id="rId4" Type="http://schemas.openxmlformats.org/officeDocument/2006/relationships/diagramQuickStyle" Target="../diagrams/quickStyle2.xml"/><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5E10E9-9AB7-0642-D4C4-DDFDAB7B5B2C}"/>
              </a:ext>
            </a:extLst>
          </p:cNvPr>
          <p:cNvSpPr>
            <a:spLocks noGrp="1"/>
          </p:cNvSpPr>
          <p:nvPr>
            <p:ph type="title"/>
          </p:nvPr>
        </p:nvSpPr>
        <p:spPr>
          <a:xfrm>
            <a:off x="838200" y="1225118"/>
            <a:ext cx="10515600" cy="2996563"/>
          </a:xfrm>
        </p:spPr>
        <p:txBody>
          <a:bodyPr/>
          <a:lstStyle/>
          <a:p>
            <a:r>
              <a:rPr lang="en-US" sz="3000" dirty="0">
                <a:latin typeface="Calibri" panose="020F0502020204030204" pitchFamily="34" charset="0"/>
                <a:cs typeface="Calibri" panose="020F0502020204030204" pitchFamily="34" charset="0"/>
              </a:rPr>
              <a:t>PREVALENCE AND PATTERN OF TOBACCO USE AND ITS ASSOCIATION WITH PERCEIVED STRESS AMONG YOUNG ADULTS IN INDIA</a:t>
            </a:r>
            <a:br>
              <a:rPr lang="en-US" sz="3000" dirty="0">
                <a:latin typeface="Calibri" panose="020F0502020204030204" pitchFamily="34" charset="0"/>
                <a:cs typeface="Calibri" panose="020F0502020204030204" pitchFamily="34" charset="0"/>
              </a:rPr>
            </a:br>
            <a:br>
              <a:rPr lang="en-US" sz="3000" dirty="0">
                <a:latin typeface="Calibri" panose="020F0502020204030204" pitchFamily="34" charset="0"/>
                <a:cs typeface="Calibri" panose="020F0502020204030204" pitchFamily="34" charset="0"/>
              </a:rPr>
            </a:br>
            <a:r>
              <a:rPr lang="en-US" sz="3000" dirty="0">
                <a:latin typeface="Calibri" panose="020F0502020204030204" pitchFamily="34" charset="0"/>
                <a:cs typeface="Calibri" panose="020F0502020204030204" pitchFamily="34" charset="0"/>
              </a:rPr>
              <a:t>ORGANIZATION: IIHMR DELHI</a:t>
            </a:r>
            <a:br>
              <a:rPr lang="en-US" sz="3000" dirty="0">
                <a:latin typeface="Calibri" panose="020F0502020204030204" pitchFamily="34" charset="0"/>
                <a:cs typeface="Calibri" panose="020F0502020204030204" pitchFamily="34" charset="0"/>
              </a:rPr>
            </a:br>
            <a:br>
              <a:rPr lang="en-US" sz="3000" dirty="0">
                <a:latin typeface="Calibri" panose="020F0502020204030204" pitchFamily="34" charset="0"/>
                <a:cs typeface="Calibri" panose="020F0502020204030204" pitchFamily="34" charset="0"/>
              </a:rPr>
            </a:br>
            <a:r>
              <a:rPr lang="en-US" sz="3000" dirty="0">
                <a:latin typeface="Calibri" panose="020F0502020204030204" pitchFamily="34" charset="0"/>
                <a:cs typeface="Calibri" panose="020F0502020204030204" pitchFamily="34" charset="0"/>
              </a:rPr>
              <a:t>Presented by: Dr. Poornima Khurana</a:t>
            </a:r>
            <a:br>
              <a:rPr lang="en-US" sz="3000" dirty="0">
                <a:latin typeface="Calibri" panose="020F0502020204030204" pitchFamily="34" charset="0"/>
                <a:cs typeface="Calibri" panose="020F0502020204030204" pitchFamily="34" charset="0"/>
              </a:rPr>
            </a:br>
            <a:r>
              <a:rPr lang="en-US" sz="3000" dirty="0">
                <a:latin typeface="Calibri" panose="020F0502020204030204" pitchFamily="34" charset="0"/>
                <a:cs typeface="Calibri" panose="020F0502020204030204" pitchFamily="34" charset="0"/>
              </a:rPr>
              <a:t>roll no.-pg/22/073</a:t>
            </a:r>
          </a:p>
        </p:txBody>
      </p:sp>
      <p:sp>
        <p:nvSpPr>
          <p:cNvPr id="2" name="Subtitle 1">
            <a:extLst>
              <a:ext uri="{FF2B5EF4-FFF2-40B4-BE49-F238E27FC236}">
                <a16:creationId xmlns:a16="http://schemas.microsoft.com/office/drawing/2014/main" id="{A1307D8B-2864-21B6-1CE1-B605F29281C5}"/>
              </a:ext>
            </a:extLst>
          </p:cNvPr>
          <p:cNvSpPr>
            <a:spLocks noGrp="1"/>
          </p:cNvSpPr>
          <p:nvPr>
            <p:ph type="subTitle" idx="1"/>
          </p:nvPr>
        </p:nvSpPr>
        <p:spPr>
          <a:xfrm>
            <a:off x="838200" y="5878620"/>
            <a:ext cx="10515600" cy="520731"/>
          </a:xfrm>
        </p:spPr>
        <p:txBody>
          <a:bodyPr/>
          <a:lstStyle/>
          <a:p>
            <a:r>
              <a:rPr lang="en-US" sz="2800" dirty="0">
                <a:latin typeface="Calibri" panose="020F0502020204030204" pitchFamily="34" charset="0"/>
                <a:cs typeface="Calibri" panose="020F0502020204030204" pitchFamily="34" charset="0"/>
              </a:rPr>
              <a:t>Faculty mentor (iihmr Delhi): dr. rupsa Banerjee</a:t>
            </a:r>
          </a:p>
        </p:txBody>
      </p:sp>
      <p:pic>
        <p:nvPicPr>
          <p:cNvPr id="8" name="Graphic 7" descr="Smoking">
            <a:extLst>
              <a:ext uri="{FF2B5EF4-FFF2-40B4-BE49-F238E27FC236}">
                <a16:creationId xmlns:a16="http://schemas.microsoft.com/office/drawing/2014/main" id="{3FA649C1-9827-A671-975E-E104A008B08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472112" y="4381479"/>
            <a:ext cx="1247775" cy="1102424"/>
          </a:xfrm>
          <a:prstGeom prst="rect">
            <a:avLst/>
          </a:prstGeom>
        </p:spPr>
      </p:pic>
      <p:pic>
        <p:nvPicPr>
          <p:cNvPr id="5" name="Picture 4" descr="A black and white logo&#10;&#10;Description automatically generated">
            <a:extLst>
              <a:ext uri="{FF2B5EF4-FFF2-40B4-BE49-F238E27FC236}">
                <a16:creationId xmlns:a16="http://schemas.microsoft.com/office/drawing/2014/main" id="{A796FA56-2BA2-BF12-D439-A78C466F0446}"/>
              </a:ext>
            </a:extLst>
          </p:cNvPr>
          <p:cNvPicPr>
            <a:picLocks noChangeAspect="1"/>
          </p:cNvPicPr>
          <p:nvPr/>
        </p:nvPicPr>
        <p:blipFill>
          <a:blip r:embed="rId4"/>
          <a:stretch>
            <a:fillRect/>
          </a:stretch>
        </p:blipFill>
        <p:spPr>
          <a:xfrm>
            <a:off x="355802" y="276859"/>
            <a:ext cx="1296016" cy="658133"/>
          </a:xfrm>
          <a:prstGeom prst="rect">
            <a:avLst/>
          </a:prstGeom>
        </p:spPr>
      </p:pic>
    </p:spTree>
    <p:extLst>
      <p:ext uri="{BB962C8B-B14F-4D97-AF65-F5344CB8AC3E}">
        <p14:creationId xmlns:p14="http://schemas.microsoft.com/office/powerpoint/2010/main" val="855215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8ED1024-A4ED-7495-44E2-9D97D012C15B}"/>
              </a:ext>
            </a:extLst>
          </p:cNvPr>
          <p:cNvSpPr>
            <a:spLocks noGrp="1"/>
          </p:cNvSpPr>
          <p:nvPr>
            <p:ph type="sldNum" sz="quarter" idx="11"/>
          </p:nvPr>
        </p:nvSpPr>
        <p:spPr/>
        <p:txBody>
          <a:bodyPr/>
          <a:lstStyle/>
          <a:p>
            <a:fld id="{75DF2D63-3FF5-D547-96B9-BE9CCD1ABA58}" type="slidenum">
              <a:rPr lang="en-US" smtClean="0"/>
              <a:t>10</a:t>
            </a:fld>
            <a:endParaRPr lang="en-US" dirty="0"/>
          </a:p>
        </p:txBody>
      </p:sp>
      <p:graphicFrame>
        <p:nvGraphicFramePr>
          <p:cNvPr id="15" name="Chart 14">
            <a:extLst>
              <a:ext uri="{FF2B5EF4-FFF2-40B4-BE49-F238E27FC236}">
                <a16:creationId xmlns:a16="http://schemas.microsoft.com/office/drawing/2014/main" id="{93B8CDEC-A454-C1C3-395D-769E0A2B6518}"/>
              </a:ext>
            </a:extLst>
          </p:cNvPr>
          <p:cNvGraphicFramePr>
            <a:graphicFrameLocks/>
          </p:cNvGraphicFramePr>
          <p:nvPr>
            <p:extLst>
              <p:ext uri="{D42A27DB-BD31-4B8C-83A1-F6EECF244321}">
                <p14:modId xmlns:p14="http://schemas.microsoft.com/office/powerpoint/2010/main" val="1876798939"/>
              </p:ext>
            </p:extLst>
          </p:nvPr>
        </p:nvGraphicFramePr>
        <p:xfrm>
          <a:off x="719090" y="0"/>
          <a:ext cx="5376910" cy="6857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2123B985-7724-28C1-CB11-08F9361400AE}"/>
              </a:ext>
            </a:extLst>
          </p:cNvPr>
          <p:cNvGraphicFramePr>
            <a:graphicFrameLocks/>
          </p:cNvGraphicFramePr>
          <p:nvPr>
            <p:extLst>
              <p:ext uri="{D42A27DB-BD31-4B8C-83A1-F6EECF244321}">
                <p14:modId xmlns:p14="http://schemas.microsoft.com/office/powerpoint/2010/main" val="3742866719"/>
              </p:ext>
            </p:extLst>
          </p:nvPr>
        </p:nvGraphicFramePr>
        <p:xfrm>
          <a:off x="6161103" y="1"/>
          <a:ext cx="6030897" cy="68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6775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5ECCED1-5AD6-7D6F-386A-B20B78EA0D57}"/>
              </a:ext>
            </a:extLst>
          </p:cNvPr>
          <p:cNvSpPr>
            <a:spLocks noGrp="1"/>
          </p:cNvSpPr>
          <p:nvPr>
            <p:ph type="sldNum" sz="quarter" idx="11"/>
          </p:nvPr>
        </p:nvSpPr>
        <p:spPr/>
        <p:txBody>
          <a:bodyPr/>
          <a:lstStyle/>
          <a:p>
            <a:fld id="{75DF2D63-3FF5-D547-96B9-BE9CCD1ABA58}" type="slidenum">
              <a:rPr lang="en-US" smtClean="0"/>
              <a:t>11</a:t>
            </a:fld>
            <a:endParaRPr lang="en-US" dirty="0"/>
          </a:p>
        </p:txBody>
      </p:sp>
      <p:graphicFrame>
        <p:nvGraphicFramePr>
          <p:cNvPr id="3" name="Chart 2">
            <a:extLst>
              <a:ext uri="{FF2B5EF4-FFF2-40B4-BE49-F238E27FC236}">
                <a16:creationId xmlns:a16="http://schemas.microsoft.com/office/drawing/2014/main" id="{6B9F0863-4B61-32B4-123F-414B07211FF5}"/>
              </a:ext>
            </a:extLst>
          </p:cNvPr>
          <p:cNvGraphicFramePr>
            <a:graphicFrameLocks/>
          </p:cNvGraphicFramePr>
          <p:nvPr>
            <p:extLst>
              <p:ext uri="{D42A27DB-BD31-4B8C-83A1-F6EECF244321}">
                <p14:modId xmlns:p14="http://schemas.microsoft.com/office/powerpoint/2010/main" val="2766479422"/>
              </p:ext>
            </p:extLst>
          </p:nvPr>
        </p:nvGraphicFramePr>
        <p:xfrm>
          <a:off x="541538" y="124287"/>
          <a:ext cx="11496582" cy="67337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2835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D573E4D-D096-DA02-6E8D-C161D57C298E}"/>
              </a:ext>
            </a:extLst>
          </p:cNvPr>
          <p:cNvSpPr>
            <a:spLocks noGrp="1"/>
          </p:cNvSpPr>
          <p:nvPr>
            <p:ph type="sldNum" sz="quarter" idx="11"/>
          </p:nvPr>
        </p:nvSpPr>
        <p:spPr/>
        <p:txBody>
          <a:bodyPr/>
          <a:lstStyle/>
          <a:p>
            <a:fld id="{75DF2D63-3FF5-D547-96B9-BE9CCD1ABA58}" type="slidenum">
              <a:rPr lang="en-US" smtClean="0"/>
              <a:pPr/>
              <a:t>12</a:t>
            </a:fld>
            <a:endParaRPr lang="en-US" dirty="0"/>
          </a:p>
        </p:txBody>
      </p:sp>
      <p:graphicFrame>
        <p:nvGraphicFramePr>
          <p:cNvPr id="6" name="Table 4">
            <a:extLst>
              <a:ext uri="{FF2B5EF4-FFF2-40B4-BE49-F238E27FC236}">
                <a16:creationId xmlns:a16="http://schemas.microsoft.com/office/drawing/2014/main" id="{0A0DC889-C77D-3D3E-D081-3D572EC949AE}"/>
              </a:ext>
            </a:extLst>
          </p:cNvPr>
          <p:cNvGraphicFramePr>
            <a:graphicFrameLocks noGrp="1"/>
          </p:cNvGraphicFramePr>
          <p:nvPr>
            <p:ph idx="1"/>
            <p:extLst>
              <p:ext uri="{D42A27DB-BD31-4B8C-83A1-F6EECF244321}">
                <p14:modId xmlns:p14="http://schemas.microsoft.com/office/powerpoint/2010/main" val="990195084"/>
              </p:ext>
            </p:extLst>
          </p:nvPr>
        </p:nvGraphicFramePr>
        <p:xfrm>
          <a:off x="877824" y="1460090"/>
          <a:ext cx="10754949" cy="4955460"/>
        </p:xfrm>
        <a:graphic>
          <a:graphicData uri="http://schemas.openxmlformats.org/drawingml/2006/table">
            <a:tbl>
              <a:tblPr firstRow="1" bandRow="1">
                <a:tableStyleId>{5C22544A-7EE6-4342-B048-85BDC9FD1C3A}</a:tableStyleId>
              </a:tblPr>
              <a:tblGrid>
                <a:gridCol w="1746758">
                  <a:extLst>
                    <a:ext uri="{9D8B030D-6E8A-4147-A177-3AD203B41FA5}">
                      <a16:colId xmlns:a16="http://schemas.microsoft.com/office/drawing/2014/main" val="783532252"/>
                    </a:ext>
                  </a:extLst>
                </a:gridCol>
                <a:gridCol w="2227007">
                  <a:extLst>
                    <a:ext uri="{9D8B030D-6E8A-4147-A177-3AD203B41FA5}">
                      <a16:colId xmlns:a16="http://schemas.microsoft.com/office/drawing/2014/main" val="1689330750"/>
                    </a:ext>
                  </a:extLst>
                </a:gridCol>
                <a:gridCol w="1873045">
                  <a:extLst>
                    <a:ext uri="{9D8B030D-6E8A-4147-A177-3AD203B41FA5}">
                      <a16:colId xmlns:a16="http://schemas.microsoft.com/office/drawing/2014/main" val="2660631934"/>
                    </a:ext>
                  </a:extLst>
                </a:gridCol>
                <a:gridCol w="1810393">
                  <a:extLst>
                    <a:ext uri="{9D8B030D-6E8A-4147-A177-3AD203B41FA5}">
                      <a16:colId xmlns:a16="http://schemas.microsoft.com/office/drawing/2014/main" val="3909717689"/>
                    </a:ext>
                  </a:extLst>
                </a:gridCol>
                <a:gridCol w="1790454">
                  <a:extLst>
                    <a:ext uri="{9D8B030D-6E8A-4147-A177-3AD203B41FA5}">
                      <a16:colId xmlns:a16="http://schemas.microsoft.com/office/drawing/2014/main" val="1603189107"/>
                    </a:ext>
                  </a:extLst>
                </a:gridCol>
                <a:gridCol w="1307292">
                  <a:extLst>
                    <a:ext uri="{9D8B030D-6E8A-4147-A177-3AD203B41FA5}">
                      <a16:colId xmlns:a16="http://schemas.microsoft.com/office/drawing/2014/main" val="2755691855"/>
                    </a:ext>
                  </a:extLst>
                </a:gridCol>
              </a:tblGrid>
              <a:tr h="912848">
                <a:tc>
                  <a:txBody>
                    <a:bodyPr/>
                    <a:lstStyle/>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Variables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Categories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Users</a:t>
                      </a:r>
                    </a:p>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Freq.(%)</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Non-users</a:t>
                      </a:r>
                    </a:p>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Freq.(%)</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Odd’s Ratio (95% CI)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P-value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479928716"/>
                  </a:ext>
                </a:extLst>
              </a:tr>
              <a:tr h="91284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0" u="none" baseline="0" dirty="0">
                          <a:solidFill>
                            <a:schemeClr val="tx1"/>
                          </a:solidFill>
                          <a:latin typeface="Calibri" panose="020F0502020204030204" pitchFamily="34" charset="0"/>
                          <a:cs typeface="Calibri" panose="020F0502020204030204" pitchFamily="34" charset="0"/>
                        </a:rPr>
                        <a:t>Perceived stress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Low</a:t>
                      </a:r>
                    </a:p>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Moderate/high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16 (32.7%)</a:t>
                      </a: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71 (24.5%)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33 (67.3%)</a:t>
                      </a: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219 (75.5%)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1.50 (0.78-2.88)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0.226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extLst>
                  <a:ext uri="{0D108BD9-81ED-4DB2-BD59-A6C34878D82A}">
                    <a16:rowId xmlns:a16="http://schemas.microsoft.com/office/drawing/2014/main" val="1760208656"/>
                  </a:ext>
                </a:extLst>
              </a:tr>
              <a:tr h="91284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0" u="none" baseline="0" dirty="0">
                          <a:solidFill>
                            <a:schemeClr val="tx1"/>
                          </a:solidFill>
                          <a:latin typeface="Calibri" panose="020F0502020204030204" pitchFamily="34" charset="0"/>
                          <a:cs typeface="Calibri" panose="020F0502020204030204" pitchFamily="34" charset="0"/>
                        </a:rPr>
                        <a:t>Gender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Male</a:t>
                      </a:r>
                    </a:p>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Female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0" i="0" baseline="0" dirty="0">
                          <a:solidFill>
                            <a:srgbClr val="FF0000"/>
                          </a:solidFill>
                          <a:latin typeface="Calibri" panose="020F0502020204030204" pitchFamily="34" charset="0"/>
                          <a:cs typeface="Calibri" panose="020F0502020204030204" pitchFamily="34" charset="0"/>
                        </a:rPr>
                        <a:t>41 (40.6%)</a:t>
                      </a: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46 (19.3%)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60 (59.4%)</a:t>
                      </a: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192 (80.7%)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1" i="0" baseline="0" dirty="0">
                          <a:solidFill>
                            <a:schemeClr val="tx1"/>
                          </a:solidFill>
                          <a:latin typeface="Calibri" panose="020F0502020204030204" pitchFamily="34" charset="0"/>
                          <a:cs typeface="Calibri" panose="020F0502020204030204" pitchFamily="34" charset="0"/>
                        </a:rPr>
                        <a:t>2.85 (1.71-4.75)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1" i="0" baseline="0" dirty="0">
                          <a:solidFill>
                            <a:schemeClr val="tx1"/>
                          </a:solidFill>
                          <a:latin typeface="Calibri" panose="020F0502020204030204" pitchFamily="34" charset="0"/>
                          <a:cs typeface="Calibri" panose="020F0502020204030204" pitchFamily="34" charset="0"/>
                        </a:rPr>
                        <a:t>0.000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extLst>
                  <a:ext uri="{0D108BD9-81ED-4DB2-BD59-A6C34878D82A}">
                    <a16:rowId xmlns:a16="http://schemas.microsoft.com/office/drawing/2014/main" val="3634243071"/>
                  </a:ext>
                </a:extLst>
              </a:tr>
              <a:tr h="91284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0" u="none" baseline="0" dirty="0">
                          <a:solidFill>
                            <a:schemeClr val="tx1"/>
                          </a:solidFill>
                          <a:latin typeface="Calibri" panose="020F0502020204030204" pitchFamily="34" charset="0"/>
                          <a:cs typeface="Calibri" panose="020F0502020204030204" pitchFamily="34" charset="0"/>
                        </a:rPr>
                        <a:t>Occupation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Not a student</a:t>
                      </a:r>
                    </a:p>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Student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0" i="0" baseline="0" dirty="0">
                          <a:solidFill>
                            <a:srgbClr val="FF0000"/>
                          </a:solidFill>
                          <a:latin typeface="Calibri" panose="020F0502020204030204" pitchFamily="34" charset="0"/>
                          <a:cs typeface="Calibri" panose="020F0502020204030204" pitchFamily="34" charset="0"/>
                        </a:rPr>
                        <a:t>43 (44.3%)</a:t>
                      </a: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44 (18.2%)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54 (55.7%)</a:t>
                      </a: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198 (81.8%)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1" i="0" baseline="0" dirty="0">
                          <a:solidFill>
                            <a:schemeClr val="tx1"/>
                          </a:solidFill>
                          <a:latin typeface="Calibri" panose="020F0502020204030204" pitchFamily="34" charset="0"/>
                          <a:cs typeface="Calibri" panose="020F0502020204030204" pitchFamily="34" charset="0"/>
                        </a:rPr>
                        <a:t>3.58 (2.14-6.01)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1" i="0" baseline="0" dirty="0">
                          <a:solidFill>
                            <a:schemeClr val="tx1"/>
                          </a:solidFill>
                          <a:latin typeface="Calibri" panose="020F0502020204030204" pitchFamily="34" charset="0"/>
                          <a:cs typeface="Calibri" panose="020F0502020204030204" pitchFamily="34" charset="0"/>
                        </a:rPr>
                        <a:t>0.000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extLst>
                  <a:ext uri="{0D108BD9-81ED-4DB2-BD59-A6C34878D82A}">
                    <a16:rowId xmlns:a16="http://schemas.microsoft.com/office/drawing/2014/main" val="415808797"/>
                  </a:ext>
                </a:extLst>
              </a:tr>
              <a:tr h="130406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0" u="none" baseline="0" dirty="0">
                          <a:solidFill>
                            <a:schemeClr val="tx1"/>
                          </a:solidFill>
                          <a:latin typeface="Calibri" panose="020F0502020204030204" pitchFamily="34" charset="0"/>
                          <a:cs typeface="Calibri" panose="020F0502020204030204" pitchFamily="34" charset="0"/>
                        </a:rPr>
                        <a:t>Marital status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Unmarried/single</a:t>
                      </a:r>
                    </a:p>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Married/in a relationship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65 (23.6%)</a:t>
                      </a:r>
                    </a:p>
                    <a:p>
                      <a:pPr algn="ctr">
                        <a:spcAft>
                          <a:spcPts val="0"/>
                        </a:spcAft>
                      </a:pPr>
                      <a:endParaRPr lang="en-US" sz="1800" b="0" i="0" baseline="0" dirty="0">
                        <a:solidFill>
                          <a:schemeClr val="tx1"/>
                        </a:solidFill>
                        <a:latin typeface="Calibri" panose="020F0502020204030204" pitchFamily="34" charset="0"/>
                        <a:cs typeface="Calibri" panose="020F0502020204030204" pitchFamily="34" charset="0"/>
                      </a:endParaRP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22 (34.9%)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211 (76.4%)</a:t>
                      </a:r>
                    </a:p>
                    <a:p>
                      <a:pPr algn="ctr">
                        <a:spcAft>
                          <a:spcPts val="0"/>
                        </a:spcAft>
                      </a:pPr>
                      <a:endParaRPr lang="en-US" sz="1800" b="0" i="0" baseline="0" dirty="0">
                        <a:solidFill>
                          <a:schemeClr val="tx1"/>
                        </a:solidFill>
                        <a:latin typeface="Calibri" panose="020F0502020204030204" pitchFamily="34" charset="0"/>
                        <a:cs typeface="Calibri" panose="020F0502020204030204" pitchFamily="34" charset="0"/>
                      </a:endParaRP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41 (65.1%)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0.57 (0.32-1.03)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0.062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extLst>
                  <a:ext uri="{0D108BD9-81ED-4DB2-BD59-A6C34878D82A}">
                    <a16:rowId xmlns:a16="http://schemas.microsoft.com/office/drawing/2014/main" val="380950325"/>
                  </a:ext>
                </a:extLst>
              </a:tr>
            </a:tbl>
          </a:graphicData>
        </a:graphic>
      </p:graphicFrame>
      <p:sp>
        <p:nvSpPr>
          <p:cNvPr id="7" name="Title 1">
            <a:extLst>
              <a:ext uri="{FF2B5EF4-FFF2-40B4-BE49-F238E27FC236}">
                <a16:creationId xmlns:a16="http://schemas.microsoft.com/office/drawing/2014/main" id="{7FD1E39D-38A3-96CC-66F8-149CFC1D178D}"/>
              </a:ext>
            </a:extLst>
          </p:cNvPr>
          <p:cNvSpPr>
            <a:spLocks noGrp="1"/>
          </p:cNvSpPr>
          <p:nvPr>
            <p:ph type="title"/>
          </p:nvPr>
        </p:nvSpPr>
        <p:spPr>
          <a:xfrm>
            <a:off x="772357" y="180156"/>
            <a:ext cx="11088209" cy="881728"/>
          </a:xfrm>
        </p:spPr>
        <p:txBody>
          <a:bodyPr/>
          <a:lstStyle/>
          <a:p>
            <a:pPr algn="ctr"/>
            <a:r>
              <a:rPr lang="en-US" sz="3200" b="1" dirty="0">
                <a:latin typeface="Calibri" panose="020F0502020204030204" pitchFamily="34" charset="0"/>
                <a:cs typeface="Calibri" panose="020F0502020204030204" pitchFamily="34" charset="0"/>
              </a:rPr>
              <a:t>RESULTS:</a:t>
            </a:r>
            <a:r>
              <a:rPr lang="en-US" sz="3200" b="1" dirty="0">
                <a:latin typeface="Times New Roman" panose="02020603050405020304" pitchFamily="18" charset="0"/>
                <a:cs typeface="Times New Roman" panose="02020603050405020304" pitchFamily="18" charset="0"/>
              </a:rPr>
              <a:t> </a:t>
            </a:r>
            <a:br>
              <a:rPr lang="en-US" sz="3200" b="1" dirty="0">
                <a:latin typeface="Times New Roman" panose="02020603050405020304" pitchFamily="18" charset="0"/>
                <a:cs typeface="Times New Roman" panose="02020603050405020304" pitchFamily="18" charset="0"/>
              </a:rPr>
            </a:br>
            <a:r>
              <a:rPr lang="en-US" sz="2000" b="1" dirty="0">
                <a:latin typeface="Calibri" panose="020F0502020204030204" pitchFamily="34" charset="0"/>
                <a:cs typeface="Calibri" panose="020F0502020204030204" pitchFamily="34" charset="0"/>
              </a:rPr>
              <a:t>ASSOCIATION BETWEEN RESPONDENT CHARACTERISTICS AND TOBACCO USE</a:t>
            </a:r>
            <a:endParaRPr lang="en-US" sz="3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39358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E756FF-2D88-55E5-3BAE-D60A7F527867}"/>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2E896AC-327C-B12A-5DE8-EA593E775346}"/>
              </a:ext>
            </a:extLst>
          </p:cNvPr>
          <p:cNvSpPr>
            <a:spLocks noGrp="1"/>
          </p:cNvSpPr>
          <p:nvPr>
            <p:ph type="sldNum" sz="quarter" idx="11"/>
          </p:nvPr>
        </p:nvSpPr>
        <p:spPr/>
        <p:txBody>
          <a:bodyPr/>
          <a:lstStyle/>
          <a:p>
            <a:fld id="{75DF2D63-3FF5-D547-96B9-BE9CCD1ABA58}" type="slidenum">
              <a:rPr lang="en-US" smtClean="0"/>
              <a:pPr/>
              <a:t>13</a:t>
            </a:fld>
            <a:endParaRPr lang="en-US" dirty="0"/>
          </a:p>
        </p:txBody>
      </p:sp>
      <p:graphicFrame>
        <p:nvGraphicFramePr>
          <p:cNvPr id="6" name="Table 4">
            <a:extLst>
              <a:ext uri="{FF2B5EF4-FFF2-40B4-BE49-F238E27FC236}">
                <a16:creationId xmlns:a16="http://schemas.microsoft.com/office/drawing/2014/main" id="{56DA78A3-DD02-760B-FD16-31E1938E2FD1}"/>
              </a:ext>
            </a:extLst>
          </p:cNvPr>
          <p:cNvGraphicFramePr>
            <a:graphicFrameLocks noGrp="1"/>
          </p:cNvGraphicFramePr>
          <p:nvPr>
            <p:ph idx="1"/>
            <p:extLst>
              <p:ext uri="{D42A27DB-BD31-4B8C-83A1-F6EECF244321}">
                <p14:modId xmlns:p14="http://schemas.microsoft.com/office/powerpoint/2010/main" val="1152993816"/>
              </p:ext>
            </p:extLst>
          </p:nvPr>
        </p:nvGraphicFramePr>
        <p:xfrm>
          <a:off x="877824" y="852256"/>
          <a:ext cx="11115907" cy="5741924"/>
        </p:xfrm>
        <a:graphic>
          <a:graphicData uri="http://schemas.openxmlformats.org/drawingml/2006/table">
            <a:tbl>
              <a:tblPr firstRow="1" bandRow="1">
                <a:tableStyleId>{5C22544A-7EE6-4342-B048-85BDC9FD1C3A}</a:tableStyleId>
              </a:tblPr>
              <a:tblGrid>
                <a:gridCol w="1889610">
                  <a:extLst>
                    <a:ext uri="{9D8B030D-6E8A-4147-A177-3AD203B41FA5}">
                      <a16:colId xmlns:a16="http://schemas.microsoft.com/office/drawing/2014/main" val="783532252"/>
                    </a:ext>
                  </a:extLst>
                </a:gridCol>
                <a:gridCol w="2406108">
                  <a:extLst>
                    <a:ext uri="{9D8B030D-6E8A-4147-A177-3AD203B41FA5}">
                      <a16:colId xmlns:a16="http://schemas.microsoft.com/office/drawing/2014/main" val="1689330750"/>
                    </a:ext>
                  </a:extLst>
                </a:gridCol>
                <a:gridCol w="1714714">
                  <a:extLst>
                    <a:ext uri="{9D8B030D-6E8A-4147-A177-3AD203B41FA5}">
                      <a16:colId xmlns:a16="http://schemas.microsoft.com/office/drawing/2014/main" val="2660631934"/>
                    </a:ext>
                  </a:extLst>
                </a:gridCol>
                <a:gridCol w="1917066">
                  <a:extLst>
                    <a:ext uri="{9D8B030D-6E8A-4147-A177-3AD203B41FA5}">
                      <a16:colId xmlns:a16="http://schemas.microsoft.com/office/drawing/2014/main" val="3909717689"/>
                    </a:ext>
                  </a:extLst>
                </a:gridCol>
                <a:gridCol w="1993073">
                  <a:extLst>
                    <a:ext uri="{9D8B030D-6E8A-4147-A177-3AD203B41FA5}">
                      <a16:colId xmlns:a16="http://schemas.microsoft.com/office/drawing/2014/main" val="1603189107"/>
                    </a:ext>
                  </a:extLst>
                </a:gridCol>
                <a:gridCol w="1195336">
                  <a:extLst>
                    <a:ext uri="{9D8B030D-6E8A-4147-A177-3AD203B41FA5}">
                      <a16:colId xmlns:a16="http://schemas.microsoft.com/office/drawing/2014/main" val="2755691855"/>
                    </a:ext>
                  </a:extLst>
                </a:gridCol>
              </a:tblGrid>
              <a:tr h="747310">
                <a:tc>
                  <a:txBody>
                    <a:bodyPr/>
                    <a:lstStyle/>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Variables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Categories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Users</a:t>
                      </a:r>
                    </a:p>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Freq.(%)</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Non-users</a:t>
                      </a:r>
                    </a:p>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Freq.(%)</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Odd’s Ratio (95% CI)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ctr">
                        <a:spcAft>
                          <a:spcPts val="0"/>
                        </a:spcAft>
                      </a:pPr>
                      <a:r>
                        <a:rPr lang="en-US" sz="1800" b="1" i="0" cap="none" spc="200" baseline="0" dirty="0">
                          <a:solidFill>
                            <a:schemeClr val="tx1"/>
                          </a:solidFill>
                          <a:latin typeface="Calibri" panose="020F0502020204030204" pitchFamily="34" charset="0"/>
                          <a:cs typeface="Calibri" panose="020F0502020204030204" pitchFamily="34" charset="0"/>
                        </a:rPr>
                        <a:t>P-value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479928716"/>
                  </a:ext>
                </a:extLst>
              </a:tr>
              <a:tr h="75336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0" u="none" baseline="0" dirty="0">
                          <a:solidFill>
                            <a:schemeClr val="tx1"/>
                          </a:solidFill>
                          <a:latin typeface="Calibri" panose="020F0502020204030204" pitchFamily="34" charset="0"/>
                          <a:cs typeface="Calibri" panose="020F0502020204030204" pitchFamily="34" charset="0"/>
                        </a:rPr>
                        <a:t>Tea/coffee consumption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Yes, almost daily/ occasionally</a:t>
                      </a:r>
                    </a:p>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81 (26.4%)</a:t>
                      </a:r>
                    </a:p>
                    <a:p>
                      <a:pPr algn="ctr">
                        <a:spcAft>
                          <a:spcPts val="0"/>
                        </a:spcAft>
                      </a:pPr>
                      <a:endParaRPr lang="en-US" sz="1800" b="0" i="0" baseline="0" dirty="0">
                        <a:solidFill>
                          <a:schemeClr val="tx1"/>
                        </a:solidFill>
                        <a:latin typeface="Calibri" panose="020F0502020204030204" pitchFamily="34" charset="0"/>
                        <a:cs typeface="Calibri" panose="020F0502020204030204" pitchFamily="34" charset="0"/>
                      </a:endParaRP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6 (18.8%)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226 (73.6%)</a:t>
                      </a:r>
                    </a:p>
                    <a:p>
                      <a:pPr algn="ctr">
                        <a:spcAft>
                          <a:spcPts val="0"/>
                        </a:spcAft>
                      </a:pPr>
                      <a:endParaRPr lang="en-US" sz="1800" b="0" i="0" baseline="0" dirty="0">
                        <a:solidFill>
                          <a:schemeClr val="tx1"/>
                        </a:solidFill>
                        <a:latin typeface="Calibri" panose="020F0502020204030204" pitchFamily="34" charset="0"/>
                        <a:cs typeface="Calibri" panose="020F0502020204030204" pitchFamily="34" charset="0"/>
                      </a:endParaRP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26 (81.3%)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0.64 (0.26-1.62)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0.347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extLst>
                  <a:ext uri="{0D108BD9-81ED-4DB2-BD59-A6C34878D82A}">
                    <a16:rowId xmlns:a16="http://schemas.microsoft.com/office/drawing/2014/main" val="1760208656"/>
                  </a:ext>
                </a:extLst>
              </a:tr>
              <a:tr h="74731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0" u="none" baseline="0" dirty="0">
                          <a:solidFill>
                            <a:schemeClr val="tx1"/>
                          </a:solidFill>
                          <a:latin typeface="Calibri" panose="020F0502020204030204" pitchFamily="34" charset="0"/>
                          <a:cs typeface="Calibri" panose="020F0502020204030204" pitchFamily="34" charset="0"/>
                        </a:rPr>
                        <a:t>Alcohol consumption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marL="285750" indent="-285750" algn="l">
                        <a:spcAft>
                          <a:spcPts val="0"/>
                        </a:spcAft>
                        <a:buFont typeface="Arial" panose="020B0604020202020204" pitchFamily="34" charset="0"/>
                        <a:buChar char="•"/>
                      </a:pPr>
                      <a:r>
                        <a:rPr lang="en-US" sz="1800" b="0" i="0" u="none" baseline="0" dirty="0">
                          <a:solidFill>
                            <a:schemeClr val="tx1"/>
                          </a:solidFill>
                          <a:latin typeface="Calibri" panose="020F0502020204030204" pitchFamily="34" charset="0"/>
                          <a:cs typeface="Calibri" panose="020F0502020204030204" pitchFamily="34" charset="0"/>
                        </a:rPr>
                        <a:t>Current user</a:t>
                      </a:r>
                    </a:p>
                    <a:p>
                      <a:pPr marL="285750" indent="-285750" algn="l">
                        <a:spcAft>
                          <a:spcPts val="0"/>
                        </a:spcAft>
                        <a:buFont typeface="Arial" panose="020B0604020202020204" pitchFamily="34" charset="0"/>
                        <a:buChar char="•"/>
                      </a:pPr>
                      <a:r>
                        <a:rPr lang="en-US" sz="1800" b="0" i="0" u="none" baseline="0" dirty="0">
                          <a:solidFill>
                            <a:schemeClr val="tx1"/>
                          </a:solidFill>
                          <a:latin typeface="Calibri" panose="020F0502020204030204" pitchFamily="34" charset="0"/>
                          <a:cs typeface="Calibri" panose="020F0502020204030204" pitchFamily="34" charset="0"/>
                        </a:rPr>
                        <a:t>Past/non-user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0" i="0" baseline="0" dirty="0">
                          <a:solidFill>
                            <a:srgbClr val="FF0000"/>
                          </a:solidFill>
                          <a:latin typeface="Calibri" panose="020F0502020204030204" pitchFamily="34" charset="0"/>
                          <a:cs typeface="Calibri" panose="020F0502020204030204" pitchFamily="34" charset="0"/>
                        </a:rPr>
                        <a:t>71 (58.7%)</a:t>
                      </a: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16 (7.3%)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50 (41.3%)</a:t>
                      </a: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202 (92.7%)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1" i="0" baseline="0" dirty="0">
                          <a:solidFill>
                            <a:schemeClr val="tx1"/>
                          </a:solidFill>
                          <a:latin typeface="Calibri" panose="020F0502020204030204" pitchFamily="34" charset="0"/>
                          <a:cs typeface="Calibri" panose="020F0502020204030204" pitchFamily="34" charset="0"/>
                        </a:rPr>
                        <a:t>17.93 (9.60-33.48)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1" i="0" baseline="0" dirty="0">
                          <a:solidFill>
                            <a:schemeClr val="tx1"/>
                          </a:solidFill>
                          <a:latin typeface="Calibri" panose="020F0502020204030204" pitchFamily="34" charset="0"/>
                          <a:cs typeface="Calibri" panose="020F0502020204030204" pitchFamily="34" charset="0"/>
                        </a:rPr>
                        <a:t>0.000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extLst>
                  <a:ext uri="{0D108BD9-81ED-4DB2-BD59-A6C34878D82A}">
                    <a16:rowId xmlns:a16="http://schemas.microsoft.com/office/drawing/2014/main" val="3634243071"/>
                  </a:ext>
                </a:extLst>
              </a:tr>
              <a:tr h="119773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0" u="none" baseline="0" dirty="0">
                          <a:solidFill>
                            <a:schemeClr val="tx1"/>
                          </a:solidFill>
                          <a:latin typeface="Calibri" panose="020F0502020204030204" pitchFamily="34" charset="0"/>
                          <a:cs typeface="Calibri" panose="020F0502020204030204" pitchFamily="34" charset="0"/>
                        </a:rPr>
                        <a:t>Living situation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Living alone/with friends/flat mates/ with spouse/partner</a:t>
                      </a:r>
                    </a:p>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Living with family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endParaRPr lang="en-US" sz="1800" b="0" i="0" baseline="0" dirty="0">
                        <a:solidFill>
                          <a:schemeClr val="tx1"/>
                        </a:solidFill>
                        <a:latin typeface="Calibri" panose="020F0502020204030204" pitchFamily="34" charset="0"/>
                        <a:cs typeface="Calibri" panose="020F0502020204030204" pitchFamily="34" charset="0"/>
                      </a:endParaRP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36 (25.2%)</a:t>
                      </a:r>
                    </a:p>
                    <a:p>
                      <a:pPr algn="ctr">
                        <a:spcAft>
                          <a:spcPts val="0"/>
                        </a:spcAft>
                      </a:pPr>
                      <a:endParaRPr lang="en-US" sz="1800" b="0" i="0" baseline="0" dirty="0">
                        <a:solidFill>
                          <a:schemeClr val="tx1"/>
                        </a:solidFill>
                        <a:latin typeface="Calibri" panose="020F0502020204030204" pitchFamily="34" charset="0"/>
                        <a:cs typeface="Calibri" panose="020F0502020204030204" pitchFamily="34" charset="0"/>
                      </a:endParaRP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51 (26%)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endParaRPr lang="en-US" sz="1800" b="0" i="0" baseline="0" dirty="0">
                        <a:solidFill>
                          <a:schemeClr val="tx1"/>
                        </a:solidFill>
                        <a:latin typeface="Calibri" panose="020F0502020204030204" pitchFamily="34" charset="0"/>
                        <a:cs typeface="Calibri" panose="020F0502020204030204" pitchFamily="34" charset="0"/>
                      </a:endParaRP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107 (74.8%)</a:t>
                      </a:r>
                    </a:p>
                    <a:p>
                      <a:pPr algn="ctr">
                        <a:spcAft>
                          <a:spcPts val="0"/>
                        </a:spcAft>
                      </a:pPr>
                      <a:endParaRPr lang="en-US" sz="1800" b="0" i="0" baseline="0" dirty="0">
                        <a:solidFill>
                          <a:schemeClr val="tx1"/>
                        </a:solidFill>
                        <a:latin typeface="Calibri" panose="020F0502020204030204" pitchFamily="34" charset="0"/>
                        <a:cs typeface="Calibri" panose="020F0502020204030204" pitchFamily="34" charset="0"/>
                      </a:endParaRP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145 (74%)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0.96 (0.58-1.57)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0.860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10000"/>
                      </a:schemeClr>
                    </a:solidFill>
                  </a:tcPr>
                </a:tc>
                <a:extLst>
                  <a:ext uri="{0D108BD9-81ED-4DB2-BD59-A6C34878D82A}">
                    <a16:rowId xmlns:a16="http://schemas.microsoft.com/office/drawing/2014/main" val="415808797"/>
                  </a:ext>
                </a:extLst>
              </a:tr>
              <a:tr h="106758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0" u="none" baseline="0" dirty="0">
                          <a:solidFill>
                            <a:schemeClr val="tx1"/>
                          </a:solidFill>
                          <a:latin typeface="Calibri" panose="020F0502020204030204" pitchFamily="34" charset="0"/>
                          <a:cs typeface="Calibri" panose="020F0502020204030204" pitchFamily="34" charset="0"/>
                        </a:rPr>
                        <a:t>Family known smokers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Yes</a:t>
                      </a:r>
                    </a:p>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0" i="0" baseline="0" dirty="0">
                          <a:solidFill>
                            <a:srgbClr val="FF0000"/>
                          </a:solidFill>
                          <a:latin typeface="Calibri" panose="020F0502020204030204" pitchFamily="34" charset="0"/>
                          <a:cs typeface="Calibri" panose="020F0502020204030204" pitchFamily="34" charset="0"/>
                        </a:rPr>
                        <a:t>76 (35.2%)</a:t>
                      </a: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11 (8.9%)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140 (64.8%)</a:t>
                      </a: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112 (91.1%)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1" i="0" baseline="0" dirty="0">
                          <a:solidFill>
                            <a:schemeClr val="tx1"/>
                          </a:solidFill>
                          <a:latin typeface="Calibri" panose="020F0502020204030204" pitchFamily="34" charset="0"/>
                          <a:cs typeface="Calibri" panose="020F0502020204030204" pitchFamily="34" charset="0"/>
                        </a:rPr>
                        <a:t>5.53 (2.80-10.90)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1" i="0" baseline="0" dirty="0">
                          <a:solidFill>
                            <a:schemeClr val="tx1"/>
                          </a:solidFill>
                          <a:latin typeface="Calibri" panose="020F0502020204030204" pitchFamily="34" charset="0"/>
                          <a:cs typeface="Calibri" panose="020F0502020204030204" pitchFamily="34" charset="0"/>
                        </a:rPr>
                        <a:t>0.000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extLst>
                  <a:ext uri="{0D108BD9-81ED-4DB2-BD59-A6C34878D82A}">
                    <a16:rowId xmlns:a16="http://schemas.microsoft.com/office/drawing/2014/main" val="380950325"/>
                  </a:ext>
                </a:extLst>
              </a:tr>
              <a:tr h="106758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0" u="none" baseline="0" dirty="0">
                          <a:solidFill>
                            <a:schemeClr val="tx1"/>
                          </a:solidFill>
                          <a:latin typeface="Calibri" panose="020F0502020204030204" pitchFamily="34" charset="0"/>
                          <a:cs typeface="Calibri" panose="020F0502020204030204" pitchFamily="34" charset="0"/>
                        </a:rPr>
                        <a:t>Age of the respondent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24-30 years</a:t>
                      </a:r>
                    </a:p>
                    <a:p>
                      <a:pPr marL="285750" indent="-285750" algn="l">
                        <a:spcAft>
                          <a:spcPts val="0"/>
                        </a:spcAft>
                        <a:buFont typeface="Arial" panose="020B0604020202020204" pitchFamily="34" charset="0"/>
                        <a:buChar char="•"/>
                      </a:pPr>
                      <a:r>
                        <a:rPr lang="en-US" sz="1800" b="0" i="0" baseline="0" dirty="0">
                          <a:solidFill>
                            <a:schemeClr val="tx1"/>
                          </a:solidFill>
                          <a:latin typeface="Calibri" panose="020F0502020204030204" pitchFamily="34" charset="0"/>
                          <a:cs typeface="Calibri" panose="020F0502020204030204" pitchFamily="34" charset="0"/>
                        </a:rPr>
                        <a:t>18-23 years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0" i="0" baseline="0" dirty="0">
                          <a:solidFill>
                            <a:srgbClr val="FF0000"/>
                          </a:solidFill>
                          <a:latin typeface="Calibri" panose="020F0502020204030204" pitchFamily="34" charset="0"/>
                          <a:cs typeface="Calibri" panose="020F0502020204030204" pitchFamily="34" charset="0"/>
                        </a:rPr>
                        <a:t>69 (31.5%)</a:t>
                      </a: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18 (15%)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150 (68.5%)</a:t>
                      </a:r>
                    </a:p>
                    <a:p>
                      <a:pPr algn="ctr">
                        <a:spcAft>
                          <a:spcPts val="0"/>
                        </a:spcAft>
                      </a:pPr>
                      <a:r>
                        <a:rPr lang="en-US" sz="1800" b="0" i="0" baseline="0" dirty="0">
                          <a:solidFill>
                            <a:schemeClr val="tx1"/>
                          </a:solidFill>
                          <a:latin typeface="Calibri" panose="020F0502020204030204" pitchFamily="34" charset="0"/>
                          <a:cs typeface="Calibri" panose="020F0502020204030204" pitchFamily="34" charset="0"/>
                        </a:rPr>
                        <a:t>102 (85%)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1" i="0" baseline="0" dirty="0">
                          <a:solidFill>
                            <a:schemeClr val="tx1"/>
                          </a:solidFill>
                          <a:latin typeface="Calibri" panose="020F0502020204030204" pitchFamily="34" charset="0"/>
                          <a:cs typeface="Calibri" panose="020F0502020204030204" pitchFamily="34" charset="0"/>
                        </a:rPr>
                        <a:t>2.61 (1.46-4.64)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tc>
                  <a:txBody>
                    <a:bodyPr/>
                    <a:lstStyle/>
                    <a:p>
                      <a:pPr algn="ctr">
                        <a:spcAft>
                          <a:spcPts val="0"/>
                        </a:spcAft>
                      </a:pPr>
                      <a:r>
                        <a:rPr lang="en-US" sz="1800" b="1" i="0" baseline="0" dirty="0">
                          <a:solidFill>
                            <a:schemeClr val="tx1"/>
                          </a:solidFill>
                          <a:latin typeface="Calibri" panose="020F0502020204030204" pitchFamily="34" charset="0"/>
                          <a:cs typeface="Calibri" panose="020F0502020204030204" pitchFamily="34" charset="0"/>
                        </a:rPr>
                        <a:t>0.001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15000"/>
                      </a:schemeClr>
                    </a:solidFill>
                  </a:tcPr>
                </a:tc>
                <a:extLst>
                  <a:ext uri="{0D108BD9-81ED-4DB2-BD59-A6C34878D82A}">
                    <a16:rowId xmlns:a16="http://schemas.microsoft.com/office/drawing/2014/main" val="1781899227"/>
                  </a:ext>
                </a:extLst>
              </a:tr>
            </a:tbl>
          </a:graphicData>
        </a:graphic>
      </p:graphicFrame>
      <p:sp>
        <p:nvSpPr>
          <p:cNvPr id="7" name="Title 1">
            <a:extLst>
              <a:ext uri="{FF2B5EF4-FFF2-40B4-BE49-F238E27FC236}">
                <a16:creationId xmlns:a16="http://schemas.microsoft.com/office/drawing/2014/main" id="{28034DED-5FCA-2ECC-7EB2-5000D33B9488}"/>
              </a:ext>
            </a:extLst>
          </p:cNvPr>
          <p:cNvSpPr>
            <a:spLocks noGrp="1"/>
          </p:cNvSpPr>
          <p:nvPr>
            <p:ph type="title"/>
          </p:nvPr>
        </p:nvSpPr>
        <p:spPr>
          <a:xfrm>
            <a:off x="420624" y="-38409"/>
            <a:ext cx="11668217" cy="692458"/>
          </a:xfrm>
        </p:spPr>
        <p:txBody>
          <a:bodyPr/>
          <a:lstStyle/>
          <a:p>
            <a:br>
              <a:rPr lang="en-US" sz="1900" b="1" dirty="0">
                <a:latin typeface="Times New Roman" panose="02020603050405020304" pitchFamily="18" charset="0"/>
                <a:cs typeface="Times New Roman" panose="02020603050405020304" pitchFamily="18" charset="0"/>
              </a:rPr>
            </a:br>
            <a:r>
              <a:rPr lang="en-US" sz="2300" b="1" dirty="0">
                <a:latin typeface="Calibri" panose="020F0502020204030204" pitchFamily="34" charset="0"/>
                <a:cs typeface="Calibri" panose="020F0502020204030204" pitchFamily="34" charset="0"/>
              </a:rPr>
              <a:t>ASSOCIATION BETWEEN RESPONDENT CHARACTERISTICS AND TOBACCO USE</a:t>
            </a:r>
          </a:p>
        </p:txBody>
      </p:sp>
    </p:spTree>
    <p:extLst>
      <p:ext uri="{BB962C8B-B14F-4D97-AF65-F5344CB8AC3E}">
        <p14:creationId xmlns:p14="http://schemas.microsoft.com/office/powerpoint/2010/main" val="3160938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C89256-931A-7075-3918-E4DB8110CF2F}"/>
              </a:ext>
            </a:extLst>
          </p:cNvPr>
          <p:cNvSpPr>
            <a:spLocks noGrp="1"/>
          </p:cNvSpPr>
          <p:nvPr>
            <p:ph idx="1"/>
          </p:nvPr>
        </p:nvSpPr>
        <p:spPr>
          <a:xfrm>
            <a:off x="736847" y="870011"/>
            <a:ext cx="11292396" cy="5807831"/>
          </a:xfrm>
        </p:spPr>
        <p:txBody>
          <a:bodyPr/>
          <a:lstStyle/>
          <a:p>
            <a:r>
              <a:rPr lang="en-IN" sz="2000" dirty="0">
                <a:latin typeface="Calibri" panose="020F0502020204030204" pitchFamily="34" charset="0"/>
                <a:cs typeface="Calibri" panose="020F0502020204030204" pitchFamily="34" charset="0"/>
              </a:rPr>
              <a:t>Regression analysis was done to adjust for sociodemographic and behavioural covariates. After adjusting, tobacco use was still found to be significantly associated with alcohol consumption (p=0.000), if the participants knew of family/friends who smoked (p=0.006) and with the gender of the respondent (p=0.016).</a:t>
            </a:r>
          </a:p>
          <a:p>
            <a:pPr marL="0" indent="0">
              <a:buNone/>
            </a:pPr>
            <a:endParaRPr lang="en-IN"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ECD913B-67E3-6CDA-574F-8AA8B8EE03C3}"/>
              </a:ext>
            </a:extLst>
          </p:cNvPr>
          <p:cNvSpPr>
            <a:spLocks noGrp="1"/>
          </p:cNvSpPr>
          <p:nvPr>
            <p:ph type="sldNum" sz="quarter" idx="11"/>
          </p:nvPr>
        </p:nvSpPr>
        <p:spPr/>
        <p:txBody>
          <a:bodyPr/>
          <a:lstStyle/>
          <a:p>
            <a:fld id="{75DF2D63-3FF5-D547-96B9-BE9CCD1ABA58}" type="slidenum">
              <a:rPr lang="en-US" smtClean="0"/>
              <a:t>14</a:t>
            </a:fld>
            <a:endParaRPr lang="en-US" dirty="0"/>
          </a:p>
        </p:txBody>
      </p:sp>
      <p:sp>
        <p:nvSpPr>
          <p:cNvPr id="2" name="Title 1">
            <a:extLst>
              <a:ext uri="{FF2B5EF4-FFF2-40B4-BE49-F238E27FC236}">
                <a16:creationId xmlns:a16="http://schemas.microsoft.com/office/drawing/2014/main" id="{906B6812-DF5D-46E3-2DE8-3E9DE4EF1EDD}"/>
              </a:ext>
            </a:extLst>
          </p:cNvPr>
          <p:cNvSpPr>
            <a:spLocks noGrp="1"/>
          </p:cNvSpPr>
          <p:nvPr>
            <p:ph type="title"/>
          </p:nvPr>
        </p:nvSpPr>
        <p:spPr>
          <a:xfrm>
            <a:off x="0" y="63206"/>
            <a:ext cx="12192000" cy="381741"/>
          </a:xfrm>
        </p:spPr>
        <p:txBody>
          <a:bodyPr/>
          <a:lstStyle/>
          <a:p>
            <a:pPr algn="ctr"/>
            <a:r>
              <a:rPr lang="en-US" sz="2300" b="1" dirty="0">
                <a:latin typeface="Calibri" panose="020F0502020204030204" pitchFamily="34" charset="0"/>
                <a:cs typeface="Calibri" panose="020F0502020204030204" pitchFamily="34" charset="0"/>
              </a:rPr>
              <a:t>Regression analysis BETWEEN RESPONDENT CHARACTERISTICS AND TOBACCO USE</a:t>
            </a:r>
          </a:p>
        </p:txBody>
      </p:sp>
      <p:graphicFrame>
        <p:nvGraphicFramePr>
          <p:cNvPr id="8" name="Table 7">
            <a:extLst>
              <a:ext uri="{FF2B5EF4-FFF2-40B4-BE49-F238E27FC236}">
                <a16:creationId xmlns:a16="http://schemas.microsoft.com/office/drawing/2014/main" id="{86A263D8-9CCB-FC91-AD64-A49D9606EB99}"/>
              </a:ext>
            </a:extLst>
          </p:cNvPr>
          <p:cNvGraphicFramePr>
            <a:graphicFrameLocks noGrp="1"/>
          </p:cNvGraphicFramePr>
          <p:nvPr>
            <p:extLst>
              <p:ext uri="{D42A27DB-BD31-4B8C-83A1-F6EECF244321}">
                <p14:modId xmlns:p14="http://schemas.microsoft.com/office/powerpoint/2010/main" val="3503214204"/>
              </p:ext>
            </p:extLst>
          </p:nvPr>
        </p:nvGraphicFramePr>
        <p:xfrm>
          <a:off x="736848" y="2112885"/>
          <a:ext cx="10964236" cy="4363792"/>
        </p:xfrm>
        <a:graphic>
          <a:graphicData uri="http://schemas.openxmlformats.org/drawingml/2006/table">
            <a:tbl>
              <a:tblPr firstRow="1" bandRow="1">
                <a:tableStyleId>{69012ECD-51FC-41F1-AA8D-1B2483CD663E}</a:tableStyleId>
              </a:tblPr>
              <a:tblGrid>
                <a:gridCol w="3402715">
                  <a:extLst>
                    <a:ext uri="{9D8B030D-6E8A-4147-A177-3AD203B41FA5}">
                      <a16:colId xmlns:a16="http://schemas.microsoft.com/office/drawing/2014/main" val="1042724402"/>
                    </a:ext>
                  </a:extLst>
                </a:gridCol>
                <a:gridCol w="2079403">
                  <a:extLst>
                    <a:ext uri="{9D8B030D-6E8A-4147-A177-3AD203B41FA5}">
                      <a16:colId xmlns:a16="http://schemas.microsoft.com/office/drawing/2014/main" val="3424011787"/>
                    </a:ext>
                  </a:extLst>
                </a:gridCol>
                <a:gridCol w="1370530">
                  <a:extLst>
                    <a:ext uri="{9D8B030D-6E8A-4147-A177-3AD203B41FA5}">
                      <a16:colId xmlns:a16="http://schemas.microsoft.com/office/drawing/2014/main" val="3686205883"/>
                    </a:ext>
                  </a:extLst>
                </a:gridCol>
                <a:gridCol w="2104771">
                  <a:extLst>
                    <a:ext uri="{9D8B030D-6E8A-4147-A177-3AD203B41FA5}">
                      <a16:colId xmlns:a16="http://schemas.microsoft.com/office/drawing/2014/main" val="735964752"/>
                    </a:ext>
                  </a:extLst>
                </a:gridCol>
                <a:gridCol w="2006817">
                  <a:extLst>
                    <a:ext uri="{9D8B030D-6E8A-4147-A177-3AD203B41FA5}">
                      <a16:colId xmlns:a16="http://schemas.microsoft.com/office/drawing/2014/main" val="3707948257"/>
                    </a:ext>
                  </a:extLst>
                </a:gridCol>
              </a:tblGrid>
              <a:tr h="638941">
                <a:tc>
                  <a:txBody>
                    <a:bodyPr/>
                    <a:lstStyle/>
                    <a:p>
                      <a:pPr algn="ctr"/>
                      <a:r>
                        <a:rPr lang="en-IN" sz="1600" dirty="0">
                          <a:solidFill>
                            <a:schemeClr val="tx1"/>
                          </a:solidFill>
                          <a:latin typeface="Calibri" panose="020F0502020204030204" pitchFamily="34" charset="0"/>
                          <a:cs typeface="Calibri" panose="020F0502020204030204" pitchFamily="34" charset="0"/>
                        </a:rPr>
                        <a:t>VARIABLES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ADJUSTED ODDS’ RATIO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IN" sz="1600" dirty="0">
                          <a:solidFill>
                            <a:schemeClr val="tx1"/>
                          </a:solidFill>
                          <a:latin typeface="Calibri" panose="020F0502020204030204" pitchFamily="34" charset="0"/>
                          <a:cs typeface="Calibri" panose="020F0502020204030204" pitchFamily="34" charset="0"/>
                        </a:rPr>
                        <a:t>95% CI FOR ADJUSTED ODDS’ RATIO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a:p>
                  </a:txBody>
                  <a:tcPr/>
                </a:tc>
                <a:tc>
                  <a:txBody>
                    <a:bodyPr/>
                    <a:lstStyle/>
                    <a:p>
                      <a:pPr algn="ctr"/>
                      <a:r>
                        <a:rPr lang="en-IN" sz="1600" dirty="0">
                          <a:solidFill>
                            <a:schemeClr val="tx1"/>
                          </a:solidFill>
                          <a:latin typeface="Calibri" panose="020F0502020204030204" pitchFamily="34" charset="0"/>
                          <a:cs typeface="Calibri" panose="020F0502020204030204" pitchFamily="34" charset="0"/>
                        </a:rPr>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7001057"/>
                  </a:ext>
                </a:extLst>
              </a:tr>
              <a:tr h="361354">
                <a:tc>
                  <a:txBody>
                    <a:bodyPr/>
                    <a:lstStyle/>
                    <a:p>
                      <a:pPr algn="ctr"/>
                      <a:endParaRPr lang="en-IN" sz="16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6D3ED"/>
                    </a:solidFill>
                  </a:tcPr>
                </a:tc>
                <a:tc>
                  <a:txBody>
                    <a:bodyPr/>
                    <a:lstStyle/>
                    <a:p>
                      <a:pPr algn="ctr"/>
                      <a:endParaRPr lang="en-IN" sz="16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6D3ED"/>
                    </a:solidFill>
                  </a:tcPr>
                </a:tc>
                <a:tc>
                  <a:txBody>
                    <a:bodyPr/>
                    <a:lstStyle/>
                    <a:p>
                      <a:pPr algn="ctr"/>
                      <a:r>
                        <a:rPr lang="en-IN" sz="1600" dirty="0">
                          <a:solidFill>
                            <a:schemeClr val="tx1"/>
                          </a:solidFill>
                          <a:latin typeface="Calibri" panose="020F0502020204030204" pitchFamily="34" charset="0"/>
                          <a:cs typeface="Calibri" panose="020F0502020204030204" pitchFamily="34" charset="0"/>
                        </a:rPr>
                        <a:t>LOWER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6D3ED"/>
                    </a:solidFill>
                  </a:tcPr>
                </a:tc>
                <a:tc>
                  <a:txBody>
                    <a:bodyPr/>
                    <a:lstStyle/>
                    <a:p>
                      <a:pPr algn="ctr"/>
                      <a:r>
                        <a:rPr lang="en-IN" sz="1600" dirty="0">
                          <a:solidFill>
                            <a:schemeClr val="tx1"/>
                          </a:solidFill>
                          <a:latin typeface="Calibri" panose="020F0502020204030204" pitchFamily="34" charset="0"/>
                          <a:cs typeface="Calibri" panose="020F0502020204030204" pitchFamily="34" charset="0"/>
                        </a:rPr>
                        <a:t>UPPER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6D3ED"/>
                    </a:solidFill>
                  </a:tcPr>
                </a:tc>
                <a:tc>
                  <a:txBody>
                    <a:bodyPr/>
                    <a:lstStyle/>
                    <a:p>
                      <a:pPr algn="ctr"/>
                      <a:endParaRPr lang="en-IN" sz="16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6D3ED"/>
                    </a:solidFill>
                  </a:tcPr>
                </a:tc>
                <a:extLst>
                  <a:ext uri="{0D108BD9-81ED-4DB2-BD59-A6C34878D82A}">
                    <a16:rowId xmlns:a16="http://schemas.microsoft.com/office/drawing/2014/main" val="2662165909"/>
                  </a:ext>
                </a:extLst>
              </a:tr>
              <a:tr h="361354">
                <a:tc>
                  <a:txBody>
                    <a:bodyPr/>
                    <a:lstStyle/>
                    <a:p>
                      <a:r>
                        <a:rPr lang="en-IN" sz="1600" dirty="0">
                          <a:solidFill>
                            <a:schemeClr val="tx1"/>
                          </a:solidFill>
                          <a:latin typeface="Calibri" panose="020F0502020204030204" pitchFamily="34" charset="0"/>
                          <a:cs typeface="Calibri" panose="020F0502020204030204" pitchFamily="34" charset="0"/>
                        </a:rPr>
                        <a:t>Perceived stress levels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1.096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600" dirty="0">
                          <a:solidFill>
                            <a:schemeClr val="tx1"/>
                          </a:solidFill>
                          <a:latin typeface="Calibri" panose="020F0502020204030204" pitchFamily="34" charset="0"/>
                          <a:cs typeface="Calibri" panose="020F0502020204030204" pitchFamily="34" charset="0"/>
                        </a:rPr>
                        <a:t>0.46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2.61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0.84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49279"/>
                  </a:ext>
                </a:extLst>
              </a:tr>
              <a:tr h="361354">
                <a:tc>
                  <a:txBody>
                    <a:bodyPr/>
                    <a:lstStyle/>
                    <a:p>
                      <a:r>
                        <a:rPr lang="en-IN" sz="1600" dirty="0">
                          <a:solidFill>
                            <a:schemeClr val="tx1"/>
                          </a:solidFill>
                          <a:latin typeface="Calibri" panose="020F0502020204030204" pitchFamily="34" charset="0"/>
                          <a:cs typeface="Calibri" panose="020F0502020204030204" pitchFamily="34" charset="0"/>
                        </a:rPr>
                        <a:t>Gender (male)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2.26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600" dirty="0">
                          <a:solidFill>
                            <a:schemeClr val="tx1"/>
                          </a:solidFill>
                          <a:latin typeface="Calibri" panose="020F0502020204030204" pitchFamily="34" charset="0"/>
                          <a:cs typeface="Calibri" panose="020F0502020204030204" pitchFamily="34" charset="0"/>
                        </a:rPr>
                        <a:t>1.16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4.38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b="1" dirty="0">
                          <a:solidFill>
                            <a:schemeClr val="tx1"/>
                          </a:solidFill>
                          <a:latin typeface="Calibri" panose="020F0502020204030204" pitchFamily="34" charset="0"/>
                          <a:cs typeface="Calibri" panose="020F0502020204030204" pitchFamily="34" charset="0"/>
                        </a:rPr>
                        <a:t>0.016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0117346"/>
                  </a:ext>
                </a:extLst>
              </a:tr>
              <a:tr h="361354">
                <a:tc>
                  <a:txBody>
                    <a:bodyPr/>
                    <a:lstStyle/>
                    <a:p>
                      <a:r>
                        <a:rPr lang="en-IN" sz="1600" dirty="0">
                          <a:solidFill>
                            <a:schemeClr val="tx1"/>
                          </a:solidFill>
                          <a:latin typeface="Calibri" panose="020F0502020204030204" pitchFamily="34" charset="0"/>
                          <a:cs typeface="Calibri" panose="020F0502020204030204" pitchFamily="34" charset="0"/>
                        </a:rPr>
                        <a:t>Occupation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1.88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600" dirty="0">
                          <a:solidFill>
                            <a:schemeClr val="tx1"/>
                          </a:solidFill>
                          <a:latin typeface="Calibri" panose="020F0502020204030204" pitchFamily="34" charset="0"/>
                          <a:cs typeface="Calibri" panose="020F0502020204030204" pitchFamily="34" charset="0"/>
                        </a:rPr>
                        <a:t>0.91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3.91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0.089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6252492"/>
                  </a:ext>
                </a:extLst>
              </a:tr>
              <a:tr h="361354">
                <a:tc>
                  <a:txBody>
                    <a:bodyPr/>
                    <a:lstStyle/>
                    <a:p>
                      <a:r>
                        <a:rPr lang="en-IN" sz="1600" dirty="0">
                          <a:solidFill>
                            <a:schemeClr val="tx1"/>
                          </a:solidFill>
                          <a:latin typeface="Calibri" panose="020F0502020204030204" pitchFamily="34" charset="0"/>
                          <a:cs typeface="Calibri" panose="020F0502020204030204" pitchFamily="34" charset="0"/>
                        </a:rPr>
                        <a:t>Marital status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0.99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600" dirty="0">
                          <a:solidFill>
                            <a:schemeClr val="tx1"/>
                          </a:solidFill>
                          <a:latin typeface="Calibri" panose="020F0502020204030204" pitchFamily="34" charset="0"/>
                          <a:cs typeface="Calibri" panose="020F0502020204030204" pitchFamily="34" charset="0"/>
                        </a:rPr>
                        <a:t>0.45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2.20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0.98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8689307"/>
                  </a:ext>
                </a:extLst>
              </a:tr>
              <a:tr h="361354">
                <a:tc>
                  <a:txBody>
                    <a:bodyPr/>
                    <a:lstStyle/>
                    <a:p>
                      <a:r>
                        <a:rPr lang="en-IN" sz="1600" dirty="0">
                          <a:solidFill>
                            <a:schemeClr val="tx1"/>
                          </a:solidFill>
                          <a:latin typeface="Calibri" panose="020F0502020204030204" pitchFamily="34" charset="0"/>
                          <a:cs typeface="Calibri" panose="020F0502020204030204" pitchFamily="34" charset="0"/>
                        </a:rPr>
                        <a:t>Tea/coffee consumption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1.15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600" dirty="0">
                          <a:solidFill>
                            <a:schemeClr val="tx1"/>
                          </a:solidFill>
                          <a:latin typeface="Calibri" panose="020F0502020204030204" pitchFamily="34" charset="0"/>
                          <a:cs typeface="Calibri" panose="020F0502020204030204" pitchFamily="34" charset="0"/>
                        </a:rPr>
                        <a:t>0.33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3.97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0.83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583403"/>
                  </a:ext>
                </a:extLst>
              </a:tr>
              <a:tr h="361354">
                <a:tc>
                  <a:txBody>
                    <a:bodyPr/>
                    <a:lstStyle/>
                    <a:p>
                      <a:r>
                        <a:rPr lang="en-IN" sz="1600" dirty="0">
                          <a:solidFill>
                            <a:schemeClr val="tx1"/>
                          </a:solidFill>
                          <a:latin typeface="Calibri" panose="020F0502020204030204" pitchFamily="34" charset="0"/>
                          <a:cs typeface="Calibri" panose="020F0502020204030204" pitchFamily="34" charset="0"/>
                        </a:rPr>
                        <a:t>Alcohol consumption (current user)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13.73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600" dirty="0">
                          <a:solidFill>
                            <a:schemeClr val="tx1"/>
                          </a:solidFill>
                          <a:latin typeface="Calibri" panose="020F0502020204030204" pitchFamily="34" charset="0"/>
                          <a:cs typeface="Calibri" panose="020F0502020204030204" pitchFamily="34" charset="0"/>
                        </a:rPr>
                        <a:t>6.72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28.04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b="1" dirty="0">
                          <a:solidFill>
                            <a:schemeClr val="tx1"/>
                          </a:solidFill>
                          <a:latin typeface="Calibri" panose="020F0502020204030204" pitchFamily="34" charset="0"/>
                          <a:cs typeface="Calibri" panose="020F0502020204030204" pitchFamily="34" charset="0"/>
                        </a:rPr>
                        <a:t>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6465230"/>
                  </a:ext>
                </a:extLst>
              </a:tr>
              <a:tr h="361354">
                <a:tc>
                  <a:txBody>
                    <a:bodyPr/>
                    <a:lstStyle/>
                    <a:p>
                      <a:r>
                        <a:rPr lang="en-IN" sz="1600" dirty="0">
                          <a:solidFill>
                            <a:schemeClr val="tx1"/>
                          </a:solidFill>
                          <a:latin typeface="Calibri" panose="020F0502020204030204" pitchFamily="34" charset="0"/>
                          <a:cs typeface="Calibri" panose="020F0502020204030204" pitchFamily="34" charset="0"/>
                        </a:rPr>
                        <a:t>Living situation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0.65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600" dirty="0">
                          <a:solidFill>
                            <a:schemeClr val="tx1"/>
                          </a:solidFill>
                          <a:latin typeface="Calibri" panose="020F0502020204030204" pitchFamily="34" charset="0"/>
                          <a:cs typeface="Calibri" panose="020F0502020204030204" pitchFamily="34" charset="0"/>
                        </a:rPr>
                        <a:t>0.33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0.197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773290"/>
                  </a:ext>
                </a:extLst>
              </a:tr>
              <a:tr h="366831">
                <a:tc>
                  <a:txBody>
                    <a:bodyPr/>
                    <a:lstStyle/>
                    <a:p>
                      <a:r>
                        <a:rPr lang="en-IN" sz="1600" dirty="0">
                          <a:solidFill>
                            <a:schemeClr val="tx1"/>
                          </a:solidFill>
                          <a:latin typeface="Calibri" panose="020F0502020204030204" pitchFamily="34" charset="0"/>
                          <a:cs typeface="Calibri" panose="020F0502020204030204" pitchFamily="34" charset="0"/>
                        </a:rPr>
                        <a:t>Family/friends known smokers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3.13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600" dirty="0">
                          <a:solidFill>
                            <a:schemeClr val="tx1"/>
                          </a:solidFill>
                          <a:latin typeface="Calibri" panose="020F0502020204030204" pitchFamily="34" charset="0"/>
                          <a:cs typeface="Calibri" panose="020F0502020204030204" pitchFamily="34" charset="0"/>
                        </a:rPr>
                        <a:t>1.39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7.04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b="1" dirty="0">
                          <a:solidFill>
                            <a:schemeClr val="tx1"/>
                          </a:solidFill>
                          <a:latin typeface="Calibri" panose="020F0502020204030204" pitchFamily="34" charset="0"/>
                          <a:cs typeface="Calibri" panose="020F0502020204030204" pitchFamily="34" charset="0"/>
                        </a:rPr>
                        <a:t>0.006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1434844"/>
                  </a:ext>
                </a:extLst>
              </a:tr>
              <a:tr h="467188">
                <a:tc>
                  <a:txBody>
                    <a:bodyPr/>
                    <a:lstStyle/>
                    <a:p>
                      <a:r>
                        <a:rPr lang="en-IN" sz="1600" dirty="0">
                          <a:solidFill>
                            <a:schemeClr val="tx1"/>
                          </a:solidFill>
                          <a:latin typeface="Calibri" panose="020F0502020204030204" pitchFamily="34" charset="0"/>
                          <a:cs typeface="Calibri" panose="020F0502020204030204" pitchFamily="34" charset="0"/>
                        </a:rPr>
                        <a:t>Age of the respondents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0.83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600" dirty="0">
                          <a:solidFill>
                            <a:schemeClr val="tx1"/>
                          </a:solidFill>
                          <a:latin typeface="Calibri" panose="020F0502020204030204" pitchFamily="34" charset="0"/>
                          <a:cs typeface="Calibri" panose="020F0502020204030204" pitchFamily="34" charset="0"/>
                        </a:rPr>
                        <a:t>0.37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solidFill>
                            <a:schemeClr val="tx1"/>
                          </a:solidFill>
                          <a:latin typeface="Calibri" panose="020F0502020204030204" pitchFamily="34" charset="0"/>
                          <a:cs typeface="Calibri" panose="020F0502020204030204" pitchFamily="34" charset="0"/>
                        </a:rPr>
                        <a:t>1.88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b="0" dirty="0">
                          <a:solidFill>
                            <a:schemeClr val="tx1"/>
                          </a:solidFill>
                          <a:latin typeface="Calibri" panose="020F0502020204030204" pitchFamily="34" charset="0"/>
                          <a:cs typeface="Calibri" panose="020F0502020204030204" pitchFamily="34" charset="0"/>
                        </a:rPr>
                        <a:t>0.66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3096892"/>
                  </a:ext>
                </a:extLst>
              </a:tr>
            </a:tbl>
          </a:graphicData>
        </a:graphic>
      </p:graphicFrame>
    </p:spTree>
    <p:extLst>
      <p:ext uri="{BB962C8B-B14F-4D97-AF65-F5344CB8AC3E}">
        <p14:creationId xmlns:p14="http://schemas.microsoft.com/office/powerpoint/2010/main" val="3147149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88267-BCE3-A10D-3C54-EA2F0AD8D9A7}"/>
              </a:ext>
            </a:extLst>
          </p:cNvPr>
          <p:cNvSpPr>
            <a:spLocks noGrp="1"/>
          </p:cNvSpPr>
          <p:nvPr>
            <p:ph type="title"/>
          </p:nvPr>
        </p:nvSpPr>
        <p:spPr>
          <a:xfrm>
            <a:off x="1188720" y="550608"/>
            <a:ext cx="9829800" cy="600075"/>
          </a:xfrm>
        </p:spPr>
        <p:txBody>
          <a:bodyPr/>
          <a:lstStyle/>
          <a:p>
            <a:r>
              <a:rPr lang="en-IN" sz="3400" b="1" dirty="0">
                <a:latin typeface="Calibri" panose="020F0502020204030204" pitchFamily="34" charset="0"/>
                <a:cs typeface="Calibri" panose="020F0502020204030204" pitchFamily="34" charset="0"/>
              </a:rPr>
              <a:t>CONCLUSION</a:t>
            </a:r>
          </a:p>
        </p:txBody>
      </p:sp>
      <p:sp>
        <p:nvSpPr>
          <p:cNvPr id="4" name="Slide Number Placeholder 3">
            <a:extLst>
              <a:ext uri="{FF2B5EF4-FFF2-40B4-BE49-F238E27FC236}">
                <a16:creationId xmlns:a16="http://schemas.microsoft.com/office/drawing/2014/main" id="{2AD88F9F-B275-5A07-5281-3DF5BA3FD812}"/>
              </a:ext>
            </a:extLst>
          </p:cNvPr>
          <p:cNvSpPr>
            <a:spLocks noGrp="1"/>
          </p:cNvSpPr>
          <p:nvPr>
            <p:ph type="sldNum" sz="quarter" idx="11"/>
          </p:nvPr>
        </p:nvSpPr>
        <p:spPr/>
        <p:txBody>
          <a:bodyPr/>
          <a:lstStyle/>
          <a:p>
            <a:fld id="{75DF2D63-3FF5-D547-96B9-BE9CCD1ABA58}" type="slidenum">
              <a:rPr lang="en-US" smtClean="0"/>
              <a:t>15</a:t>
            </a:fld>
            <a:endParaRPr lang="en-US" dirty="0"/>
          </a:p>
        </p:txBody>
      </p:sp>
      <p:sp>
        <p:nvSpPr>
          <p:cNvPr id="8" name="Content Placeholder 7">
            <a:extLst>
              <a:ext uri="{FF2B5EF4-FFF2-40B4-BE49-F238E27FC236}">
                <a16:creationId xmlns:a16="http://schemas.microsoft.com/office/drawing/2014/main" id="{FF735C7A-A680-0B15-B2DF-CF1E32F7E60D}"/>
              </a:ext>
            </a:extLst>
          </p:cNvPr>
          <p:cNvSpPr>
            <a:spLocks noGrp="1"/>
          </p:cNvSpPr>
          <p:nvPr>
            <p:ph idx="1"/>
          </p:nvPr>
        </p:nvSpPr>
        <p:spPr>
          <a:xfrm>
            <a:off x="877824" y="1297859"/>
            <a:ext cx="10742676" cy="5188666"/>
          </a:xfrm>
        </p:spPr>
        <p:txBody>
          <a:bodyPr/>
          <a:lstStyle/>
          <a:p>
            <a:pPr>
              <a:lnSpc>
                <a:spcPct val="100000"/>
              </a:lnSpc>
              <a:spcBef>
                <a:spcPts val="0"/>
              </a:spcBef>
              <a:spcAft>
                <a:spcPts val="600"/>
              </a:spcAft>
            </a:pPr>
            <a:r>
              <a:rPr lang="en-IN" sz="2200" dirty="0">
                <a:latin typeface="Calibri" panose="020F0502020204030204" pitchFamily="34" charset="0"/>
                <a:cs typeface="Calibri" panose="020F0502020204030204" pitchFamily="34" charset="0"/>
              </a:rPr>
              <a:t>Prevalence of tobacco use among our study population was found to be 25.7%. </a:t>
            </a:r>
          </a:p>
          <a:p>
            <a:pPr>
              <a:lnSpc>
                <a:spcPct val="100000"/>
              </a:lnSpc>
              <a:spcBef>
                <a:spcPts val="0"/>
              </a:spcBef>
              <a:spcAft>
                <a:spcPts val="600"/>
              </a:spcAft>
            </a:pPr>
            <a:r>
              <a:rPr lang="en-IN" sz="2200" kern="100" dirty="0">
                <a:latin typeface="Calibri" panose="020F0502020204030204" pitchFamily="34" charset="0"/>
                <a:ea typeface="Calibri" panose="020F0502020204030204" pitchFamily="34" charset="0"/>
                <a:cs typeface="Calibri" panose="020F0502020204030204" pitchFamily="34" charset="0"/>
              </a:rPr>
              <a:t>Most respondents reported using tobacco while </a:t>
            </a:r>
            <a:r>
              <a:rPr lang="en-IN" sz="2200" kern="100" dirty="0">
                <a:effectLst/>
                <a:latin typeface="Calibri" panose="020F0502020204030204" pitchFamily="34" charset="0"/>
                <a:ea typeface="Calibri" panose="020F0502020204030204" pitchFamily="34" charset="0"/>
                <a:cs typeface="Calibri" panose="020F0502020204030204" pitchFamily="34" charset="0"/>
              </a:rPr>
              <a:t>meeting specific friends/colleagues (</a:t>
            </a:r>
            <a:r>
              <a:rPr lang="en-IN" sz="2200" kern="100" dirty="0">
                <a:latin typeface="Calibri" panose="020F0502020204030204" pitchFamily="34" charset="0"/>
                <a:ea typeface="Calibri" panose="020F0502020204030204" pitchFamily="34" charset="0"/>
                <a:cs typeface="Calibri" panose="020F0502020204030204" pitchFamily="34" charset="0"/>
              </a:rPr>
              <a:t>57.47%</a:t>
            </a:r>
            <a:r>
              <a:rPr lang="en-IN" sz="2200" kern="100" dirty="0">
                <a:effectLst/>
                <a:latin typeface="Calibri" panose="020F0502020204030204" pitchFamily="34" charset="0"/>
                <a:ea typeface="Calibri" panose="020F0502020204030204" pitchFamily="34" charset="0"/>
                <a:cs typeface="Calibri" panose="020F0502020204030204" pitchFamily="34" charset="0"/>
              </a:rPr>
              <a:t>) and during specific events like social gatherings, vacations, or other social events (</a:t>
            </a:r>
            <a:r>
              <a:rPr lang="en-IN" sz="2200" kern="100" dirty="0">
                <a:latin typeface="Calibri" panose="020F0502020204030204" pitchFamily="34" charset="0"/>
                <a:ea typeface="Calibri" panose="020F0502020204030204" pitchFamily="34" charset="0"/>
                <a:cs typeface="Calibri" panose="020F0502020204030204" pitchFamily="34" charset="0"/>
              </a:rPr>
              <a:t>70.11</a:t>
            </a:r>
            <a:r>
              <a:rPr lang="en-IN" sz="2200" kern="100" dirty="0">
                <a:effectLst/>
                <a:latin typeface="Calibri" panose="020F0502020204030204" pitchFamily="34" charset="0"/>
                <a:ea typeface="Calibri" panose="020F0502020204030204" pitchFamily="34" charset="0"/>
                <a:cs typeface="Calibri" panose="020F0502020204030204" pitchFamily="34" charset="0"/>
              </a:rPr>
              <a:t>%).</a:t>
            </a:r>
          </a:p>
          <a:p>
            <a:pPr>
              <a:lnSpc>
                <a:spcPct val="100000"/>
              </a:lnSpc>
              <a:spcBef>
                <a:spcPts val="0"/>
              </a:spcBef>
              <a:spcAft>
                <a:spcPts val="600"/>
              </a:spcAft>
            </a:pPr>
            <a:r>
              <a:rPr lang="en-IN" sz="2200" kern="100" dirty="0">
                <a:latin typeface="Calibri" panose="020F0502020204030204" pitchFamily="34" charset="0"/>
                <a:ea typeface="Calibri" panose="020F0502020204030204" pitchFamily="34" charset="0"/>
                <a:cs typeface="Calibri" panose="020F0502020204030204" pitchFamily="34" charset="0"/>
              </a:rPr>
              <a:t>We found that tobacco use was significantly higher among those who consumed alcohol, working professionals, males, among respondents aged 24-30 years and among those respondents who had family/friends who smoked.</a:t>
            </a:r>
          </a:p>
          <a:p>
            <a:pPr>
              <a:lnSpc>
                <a:spcPct val="100000"/>
              </a:lnSpc>
              <a:spcBef>
                <a:spcPts val="0"/>
              </a:spcBef>
              <a:spcAft>
                <a:spcPts val="600"/>
              </a:spcAft>
            </a:pPr>
            <a:r>
              <a:rPr lang="en-IN" sz="2200" kern="100" dirty="0">
                <a:latin typeface="Calibri" panose="020F0502020204030204" pitchFamily="34" charset="0"/>
                <a:ea typeface="Calibri" panose="020F0502020204030204" pitchFamily="34" charset="0"/>
                <a:cs typeface="Calibri" panose="020F0502020204030204" pitchFamily="34" charset="0"/>
              </a:rPr>
              <a:t>No significant association was found between perceived stress and tobacco use among respondents.</a:t>
            </a:r>
          </a:p>
          <a:p>
            <a:pPr>
              <a:lnSpc>
                <a:spcPct val="100000"/>
              </a:lnSpc>
              <a:spcBef>
                <a:spcPts val="0"/>
              </a:spcBef>
              <a:spcAft>
                <a:spcPts val="600"/>
              </a:spcAft>
            </a:pPr>
            <a:r>
              <a:rPr lang="en-IN" sz="2200" kern="100" dirty="0">
                <a:latin typeface="Calibri" panose="020F0502020204030204" pitchFamily="34" charset="0"/>
                <a:ea typeface="Calibri" panose="020F0502020204030204" pitchFamily="34" charset="0"/>
                <a:cs typeface="Calibri" panose="020F0502020204030204" pitchFamily="34" charset="0"/>
              </a:rPr>
              <a:t>After adjusting for covariates, tobacco use was still found to be significantly higher among males, among respondents having higher alcohol consumption and among respondents having known smokers among their friends/family.</a:t>
            </a:r>
          </a:p>
          <a:p>
            <a:pPr>
              <a:lnSpc>
                <a:spcPct val="100000"/>
              </a:lnSpc>
              <a:spcBef>
                <a:spcPts val="0"/>
              </a:spcBef>
              <a:spcAft>
                <a:spcPts val="600"/>
              </a:spcAft>
            </a:pP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2200" dirty="0"/>
          </a:p>
        </p:txBody>
      </p:sp>
    </p:spTree>
    <p:extLst>
      <p:ext uri="{BB962C8B-B14F-4D97-AF65-F5344CB8AC3E}">
        <p14:creationId xmlns:p14="http://schemas.microsoft.com/office/powerpoint/2010/main" val="3759026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05F4-6EA0-BF9E-7207-BF2E61258AC9}"/>
              </a:ext>
            </a:extLst>
          </p:cNvPr>
          <p:cNvSpPr>
            <a:spLocks noGrp="1"/>
          </p:cNvSpPr>
          <p:nvPr>
            <p:ph type="title"/>
          </p:nvPr>
        </p:nvSpPr>
        <p:spPr>
          <a:xfrm>
            <a:off x="1188720" y="609600"/>
            <a:ext cx="9829800" cy="500109"/>
          </a:xfrm>
        </p:spPr>
        <p:txBody>
          <a:bodyPr/>
          <a:lstStyle/>
          <a:p>
            <a:r>
              <a:rPr lang="en-IN" sz="3400" b="1" dirty="0">
                <a:latin typeface="Calibri" panose="020F0502020204030204" pitchFamily="34" charset="0"/>
                <a:cs typeface="Calibri" panose="020F0502020204030204" pitchFamily="34" charset="0"/>
              </a:rPr>
              <a:t>Discussion</a:t>
            </a:r>
          </a:p>
        </p:txBody>
      </p:sp>
      <p:sp>
        <p:nvSpPr>
          <p:cNvPr id="3" name="Content Placeholder 2">
            <a:extLst>
              <a:ext uri="{FF2B5EF4-FFF2-40B4-BE49-F238E27FC236}">
                <a16:creationId xmlns:a16="http://schemas.microsoft.com/office/drawing/2014/main" id="{AC7D01D3-E6FB-93D2-BC9A-219F7605DC3B}"/>
              </a:ext>
            </a:extLst>
          </p:cNvPr>
          <p:cNvSpPr>
            <a:spLocks noGrp="1"/>
          </p:cNvSpPr>
          <p:nvPr>
            <p:ph idx="1"/>
          </p:nvPr>
        </p:nvSpPr>
        <p:spPr>
          <a:xfrm>
            <a:off x="877824" y="1256930"/>
            <a:ext cx="10716412" cy="4344139"/>
          </a:xfrm>
        </p:spPr>
        <p:txBody>
          <a:bodyPr/>
          <a:lstStyle/>
          <a:p>
            <a:pPr>
              <a:lnSpc>
                <a:spcPct val="100000"/>
              </a:lnSpc>
              <a:spcBef>
                <a:spcPts val="0"/>
              </a:spcBef>
              <a:spcAft>
                <a:spcPts val="600"/>
              </a:spcAft>
            </a:pPr>
            <a:r>
              <a:rPr lang="en-IN" sz="2200" kern="100" dirty="0">
                <a:latin typeface="Calibri" panose="020F0502020204030204" pitchFamily="34" charset="0"/>
                <a:ea typeface="Calibri" panose="020F0502020204030204" pitchFamily="34" charset="0"/>
                <a:cs typeface="Calibri" panose="020F0502020204030204" pitchFamily="34" charset="0"/>
              </a:rPr>
              <a:t>This study shows that respondents who knew of family/friends who smoked were more likely to smoke themselves. </a:t>
            </a:r>
          </a:p>
          <a:p>
            <a:pPr>
              <a:lnSpc>
                <a:spcPct val="100000"/>
              </a:lnSpc>
              <a:spcBef>
                <a:spcPts val="0"/>
              </a:spcBef>
              <a:spcAft>
                <a:spcPts val="600"/>
              </a:spcAft>
            </a:pPr>
            <a:r>
              <a:rPr lang="en-IN" sz="2200" kern="100" dirty="0">
                <a:latin typeface="Calibri" panose="020F0502020204030204" pitchFamily="34" charset="0"/>
                <a:ea typeface="Calibri" panose="020F0502020204030204" pitchFamily="34" charset="0"/>
                <a:cs typeface="Calibri" panose="020F0502020204030204" pitchFamily="34" charset="0"/>
              </a:rPr>
              <a:t> In this study, no association was found between perceived stress and tobacco use among participants, as opposed to previous studies which showed significant association, but in adolescents (3,4).</a:t>
            </a:r>
          </a:p>
          <a:p>
            <a:pPr>
              <a:lnSpc>
                <a:spcPct val="100000"/>
              </a:lnSpc>
              <a:spcBef>
                <a:spcPts val="0"/>
              </a:spcBef>
              <a:spcAft>
                <a:spcPts val="600"/>
              </a:spcAft>
            </a:pPr>
            <a:r>
              <a:rPr lang="en-IN" sz="2200" kern="100" dirty="0">
                <a:latin typeface="Calibri" panose="020F0502020204030204" pitchFamily="34" charset="0"/>
                <a:ea typeface="Calibri" panose="020F0502020204030204" pitchFamily="34" charset="0"/>
                <a:cs typeface="Calibri" panose="020F0502020204030204" pitchFamily="34" charset="0"/>
              </a:rPr>
              <a:t>Since smoking/tobacco use among family members and friends affected the study participants’ tendency to use tobacco, it is imperative to take action to ensure that this is reduced. It is also necessary to take steps in reducing alcohol consumption which was seen to be very strongly associated with tobacco use among young adults in our study.</a:t>
            </a:r>
          </a:p>
          <a:p>
            <a:pPr>
              <a:lnSpc>
                <a:spcPct val="100000"/>
              </a:lnSpc>
              <a:spcBef>
                <a:spcPts val="0"/>
              </a:spcBef>
              <a:spcAft>
                <a:spcPts val="600"/>
              </a:spcAft>
            </a:pPr>
            <a:r>
              <a:rPr lang="en-IN" sz="2200" kern="100" dirty="0">
                <a:effectLst/>
                <a:latin typeface="Calibri" panose="020F0502020204030204" pitchFamily="34" charset="0"/>
                <a:ea typeface="Calibri" panose="020F0502020204030204" pitchFamily="34" charset="0"/>
                <a:cs typeface="Calibri" panose="020F0502020204030204" pitchFamily="34" charset="0"/>
              </a:rPr>
              <a:t>Further studies on larger samples are recommended.</a:t>
            </a:r>
          </a:p>
          <a:p>
            <a:endParaRPr lang="en-IN" sz="220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E5651131-F19F-304F-EE3B-4F4E24152C2A}"/>
              </a:ext>
            </a:extLst>
          </p:cNvPr>
          <p:cNvSpPr>
            <a:spLocks noGrp="1"/>
          </p:cNvSpPr>
          <p:nvPr>
            <p:ph type="sldNum" sz="quarter" idx="11"/>
          </p:nvPr>
        </p:nvSpPr>
        <p:spPr/>
        <p:txBody>
          <a:bodyPr/>
          <a:lstStyle/>
          <a:p>
            <a:fld id="{75DF2D63-3FF5-D547-96B9-BE9CCD1ABA58}" type="slidenum">
              <a:rPr lang="en-US" smtClean="0"/>
              <a:t>16</a:t>
            </a:fld>
            <a:endParaRPr lang="en-US" dirty="0"/>
          </a:p>
        </p:txBody>
      </p:sp>
      <p:sp>
        <p:nvSpPr>
          <p:cNvPr id="5" name="TextBox 4">
            <a:extLst>
              <a:ext uri="{FF2B5EF4-FFF2-40B4-BE49-F238E27FC236}">
                <a16:creationId xmlns:a16="http://schemas.microsoft.com/office/drawing/2014/main" id="{6F24AF0C-495C-EC96-8C21-7247853C506E}"/>
              </a:ext>
            </a:extLst>
          </p:cNvPr>
          <p:cNvSpPr txBox="1"/>
          <p:nvPr/>
        </p:nvSpPr>
        <p:spPr>
          <a:xfrm>
            <a:off x="850303" y="5937777"/>
            <a:ext cx="10237019" cy="938719"/>
          </a:xfrm>
          <a:prstGeom prst="rect">
            <a:avLst/>
          </a:prstGeom>
          <a:noFill/>
        </p:spPr>
        <p:txBody>
          <a:bodyPr wrap="square" rtlCol="0">
            <a:spAutoFit/>
          </a:bodyPr>
          <a:lstStyle/>
          <a:p>
            <a:pPr algn="just"/>
            <a:r>
              <a:rPr lang="en-IN" sz="1100" dirty="0">
                <a:latin typeface="Calibri" panose="020F0502020204030204" pitchFamily="34" charset="0"/>
                <a:cs typeface="Calibri" panose="020F0502020204030204" pitchFamily="34" charset="0"/>
              </a:rPr>
              <a:t>3.</a:t>
            </a:r>
            <a:r>
              <a:rPr lang="en-IN" sz="1100" kern="100" dirty="0">
                <a:effectLst/>
                <a:latin typeface="Calibri" panose="020F0502020204030204" pitchFamily="34" charset="0"/>
                <a:ea typeface="Calibri" panose="020F0502020204030204" pitchFamily="34" charset="0"/>
                <a:cs typeface="Calibri" panose="020F0502020204030204" pitchFamily="34" charset="0"/>
              </a:rPr>
              <a:t> Lee A, Lee KS, Park H. Association of the Use of a Heated Tobacco Product with Perceived Stress, Physical Activity, and Internet Use in Korean Adolescents: A 2018 National Survey. Int J Environ Res Public Health. 2019 Mar;16(6):965</a:t>
            </a:r>
          </a:p>
          <a:p>
            <a:pPr algn="just"/>
            <a:r>
              <a:rPr lang="en-IN" sz="1100" kern="100" dirty="0">
                <a:latin typeface="Calibri" panose="020F0502020204030204" pitchFamily="34" charset="0"/>
                <a:cs typeface="Calibri" panose="020F0502020204030204" pitchFamily="34" charset="0"/>
              </a:rPr>
              <a:t>4.</a:t>
            </a:r>
            <a:r>
              <a:rPr lang="en-IN" sz="1100" kern="100" dirty="0">
                <a:effectLst/>
                <a:latin typeface="Calibri" panose="020F0502020204030204" pitchFamily="34" charset="0"/>
                <a:ea typeface="Calibri" panose="020F0502020204030204" pitchFamily="34" charset="0"/>
                <a:cs typeface="Calibri" panose="020F0502020204030204" pitchFamily="34" charset="0"/>
              </a:rPr>
              <a:t> Leventhal AM, </a:t>
            </a:r>
            <a:r>
              <a:rPr lang="en-IN" sz="1100" kern="100" dirty="0" err="1">
                <a:effectLst/>
                <a:latin typeface="Calibri" panose="020F0502020204030204" pitchFamily="34" charset="0"/>
                <a:ea typeface="Calibri" panose="020F0502020204030204" pitchFamily="34" charset="0"/>
                <a:cs typeface="Calibri" panose="020F0502020204030204" pitchFamily="34" charset="0"/>
              </a:rPr>
              <a:t>Urman</a:t>
            </a:r>
            <a:r>
              <a:rPr lang="en-IN" sz="1100" kern="100" dirty="0">
                <a:effectLst/>
                <a:latin typeface="Calibri" panose="020F0502020204030204" pitchFamily="34" charset="0"/>
                <a:ea typeface="Calibri" panose="020F0502020204030204" pitchFamily="34" charset="0"/>
                <a:cs typeface="Calibri" panose="020F0502020204030204" pitchFamily="34" charset="0"/>
              </a:rPr>
              <a:t> R, Barrington-</a:t>
            </a:r>
            <a:r>
              <a:rPr lang="en-IN" sz="1100" kern="100" dirty="0" err="1">
                <a:effectLst/>
                <a:latin typeface="Calibri" panose="020F0502020204030204" pitchFamily="34" charset="0"/>
                <a:ea typeface="Calibri" panose="020F0502020204030204" pitchFamily="34" charset="0"/>
                <a:cs typeface="Calibri" panose="020F0502020204030204" pitchFamily="34" charset="0"/>
              </a:rPr>
              <a:t>Trimis</a:t>
            </a:r>
            <a:r>
              <a:rPr lang="en-IN" sz="1100" kern="100" dirty="0">
                <a:effectLst/>
                <a:latin typeface="Calibri" panose="020F0502020204030204" pitchFamily="34" charset="0"/>
                <a:ea typeface="Calibri" panose="020F0502020204030204" pitchFamily="34" charset="0"/>
                <a:cs typeface="Calibri" panose="020F0502020204030204" pitchFamily="34" charset="0"/>
              </a:rPr>
              <a:t> JL, </a:t>
            </a:r>
            <a:r>
              <a:rPr lang="en-IN" sz="1100" kern="100" dirty="0" err="1">
                <a:effectLst/>
                <a:latin typeface="Calibri" panose="020F0502020204030204" pitchFamily="34" charset="0"/>
                <a:ea typeface="Calibri" panose="020F0502020204030204" pitchFamily="34" charset="0"/>
                <a:cs typeface="Calibri" panose="020F0502020204030204" pitchFamily="34" charset="0"/>
              </a:rPr>
              <a:t>Goldenson</a:t>
            </a:r>
            <a:r>
              <a:rPr lang="en-IN" sz="1100" kern="100" dirty="0">
                <a:effectLst/>
                <a:latin typeface="Calibri" panose="020F0502020204030204" pitchFamily="34" charset="0"/>
                <a:ea typeface="Calibri" panose="020F0502020204030204" pitchFamily="34" charset="0"/>
                <a:cs typeface="Calibri" panose="020F0502020204030204" pitchFamily="34" charset="0"/>
              </a:rPr>
              <a:t> NI, Gallegos K, Chou CP, et al. Perceived Stress and Poly-Tobacco Product Use Across Adolescence: Patterns of Association and Gender Differences. J </a:t>
            </a:r>
            <a:r>
              <a:rPr lang="en-IN" sz="1100" kern="100" dirty="0" err="1">
                <a:effectLst/>
                <a:latin typeface="Calibri" panose="020F0502020204030204" pitchFamily="34" charset="0"/>
                <a:ea typeface="Calibri" panose="020F0502020204030204" pitchFamily="34" charset="0"/>
                <a:cs typeface="Calibri" panose="020F0502020204030204" pitchFamily="34" charset="0"/>
              </a:rPr>
              <a:t>Psychiatr</a:t>
            </a:r>
            <a:r>
              <a:rPr lang="en-IN" sz="1100" kern="100" dirty="0">
                <a:effectLst/>
                <a:latin typeface="Calibri" panose="020F0502020204030204" pitchFamily="34" charset="0"/>
                <a:ea typeface="Calibri" panose="020F0502020204030204" pitchFamily="34" charset="0"/>
                <a:cs typeface="Calibri" panose="020F0502020204030204" pitchFamily="34" charset="0"/>
              </a:rPr>
              <a:t> Res. 2017 Nov;94:172–9. </a:t>
            </a:r>
          </a:p>
          <a:p>
            <a:r>
              <a:rPr lang="en-IN" sz="11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77128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C4E3A5D-104C-8107-8D1A-F8CEC45723F3}"/>
              </a:ext>
            </a:extLst>
          </p:cNvPr>
          <p:cNvSpPr>
            <a:spLocks noGrp="1"/>
          </p:cNvSpPr>
          <p:nvPr>
            <p:ph type="sldNum" sz="quarter" idx="10"/>
          </p:nvPr>
        </p:nvSpPr>
        <p:spPr/>
        <p:txBody>
          <a:bodyPr/>
          <a:lstStyle/>
          <a:p>
            <a:fld id="{75DF2D63-3FF5-D547-96B9-BE9CCD1ABA58}" type="slidenum">
              <a:rPr lang="en-US" smtClean="0"/>
              <a:pPr/>
              <a:t>17</a:t>
            </a:fld>
            <a:endParaRPr lang="en-US" dirty="0"/>
          </a:p>
        </p:txBody>
      </p:sp>
      <p:sp>
        <p:nvSpPr>
          <p:cNvPr id="4" name="Text Placeholder 3">
            <a:extLst>
              <a:ext uri="{FF2B5EF4-FFF2-40B4-BE49-F238E27FC236}">
                <a16:creationId xmlns:a16="http://schemas.microsoft.com/office/drawing/2014/main" id="{091B7ED8-2D4E-FB10-44FF-1B3250A59E27}"/>
              </a:ext>
            </a:extLst>
          </p:cNvPr>
          <p:cNvSpPr>
            <a:spLocks noGrp="1"/>
          </p:cNvSpPr>
          <p:nvPr>
            <p:ph type="body" sz="quarter" idx="12"/>
          </p:nvPr>
        </p:nvSpPr>
        <p:spPr>
          <a:xfrm>
            <a:off x="877824" y="942974"/>
            <a:ext cx="10893552" cy="5705475"/>
          </a:xfrm>
        </p:spPr>
        <p:txBody>
          <a:bodyPr anchor="t"/>
          <a:lstStyle/>
          <a:p>
            <a:pPr marL="457200" indent="-457200" algn="l">
              <a:lnSpc>
                <a:spcPct val="107000"/>
              </a:lnSpc>
              <a:spcAft>
                <a:spcPts val="800"/>
              </a:spcAft>
              <a:buFont typeface="+mj-lt"/>
              <a:buAutoNum type="arabicPeriod"/>
            </a:pPr>
            <a:r>
              <a:rPr lang="en-IN" sz="2200" kern="100" dirty="0">
                <a:effectLst/>
                <a:latin typeface="Calibri" panose="020F0502020204030204" pitchFamily="34" charset="0"/>
                <a:ea typeface="Calibri" panose="020F0502020204030204" pitchFamily="34" charset="0"/>
                <a:cs typeface="Calibri" panose="020F0502020204030204" pitchFamily="34" charset="0"/>
              </a:rPr>
              <a:t>Lakshmi R, </a:t>
            </a:r>
            <a:r>
              <a:rPr lang="en-IN" sz="2200" kern="100" dirty="0" err="1">
                <a:effectLst/>
                <a:latin typeface="Calibri" panose="020F0502020204030204" pitchFamily="34" charset="0"/>
                <a:ea typeface="Calibri" panose="020F0502020204030204" pitchFamily="34" charset="0"/>
                <a:cs typeface="Calibri" panose="020F0502020204030204" pitchFamily="34" charset="0"/>
              </a:rPr>
              <a:t>Romate</a:t>
            </a:r>
            <a:r>
              <a:rPr lang="en-IN" sz="2200" kern="100" dirty="0">
                <a:effectLst/>
                <a:latin typeface="Calibri" panose="020F0502020204030204" pitchFamily="34" charset="0"/>
                <a:ea typeface="Calibri" panose="020F0502020204030204" pitchFamily="34" charset="0"/>
                <a:cs typeface="Calibri" panose="020F0502020204030204" pitchFamily="34" charset="0"/>
              </a:rPr>
              <a:t> J, Rajkumar E, George AJ, Wajid M. Factors influencing tobacco use behaviour initiation – From the perspective of the Capability, Opportunity, Motivation- Behaviour (COM-B) Model. </a:t>
            </a:r>
            <a:r>
              <a:rPr lang="en-IN" sz="2200" kern="100" dirty="0" err="1">
                <a:effectLst/>
                <a:latin typeface="Calibri" panose="020F0502020204030204" pitchFamily="34" charset="0"/>
                <a:ea typeface="Calibri" panose="020F0502020204030204" pitchFamily="34" charset="0"/>
                <a:cs typeface="Calibri" panose="020F0502020204030204" pitchFamily="34" charset="0"/>
              </a:rPr>
              <a:t>Heliyon</a:t>
            </a:r>
            <a:r>
              <a:rPr lang="en-IN" sz="2200" kern="100" dirty="0">
                <a:effectLst/>
                <a:latin typeface="Calibri" panose="020F0502020204030204" pitchFamily="34" charset="0"/>
                <a:ea typeface="Calibri" panose="020F0502020204030204" pitchFamily="34" charset="0"/>
                <a:cs typeface="Calibri" panose="020F0502020204030204" pitchFamily="34" charset="0"/>
              </a:rPr>
              <a:t>. 2023 May 18;9(6):e16385. </a:t>
            </a:r>
            <a:endParaRPr lang="en-IN" sz="2200" kern="100" dirty="0">
              <a:latin typeface="Calibri" panose="020F0502020204030204" pitchFamily="34" charset="0"/>
              <a:ea typeface="Calibri" panose="020F0502020204030204" pitchFamily="34" charset="0"/>
              <a:cs typeface="Calibri" panose="020F0502020204030204" pitchFamily="34" charset="0"/>
            </a:endParaRPr>
          </a:p>
          <a:p>
            <a:pPr marL="457200" indent="-457200" algn="l">
              <a:lnSpc>
                <a:spcPct val="107000"/>
              </a:lnSpc>
              <a:spcAft>
                <a:spcPts val="800"/>
              </a:spcAft>
              <a:buFont typeface="+mj-lt"/>
              <a:buAutoNum type="arabicPeriod"/>
            </a:pPr>
            <a:r>
              <a:rPr lang="en-IN" sz="2200" kern="100" dirty="0">
                <a:effectLst/>
                <a:latin typeface="Calibri" panose="020F0502020204030204" pitchFamily="34" charset="0"/>
                <a:ea typeface="Calibri" panose="020F0502020204030204" pitchFamily="34" charset="0"/>
                <a:cs typeface="Calibri" panose="020F0502020204030204" pitchFamily="34" charset="0"/>
              </a:rPr>
              <a:t>GATS2 (Global Adult Tobacco Survey) Fact Sheet, India, 2016-17.</a:t>
            </a:r>
          </a:p>
          <a:p>
            <a:pPr marL="457200" indent="-457200" algn="l">
              <a:lnSpc>
                <a:spcPct val="107000"/>
              </a:lnSpc>
              <a:spcAft>
                <a:spcPts val="800"/>
              </a:spcAft>
              <a:buFont typeface="+mj-lt"/>
              <a:buAutoNum type="arabicPeriod"/>
            </a:pPr>
            <a:r>
              <a:rPr lang="en-IN" sz="2200" kern="100" dirty="0">
                <a:effectLst/>
                <a:latin typeface="Calibri" panose="020F0502020204030204" pitchFamily="34" charset="0"/>
                <a:ea typeface="Calibri" panose="020F0502020204030204" pitchFamily="34" charset="0"/>
                <a:cs typeface="Calibri" panose="020F0502020204030204" pitchFamily="34" charset="0"/>
              </a:rPr>
              <a:t>Lee A, Lee KS, Park H. Association of the Use of a Heated Tobacco Product with Perceived Stress, Physical Activity, and Internet Use in Korean Adolescents: A 2018 National Survey. Int J Environ Res Public Health. 2019 Mar;16(6):965.</a:t>
            </a:r>
          </a:p>
          <a:p>
            <a:pPr marL="457200" indent="-457200" algn="l">
              <a:lnSpc>
                <a:spcPct val="107000"/>
              </a:lnSpc>
              <a:spcAft>
                <a:spcPts val="800"/>
              </a:spcAft>
              <a:buFont typeface="+mj-lt"/>
              <a:buAutoNum type="arabicPeriod"/>
            </a:pPr>
            <a:r>
              <a:rPr lang="en-IN" sz="2200" kern="100" dirty="0">
                <a:effectLst/>
                <a:latin typeface="Calibri" panose="020F0502020204030204" pitchFamily="34" charset="0"/>
                <a:ea typeface="Calibri" panose="020F0502020204030204" pitchFamily="34" charset="0"/>
                <a:cs typeface="Calibri" panose="020F0502020204030204" pitchFamily="34" charset="0"/>
              </a:rPr>
              <a:t>Leventhal AM, </a:t>
            </a:r>
            <a:r>
              <a:rPr lang="en-IN" sz="2200" kern="100" dirty="0" err="1">
                <a:effectLst/>
                <a:latin typeface="Calibri" panose="020F0502020204030204" pitchFamily="34" charset="0"/>
                <a:ea typeface="Calibri" panose="020F0502020204030204" pitchFamily="34" charset="0"/>
                <a:cs typeface="Calibri" panose="020F0502020204030204" pitchFamily="34" charset="0"/>
              </a:rPr>
              <a:t>Urman</a:t>
            </a:r>
            <a:r>
              <a:rPr lang="en-IN" sz="2200" kern="100" dirty="0">
                <a:effectLst/>
                <a:latin typeface="Calibri" panose="020F0502020204030204" pitchFamily="34" charset="0"/>
                <a:ea typeface="Calibri" panose="020F0502020204030204" pitchFamily="34" charset="0"/>
                <a:cs typeface="Calibri" panose="020F0502020204030204" pitchFamily="34" charset="0"/>
              </a:rPr>
              <a:t> R, Barrington-</a:t>
            </a:r>
            <a:r>
              <a:rPr lang="en-IN" sz="2200" kern="100" dirty="0" err="1">
                <a:effectLst/>
                <a:latin typeface="Calibri" panose="020F0502020204030204" pitchFamily="34" charset="0"/>
                <a:ea typeface="Calibri" panose="020F0502020204030204" pitchFamily="34" charset="0"/>
                <a:cs typeface="Calibri" panose="020F0502020204030204" pitchFamily="34" charset="0"/>
              </a:rPr>
              <a:t>Trimis</a:t>
            </a:r>
            <a:r>
              <a:rPr lang="en-IN" sz="2200" kern="100" dirty="0">
                <a:effectLst/>
                <a:latin typeface="Calibri" panose="020F0502020204030204" pitchFamily="34" charset="0"/>
                <a:ea typeface="Calibri" panose="020F0502020204030204" pitchFamily="34" charset="0"/>
                <a:cs typeface="Calibri" panose="020F0502020204030204" pitchFamily="34" charset="0"/>
              </a:rPr>
              <a:t> JL, </a:t>
            </a:r>
            <a:r>
              <a:rPr lang="en-IN" sz="2200" kern="100" dirty="0" err="1">
                <a:effectLst/>
                <a:latin typeface="Calibri" panose="020F0502020204030204" pitchFamily="34" charset="0"/>
                <a:ea typeface="Calibri" panose="020F0502020204030204" pitchFamily="34" charset="0"/>
                <a:cs typeface="Calibri" panose="020F0502020204030204" pitchFamily="34" charset="0"/>
              </a:rPr>
              <a:t>Goldenson</a:t>
            </a:r>
            <a:r>
              <a:rPr lang="en-IN" sz="2200" kern="100" dirty="0">
                <a:effectLst/>
                <a:latin typeface="Calibri" panose="020F0502020204030204" pitchFamily="34" charset="0"/>
                <a:ea typeface="Calibri" panose="020F0502020204030204" pitchFamily="34" charset="0"/>
                <a:cs typeface="Calibri" panose="020F0502020204030204" pitchFamily="34" charset="0"/>
              </a:rPr>
              <a:t> NI, Gallegos K, Chou CP, et al. Perceived Stress and Poly-Tobacco Product Use Across Adolescence: Patterns of Association and Gender Differences. J </a:t>
            </a:r>
            <a:r>
              <a:rPr lang="en-IN" sz="2200" kern="100" dirty="0" err="1">
                <a:effectLst/>
                <a:latin typeface="Calibri" panose="020F0502020204030204" pitchFamily="34" charset="0"/>
                <a:ea typeface="Calibri" panose="020F0502020204030204" pitchFamily="34" charset="0"/>
                <a:cs typeface="Calibri" panose="020F0502020204030204" pitchFamily="34" charset="0"/>
              </a:rPr>
              <a:t>Psychiatr</a:t>
            </a:r>
            <a:r>
              <a:rPr lang="en-IN" sz="2200" kern="100" dirty="0">
                <a:effectLst/>
                <a:latin typeface="Calibri" panose="020F0502020204030204" pitchFamily="34" charset="0"/>
                <a:ea typeface="Calibri" panose="020F0502020204030204" pitchFamily="34" charset="0"/>
                <a:cs typeface="Calibri" panose="020F0502020204030204" pitchFamily="34" charset="0"/>
              </a:rPr>
              <a:t> Res. 2017 Nov;94:172–9. </a:t>
            </a:r>
          </a:p>
          <a:p>
            <a:pPr marL="342900" indent="-342900" algn="l">
              <a:lnSpc>
                <a:spcPct val="107000"/>
              </a:lnSpc>
              <a:spcAft>
                <a:spcPts val="800"/>
              </a:spcAft>
              <a:buFont typeface="+mj-lt"/>
              <a:buAutoNum type="arabicPeriod"/>
            </a:pP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endParaRPr lang="en-IN" dirty="0"/>
          </a:p>
        </p:txBody>
      </p:sp>
      <p:sp>
        <p:nvSpPr>
          <p:cNvPr id="6" name="Title 5">
            <a:extLst>
              <a:ext uri="{FF2B5EF4-FFF2-40B4-BE49-F238E27FC236}">
                <a16:creationId xmlns:a16="http://schemas.microsoft.com/office/drawing/2014/main" id="{8D20D12E-A297-7493-8EF7-CE15AAEE8B94}"/>
              </a:ext>
            </a:extLst>
          </p:cNvPr>
          <p:cNvSpPr>
            <a:spLocks noGrp="1"/>
          </p:cNvSpPr>
          <p:nvPr>
            <p:ph type="title"/>
          </p:nvPr>
        </p:nvSpPr>
        <p:spPr>
          <a:xfrm>
            <a:off x="4116324" y="209550"/>
            <a:ext cx="3959352" cy="530352"/>
          </a:xfrm>
        </p:spPr>
        <p:txBody>
          <a:bodyPr/>
          <a:lstStyle/>
          <a:p>
            <a:r>
              <a:rPr lang="en-IN" sz="3200" b="1" dirty="0">
                <a:latin typeface="Calibri" panose="020F0502020204030204" pitchFamily="34" charset="0"/>
                <a:cs typeface="Calibri" panose="020F0502020204030204" pitchFamily="34" charset="0"/>
              </a:rPr>
              <a:t>References</a:t>
            </a:r>
          </a:p>
        </p:txBody>
      </p:sp>
    </p:spTree>
    <p:extLst>
      <p:ext uri="{BB962C8B-B14F-4D97-AF65-F5344CB8AC3E}">
        <p14:creationId xmlns:p14="http://schemas.microsoft.com/office/powerpoint/2010/main" val="1313339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E41443-4221-AEE1-7FB2-135F97B8F302}"/>
              </a:ext>
            </a:extLst>
          </p:cNvPr>
          <p:cNvSpPr/>
          <p:nvPr/>
        </p:nvSpPr>
        <p:spPr>
          <a:xfrm>
            <a:off x="1924050" y="1057275"/>
            <a:ext cx="8077199" cy="1569660"/>
          </a:xfrm>
          <a:prstGeom prst="rect">
            <a:avLst/>
          </a:prstGeom>
          <a:noFill/>
        </p:spPr>
        <p:txBody>
          <a:bodyPr wrap="square" lIns="91440" tIns="45720" rIns="91440" bIns="45720">
            <a:spAutoFit/>
          </a:bodyPr>
          <a:lstStyle/>
          <a:p>
            <a:pPr algn="ctr"/>
            <a:r>
              <a:rPr lang="en-US" sz="9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panose="02020603050405020304" pitchFamily="18" charset="0"/>
                <a:cs typeface="Times New Roman" panose="02020603050405020304" pitchFamily="18" charset="0"/>
              </a:rPr>
              <a:t>THANK</a:t>
            </a:r>
            <a:r>
              <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panose="02020603050405020304" pitchFamily="18" charset="0"/>
                <a:cs typeface="Times New Roman" panose="02020603050405020304" pitchFamily="18" charset="0"/>
              </a:rPr>
              <a:t> </a:t>
            </a:r>
            <a:r>
              <a:rPr lang="en-US" sz="9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panose="02020603050405020304" pitchFamily="18" charset="0"/>
                <a:cs typeface="Times New Roman" panose="02020603050405020304" pitchFamily="18" charset="0"/>
              </a:rPr>
              <a:t>YOU!</a:t>
            </a:r>
          </a:p>
        </p:txBody>
      </p:sp>
      <p:sp>
        <p:nvSpPr>
          <p:cNvPr id="9" name="Rectangle 8">
            <a:extLst>
              <a:ext uri="{FF2B5EF4-FFF2-40B4-BE49-F238E27FC236}">
                <a16:creationId xmlns:a16="http://schemas.microsoft.com/office/drawing/2014/main" id="{0438F404-7DE6-F9DE-195A-0D4E2B3EFF81}"/>
              </a:ext>
            </a:extLst>
          </p:cNvPr>
          <p:cNvSpPr/>
          <p:nvPr/>
        </p:nvSpPr>
        <p:spPr>
          <a:xfrm>
            <a:off x="2753580" y="2967335"/>
            <a:ext cx="6684843" cy="1323439"/>
          </a:xfrm>
          <a:prstGeom prst="rect">
            <a:avLst/>
          </a:prstGeom>
          <a:noFill/>
        </p:spPr>
        <p:txBody>
          <a:bodyPr wrap="none" lIns="91440" tIns="45720" rIns="91440" bIns="45720">
            <a:spAutoFit/>
          </a:bodyPr>
          <a:lstStyle/>
          <a:p>
            <a:pPr algn="ctr"/>
            <a:r>
              <a:rPr lang="en-US" sz="8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QUESTIONS?</a:t>
            </a:r>
          </a:p>
        </p:txBody>
      </p:sp>
    </p:spTree>
    <p:extLst>
      <p:ext uri="{BB962C8B-B14F-4D97-AF65-F5344CB8AC3E}">
        <p14:creationId xmlns:p14="http://schemas.microsoft.com/office/powerpoint/2010/main" val="3378226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53D7619-5E85-1D29-D482-B118DCEF8567}"/>
              </a:ext>
            </a:extLst>
          </p:cNvPr>
          <p:cNvSpPr>
            <a:spLocks noGrp="1"/>
          </p:cNvSpPr>
          <p:nvPr>
            <p:ph type="sldNum" sz="quarter" idx="11"/>
          </p:nvPr>
        </p:nvSpPr>
        <p:spPr/>
        <p:txBody>
          <a:bodyPr/>
          <a:lstStyle/>
          <a:p>
            <a:fld id="{75DF2D63-3FF5-D547-96B9-BE9CCD1ABA58}" type="slidenum">
              <a:rPr lang="en-US" smtClean="0"/>
              <a:t>2</a:t>
            </a:fld>
            <a:endParaRPr lang="en-US" dirty="0"/>
          </a:p>
        </p:txBody>
      </p:sp>
      <p:pic>
        <p:nvPicPr>
          <p:cNvPr id="7" name="Picture 6">
            <a:extLst>
              <a:ext uri="{FF2B5EF4-FFF2-40B4-BE49-F238E27FC236}">
                <a16:creationId xmlns:a16="http://schemas.microsoft.com/office/drawing/2014/main" id="{EBB238EC-79D3-BEF8-AAFA-FF1633AFEF9F}"/>
              </a:ext>
            </a:extLst>
          </p:cNvPr>
          <p:cNvPicPr>
            <a:picLocks noChangeAspect="1"/>
          </p:cNvPicPr>
          <p:nvPr/>
        </p:nvPicPr>
        <p:blipFill>
          <a:blip r:embed="rId2"/>
          <a:stretch>
            <a:fillRect/>
          </a:stretch>
        </p:blipFill>
        <p:spPr>
          <a:xfrm>
            <a:off x="1065320" y="1171852"/>
            <a:ext cx="10271464" cy="5513033"/>
          </a:xfrm>
          <a:prstGeom prst="rect">
            <a:avLst/>
          </a:prstGeom>
        </p:spPr>
      </p:pic>
      <p:sp>
        <p:nvSpPr>
          <p:cNvPr id="8" name="TextBox 7">
            <a:extLst>
              <a:ext uri="{FF2B5EF4-FFF2-40B4-BE49-F238E27FC236}">
                <a16:creationId xmlns:a16="http://schemas.microsoft.com/office/drawing/2014/main" id="{DCC84F1F-B244-3322-B645-B2E19102EC6A}"/>
              </a:ext>
            </a:extLst>
          </p:cNvPr>
          <p:cNvSpPr txBox="1"/>
          <p:nvPr/>
        </p:nvSpPr>
        <p:spPr>
          <a:xfrm>
            <a:off x="1260629" y="435006"/>
            <a:ext cx="9934113" cy="615553"/>
          </a:xfrm>
          <a:prstGeom prst="rect">
            <a:avLst/>
          </a:prstGeom>
          <a:noFill/>
        </p:spPr>
        <p:txBody>
          <a:bodyPr wrap="square" rtlCol="0">
            <a:spAutoFit/>
          </a:bodyPr>
          <a:lstStyle/>
          <a:p>
            <a:pPr algn="ctr"/>
            <a:r>
              <a:rPr lang="de-DE" sz="3400" dirty="0">
                <a:latin typeface="Calibri" panose="020F0502020204030204" pitchFamily="34" charset="0"/>
                <a:cs typeface="Calibri" panose="020F0502020204030204" pitchFamily="34" charset="0"/>
              </a:rPr>
              <a:t>MENTOR APPROVAL</a:t>
            </a:r>
            <a:endParaRPr lang="en-IN" sz="3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73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EB422-1287-FCEB-63CE-599FDC8468D8}"/>
              </a:ext>
            </a:extLst>
          </p:cNvPr>
          <p:cNvSpPr>
            <a:spLocks noGrp="1"/>
          </p:cNvSpPr>
          <p:nvPr>
            <p:ph type="title"/>
          </p:nvPr>
        </p:nvSpPr>
        <p:spPr>
          <a:xfrm>
            <a:off x="1295399" y="290165"/>
            <a:ext cx="5610225" cy="548640"/>
          </a:xfrm>
        </p:spPr>
        <p:txBody>
          <a:bodyPr/>
          <a:lstStyle/>
          <a:p>
            <a:r>
              <a:rPr lang="en-US" sz="3400" b="1" dirty="0">
                <a:latin typeface="Calibri" panose="020F0502020204030204" pitchFamily="34" charset="0"/>
                <a:cs typeface="Calibri" panose="020F0502020204030204" pitchFamily="34" charset="0"/>
              </a:rPr>
              <a:t>INTRODUCTION</a:t>
            </a:r>
          </a:p>
        </p:txBody>
      </p:sp>
      <p:sp>
        <p:nvSpPr>
          <p:cNvPr id="4" name="Slide Number Placeholder 3">
            <a:extLst>
              <a:ext uri="{FF2B5EF4-FFF2-40B4-BE49-F238E27FC236}">
                <a16:creationId xmlns:a16="http://schemas.microsoft.com/office/drawing/2014/main" id="{43D6DE2E-F5E3-8CAF-A5C3-E67C03F538DF}"/>
              </a:ext>
            </a:extLst>
          </p:cNvPr>
          <p:cNvSpPr>
            <a:spLocks noGrp="1"/>
          </p:cNvSpPr>
          <p:nvPr>
            <p:ph type="sldNum" sz="quarter" idx="11"/>
          </p:nvPr>
        </p:nvSpPr>
        <p:spPr/>
        <p:txBody>
          <a:bodyPr/>
          <a:lstStyle/>
          <a:p>
            <a:fld id="{75DF2D63-3FF5-D547-96B9-BE9CCD1ABA58}" type="slidenum">
              <a:rPr lang="en-US" smtClean="0"/>
              <a:pPr/>
              <a:t>3</a:t>
            </a:fld>
            <a:endParaRPr lang="en-US" dirty="0"/>
          </a:p>
        </p:txBody>
      </p:sp>
      <p:sp>
        <p:nvSpPr>
          <p:cNvPr id="3" name="Content Placeholder 2">
            <a:extLst>
              <a:ext uri="{FF2B5EF4-FFF2-40B4-BE49-F238E27FC236}">
                <a16:creationId xmlns:a16="http://schemas.microsoft.com/office/drawing/2014/main" id="{4D038CD2-9585-7E51-5359-D52935A77DF0}"/>
              </a:ext>
            </a:extLst>
          </p:cNvPr>
          <p:cNvSpPr>
            <a:spLocks noGrp="1"/>
          </p:cNvSpPr>
          <p:nvPr>
            <p:ph idx="1"/>
          </p:nvPr>
        </p:nvSpPr>
        <p:spPr>
          <a:xfrm>
            <a:off x="1295399" y="2121282"/>
            <a:ext cx="9182100" cy="3990594"/>
          </a:xfrm>
        </p:spPr>
        <p:txBody>
          <a:bodyPr/>
          <a:lstStyle/>
          <a:p>
            <a:endParaRPr lang="en-US" dirty="0"/>
          </a:p>
          <a:p>
            <a:endParaRPr lang="en-US" dirty="0"/>
          </a:p>
          <a:p>
            <a:endParaRPr lang="en-US" dirty="0"/>
          </a:p>
        </p:txBody>
      </p:sp>
      <p:sp>
        <p:nvSpPr>
          <p:cNvPr id="9" name="TextBox 8">
            <a:extLst>
              <a:ext uri="{FF2B5EF4-FFF2-40B4-BE49-F238E27FC236}">
                <a16:creationId xmlns:a16="http://schemas.microsoft.com/office/drawing/2014/main" id="{CCFA6075-A00F-83B2-A2F3-0AD53A0D42F5}"/>
              </a:ext>
            </a:extLst>
          </p:cNvPr>
          <p:cNvSpPr txBox="1"/>
          <p:nvPr/>
        </p:nvSpPr>
        <p:spPr>
          <a:xfrm>
            <a:off x="729308" y="891671"/>
            <a:ext cx="10456926" cy="4703852"/>
          </a:xfrm>
          <a:prstGeom prst="rect">
            <a:avLst/>
          </a:prstGeom>
          <a:noFill/>
        </p:spPr>
        <p:txBody>
          <a:bodyPr wrap="square" rtlCol="0">
            <a:spAutoFit/>
          </a:bodyPr>
          <a:lstStyle/>
          <a:p>
            <a:pPr marL="285750" indent="-285750">
              <a:spcAft>
                <a:spcPts val="800"/>
              </a:spcAft>
              <a:buFont typeface="Arial" panose="020B0604020202020204" pitchFamily="34" charset="0"/>
              <a:buChar char="•"/>
            </a:pPr>
            <a:r>
              <a:rPr lang="en-IN" sz="2100" kern="100" dirty="0">
                <a:effectLst/>
                <a:latin typeface="Calibri" panose="020F0502020204030204" pitchFamily="34" charset="0"/>
                <a:ea typeface="Calibri" panose="020F0502020204030204" pitchFamily="34" charset="0"/>
                <a:cs typeface="Calibri" panose="020F0502020204030204" pitchFamily="34" charset="0"/>
              </a:rPr>
              <a:t>Tobacco use worldwide has been on the rise, more so recently, with the advent of e-cigarettes and vapes with time, </a:t>
            </a:r>
            <a:r>
              <a:rPr lang="en-IN" sz="2100" kern="100" dirty="0">
                <a:latin typeface="Calibri" panose="020F0502020204030204" pitchFamily="34" charset="0"/>
                <a:ea typeface="Calibri" panose="020F0502020204030204" pitchFamily="34" charset="0"/>
                <a:cs typeface="Calibri" panose="020F0502020204030204" pitchFamily="34" charset="0"/>
              </a:rPr>
              <a:t>including</a:t>
            </a:r>
            <a:r>
              <a:rPr lang="en-IN" sz="2100" kern="100" dirty="0">
                <a:effectLst/>
                <a:latin typeface="Calibri" panose="020F0502020204030204" pitchFamily="34" charset="0"/>
                <a:ea typeface="Calibri" panose="020F0502020204030204" pitchFamily="34" charset="0"/>
                <a:cs typeface="Calibri" panose="020F0502020204030204" pitchFamily="34" charset="0"/>
              </a:rPr>
              <a:t> in India.</a:t>
            </a:r>
          </a:p>
          <a:p>
            <a:pPr marL="285750" indent="-285750">
              <a:spcAft>
                <a:spcPts val="800"/>
              </a:spcAft>
              <a:buFont typeface="Arial" panose="020B0604020202020204" pitchFamily="34" charset="0"/>
              <a:buChar char="•"/>
            </a:pPr>
            <a:r>
              <a:rPr lang="en-IN" sz="2100" kern="100" dirty="0">
                <a:latin typeface="Calibri" panose="020F0502020204030204" pitchFamily="34" charset="0"/>
                <a:ea typeface="Calibri" panose="020F0502020204030204" pitchFamily="34" charset="0"/>
                <a:cs typeface="Calibri" panose="020F0502020204030204" pitchFamily="34" charset="0"/>
              </a:rPr>
              <a:t>It’s </a:t>
            </a:r>
            <a:r>
              <a:rPr lang="en-IN" sz="2100" kern="100" dirty="0">
                <a:effectLst/>
                <a:latin typeface="Calibri" panose="020F0502020204030204" pitchFamily="34" charset="0"/>
                <a:ea typeface="Calibri" panose="020F0502020204030204" pitchFamily="34" charset="0"/>
                <a:cs typeface="Calibri" panose="020F0502020204030204" pitchFamily="34" charset="0"/>
              </a:rPr>
              <a:t>use among the population is known to be one of the contributors to causing non-communicable diseases like Ischaemic Heart disease, types of cancers, Chronic Respiratory diseases, Diabetes and others (1).</a:t>
            </a:r>
          </a:p>
          <a:p>
            <a:pPr marL="285750" indent="-285750">
              <a:spcAft>
                <a:spcPts val="800"/>
              </a:spcAft>
              <a:buFont typeface="Arial" panose="020B0604020202020204" pitchFamily="34" charset="0"/>
              <a:buChar char="•"/>
            </a:pPr>
            <a:r>
              <a:rPr lang="en-US" sz="2100" kern="100" dirty="0">
                <a:effectLst/>
                <a:latin typeface="Calibri" panose="020F0502020204030204" pitchFamily="34" charset="0"/>
                <a:ea typeface="Calibri" panose="020F0502020204030204" pitchFamily="34" charset="0"/>
                <a:cs typeface="Calibri" panose="020F0502020204030204" pitchFamily="34" charset="0"/>
              </a:rPr>
              <a:t>42.4% of</a:t>
            </a:r>
            <a:r>
              <a:rPr lang="en-US" sz="2100" kern="100" dirty="0">
                <a:latin typeface="Calibri" panose="020F0502020204030204" pitchFamily="34" charset="0"/>
                <a:ea typeface="Calibri" panose="020F0502020204030204" pitchFamily="34" charset="0"/>
                <a:cs typeface="Calibri" panose="020F0502020204030204" pitchFamily="34" charset="0"/>
              </a:rPr>
              <a:t> </a:t>
            </a:r>
            <a:r>
              <a:rPr lang="en-US" sz="2100" kern="100" dirty="0">
                <a:effectLst/>
                <a:latin typeface="Calibri" panose="020F0502020204030204" pitchFamily="34" charset="0"/>
                <a:ea typeface="Calibri" panose="020F0502020204030204" pitchFamily="34" charset="0"/>
                <a:cs typeface="Calibri" panose="020F0502020204030204" pitchFamily="34" charset="0"/>
              </a:rPr>
              <a:t>men, 14.2% of women and</a:t>
            </a:r>
            <a:r>
              <a:rPr lang="en-US" sz="2100" kern="100" dirty="0">
                <a:latin typeface="Calibri" panose="020F0502020204030204" pitchFamily="34" charset="0"/>
                <a:ea typeface="Calibri" panose="020F0502020204030204" pitchFamily="34" charset="0"/>
                <a:cs typeface="Calibri" panose="020F0502020204030204" pitchFamily="34" charset="0"/>
              </a:rPr>
              <a:t> </a:t>
            </a:r>
            <a:r>
              <a:rPr lang="en-US" sz="2100" kern="100" dirty="0">
                <a:effectLst/>
                <a:latin typeface="Calibri" panose="020F0502020204030204" pitchFamily="34" charset="0"/>
                <a:ea typeface="Calibri" panose="020F0502020204030204" pitchFamily="34" charset="0"/>
                <a:cs typeface="Calibri" panose="020F0502020204030204" pitchFamily="34" charset="0"/>
              </a:rPr>
              <a:t>28.6% (266.8 million) of</a:t>
            </a:r>
            <a:r>
              <a:rPr lang="en-US" sz="2100" kern="100" dirty="0">
                <a:latin typeface="Calibri" panose="020F0502020204030204" pitchFamily="34" charset="0"/>
                <a:ea typeface="Calibri" panose="020F0502020204030204" pitchFamily="34" charset="0"/>
                <a:cs typeface="Calibri" panose="020F0502020204030204" pitchFamily="34" charset="0"/>
              </a:rPr>
              <a:t> </a:t>
            </a:r>
            <a:r>
              <a:rPr lang="en-US" sz="2100" kern="100" dirty="0">
                <a:effectLst/>
                <a:latin typeface="Calibri" panose="020F0502020204030204" pitchFamily="34" charset="0"/>
                <a:ea typeface="Calibri" panose="020F0502020204030204" pitchFamily="34" charset="0"/>
                <a:cs typeface="Calibri" panose="020F0502020204030204" pitchFamily="34" charset="0"/>
              </a:rPr>
              <a:t>all adult</a:t>
            </a:r>
            <a:r>
              <a:rPr lang="en-US" sz="2100" kern="100" dirty="0">
                <a:latin typeface="Calibri" panose="020F0502020204030204" pitchFamily="34" charset="0"/>
                <a:ea typeface="Calibri" panose="020F0502020204030204" pitchFamily="34" charset="0"/>
                <a:cs typeface="Calibri" panose="020F0502020204030204" pitchFamily="34" charset="0"/>
              </a:rPr>
              <a:t>s </a:t>
            </a:r>
            <a:r>
              <a:rPr lang="en-US" sz="2100" kern="100" dirty="0">
                <a:effectLst/>
                <a:latin typeface="Calibri" panose="020F0502020204030204" pitchFamily="34" charset="0"/>
                <a:ea typeface="Calibri" panose="020F0502020204030204" pitchFamily="34" charset="0"/>
                <a:cs typeface="Calibri" panose="020F0502020204030204" pitchFamily="34" charset="0"/>
              </a:rPr>
              <a:t>currently</a:t>
            </a:r>
            <a:r>
              <a:rPr lang="en-US" sz="2100" kern="100" dirty="0">
                <a:latin typeface="Calibri" panose="020F0502020204030204" pitchFamily="34" charset="0"/>
                <a:ea typeface="Calibri" panose="020F0502020204030204" pitchFamily="34" charset="0"/>
                <a:cs typeface="Calibri" panose="020F0502020204030204" pitchFamily="34" charset="0"/>
              </a:rPr>
              <a:t> </a:t>
            </a:r>
            <a:r>
              <a:rPr lang="en-US" sz="2100" kern="100" dirty="0">
                <a:effectLst/>
                <a:latin typeface="Calibri" panose="020F0502020204030204" pitchFamily="34" charset="0"/>
                <a:ea typeface="Calibri" panose="020F0502020204030204" pitchFamily="34" charset="0"/>
                <a:cs typeface="Calibri" panose="020F0502020204030204" pitchFamily="34" charset="0"/>
              </a:rPr>
              <a:t>use tobacco</a:t>
            </a:r>
            <a:r>
              <a:rPr lang="en-US" sz="2100" kern="100" dirty="0">
                <a:latin typeface="Calibri" panose="020F0502020204030204" pitchFamily="34" charset="0"/>
                <a:ea typeface="Calibri" panose="020F0502020204030204" pitchFamily="34" charset="0"/>
                <a:cs typeface="Calibri" panose="020F0502020204030204" pitchFamily="34" charset="0"/>
              </a:rPr>
              <a:t> </a:t>
            </a:r>
            <a:r>
              <a:rPr lang="en-US" sz="2100" kern="100" dirty="0">
                <a:effectLst/>
                <a:latin typeface="Calibri" panose="020F0502020204030204" pitchFamily="34" charset="0"/>
                <a:ea typeface="Calibri" panose="020F0502020204030204" pitchFamily="34" charset="0"/>
                <a:cs typeface="Calibri" panose="020F0502020204030204" pitchFamily="34" charset="0"/>
              </a:rPr>
              <a:t>(smoked</a:t>
            </a:r>
            <a:r>
              <a:rPr lang="en-US" sz="2100" kern="100" dirty="0">
                <a:latin typeface="Calibri" panose="020F0502020204030204" pitchFamily="34" charset="0"/>
                <a:ea typeface="Calibri" panose="020F0502020204030204" pitchFamily="34" charset="0"/>
                <a:cs typeface="Calibri" panose="020F0502020204030204" pitchFamily="34" charset="0"/>
              </a:rPr>
              <a:t> </a:t>
            </a:r>
            <a:r>
              <a:rPr lang="en-US" sz="2100" kern="100" dirty="0">
                <a:effectLst/>
                <a:latin typeface="Calibri" panose="020F0502020204030204" pitchFamily="34" charset="0"/>
                <a:ea typeface="Calibri" panose="020F0502020204030204" pitchFamily="34" charset="0"/>
                <a:cs typeface="Calibri" panose="020F0502020204030204" pitchFamily="34" charset="0"/>
              </a:rPr>
              <a:t>and/or smokeless tobacco) in India (2).</a:t>
            </a:r>
          </a:p>
          <a:p>
            <a:pPr marL="285750" indent="-285750">
              <a:spcAft>
                <a:spcPts val="800"/>
              </a:spcAft>
              <a:buFont typeface="Arial" panose="020B0604020202020204" pitchFamily="34" charset="0"/>
              <a:buChar char="•"/>
            </a:pPr>
            <a:r>
              <a:rPr lang="en-US" sz="2100" kern="100" dirty="0">
                <a:latin typeface="Calibri" panose="020F0502020204030204" pitchFamily="34" charset="0"/>
                <a:ea typeface="Calibri" panose="020F0502020204030204" pitchFamily="34" charset="0"/>
                <a:cs typeface="Calibri" panose="020F0502020204030204" pitchFamily="34" charset="0"/>
              </a:rPr>
              <a:t>It is known to be associated with various determinants like internet usage, physical activity and perceived stress, especially among young adults. Some of these have been investigated in previous studies (3).</a:t>
            </a:r>
            <a:endParaRPr lang="en-IN" sz="2100" kern="100"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800"/>
              </a:spcAft>
              <a:buFont typeface="Arial" panose="020B0604020202020204" pitchFamily="34" charset="0"/>
              <a:buChar char="•"/>
            </a:pPr>
            <a:r>
              <a:rPr lang="en-IN" sz="2100" kern="100" dirty="0">
                <a:latin typeface="Calibri" panose="020F0502020204030204" pitchFamily="34" charset="0"/>
                <a:ea typeface="Calibri" panose="020F0502020204030204" pitchFamily="34" charset="0"/>
                <a:cs typeface="Calibri" panose="020F0502020204030204" pitchFamily="34" charset="0"/>
              </a:rPr>
              <a:t>St</a:t>
            </a:r>
            <a:r>
              <a:rPr lang="en-IN" sz="2100" kern="100" dirty="0">
                <a:effectLst/>
                <a:latin typeface="Calibri" panose="020F0502020204030204" pitchFamily="34" charset="0"/>
                <a:ea typeface="Calibri" panose="020F0502020204030204" pitchFamily="34" charset="0"/>
                <a:cs typeface="Calibri" panose="020F0502020204030204" pitchFamily="34" charset="0"/>
              </a:rPr>
              <a:t>udies from India investigating the association of tobacco use and perceived stress among young adults are hitherto very few. Our study aims to bridge this gap along with examining the prevalence and patterns of tobacco use among young adults in India.</a:t>
            </a:r>
            <a:endParaRPr lang="en-IN" sz="2100"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C7601ECE-EADC-4563-5165-A8661B5FFA6C}"/>
              </a:ext>
            </a:extLst>
          </p:cNvPr>
          <p:cNvSpPr txBox="1"/>
          <p:nvPr/>
        </p:nvSpPr>
        <p:spPr>
          <a:xfrm>
            <a:off x="877824" y="5823670"/>
            <a:ext cx="7440553" cy="1107996"/>
          </a:xfrm>
          <a:prstGeom prst="rect">
            <a:avLst/>
          </a:prstGeom>
          <a:noFill/>
        </p:spPr>
        <p:txBody>
          <a:bodyPr wrap="square" rtlCol="0">
            <a:spAutoFit/>
          </a:bodyPr>
          <a:lstStyle/>
          <a:p>
            <a:pPr algn="just"/>
            <a:r>
              <a:rPr lang="en-IN" sz="1100" dirty="0">
                <a:latin typeface="Calibri" panose="020F0502020204030204" pitchFamily="34" charset="0"/>
                <a:cs typeface="Calibri" panose="020F0502020204030204" pitchFamily="34" charset="0"/>
              </a:rPr>
              <a:t>1.</a:t>
            </a:r>
            <a:r>
              <a:rPr lang="en-IN" sz="1100" kern="100" dirty="0">
                <a:latin typeface="Calibri" panose="020F0502020204030204" pitchFamily="34" charset="0"/>
                <a:cs typeface="Calibri" panose="020F0502020204030204" pitchFamily="34" charset="0"/>
              </a:rPr>
              <a:t> </a:t>
            </a:r>
            <a:r>
              <a:rPr lang="en-IN" sz="1100" kern="100" dirty="0">
                <a:effectLst/>
                <a:latin typeface="Calibri" panose="020F0502020204030204" pitchFamily="34" charset="0"/>
                <a:ea typeface="Calibri" panose="020F0502020204030204" pitchFamily="34" charset="0"/>
                <a:cs typeface="Calibri" panose="020F0502020204030204" pitchFamily="34" charset="0"/>
              </a:rPr>
              <a:t>Lakshmi R, </a:t>
            </a:r>
            <a:r>
              <a:rPr lang="en-IN" sz="1100" kern="100" dirty="0" err="1">
                <a:effectLst/>
                <a:latin typeface="Calibri" panose="020F0502020204030204" pitchFamily="34" charset="0"/>
                <a:ea typeface="Calibri" panose="020F0502020204030204" pitchFamily="34" charset="0"/>
                <a:cs typeface="Calibri" panose="020F0502020204030204" pitchFamily="34" charset="0"/>
              </a:rPr>
              <a:t>Romate</a:t>
            </a:r>
            <a:r>
              <a:rPr lang="en-IN" sz="1100" kern="100" dirty="0">
                <a:effectLst/>
                <a:latin typeface="Calibri" panose="020F0502020204030204" pitchFamily="34" charset="0"/>
                <a:ea typeface="Calibri" panose="020F0502020204030204" pitchFamily="34" charset="0"/>
                <a:cs typeface="Calibri" panose="020F0502020204030204" pitchFamily="34" charset="0"/>
              </a:rPr>
              <a:t> J, Rajkumar E, George AJ, Wajid M. Factors influencing tobacco use behaviour initiation – From the perspective of the Capability, Opportunity, Motivation- Behaviour (COM-B) Model. </a:t>
            </a:r>
            <a:r>
              <a:rPr lang="en-IN" sz="1100" kern="100" dirty="0" err="1">
                <a:effectLst/>
                <a:latin typeface="Calibri" panose="020F0502020204030204" pitchFamily="34" charset="0"/>
                <a:ea typeface="Calibri" panose="020F0502020204030204" pitchFamily="34" charset="0"/>
                <a:cs typeface="Calibri" panose="020F0502020204030204" pitchFamily="34" charset="0"/>
              </a:rPr>
              <a:t>Heliyon</a:t>
            </a:r>
            <a:r>
              <a:rPr lang="en-IN" sz="1100" kern="100" dirty="0">
                <a:effectLst/>
                <a:latin typeface="Calibri" panose="020F0502020204030204" pitchFamily="34" charset="0"/>
                <a:ea typeface="Calibri" panose="020F0502020204030204" pitchFamily="34" charset="0"/>
                <a:cs typeface="Calibri" panose="020F0502020204030204" pitchFamily="34" charset="0"/>
              </a:rPr>
              <a:t>. 2023 May 18;9(6):e16385</a:t>
            </a:r>
            <a:endParaRPr lang="en-IN" sz="1100" kern="100" dirty="0">
              <a:latin typeface="Calibri" panose="020F0502020204030204" pitchFamily="34" charset="0"/>
              <a:ea typeface="Calibri" panose="020F0502020204030204" pitchFamily="34" charset="0"/>
              <a:cs typeface="Calibri" panose="020F0502020204030204" pitchFamily="34" charset="0"/>
            </a:endParaRPr>
          </a:p>
          <a:p>
            <a:pPr algn="just"/>
            <a:r>
              <a:rPr lang="en-IN" sz="1100" dirty="0">
                <a:latin typeface="Calibri" panose="020F0502020204030204" pitchFamily="34" charset="0"/>
                <a:cs typeface="Calibri" panose="020F0502020204030204" pitchFamily="34" charset="0"/>
              </a:rPr>
              <a:t>2.</a:t>
            </a:r>
            <a:r>
              <a:rPr lang="en-IN" sz="1100" kern="100" dirty="0">
                <a:latin typeface="Calibri" panose="020F0502020204030204" pitchFamily="34" charset="0"/>
                <a:cs typeface="Calibri" panose="020F0502020204030204" pitchFamily="34" charset="0"/>
              </a:rPr>
              <a:t> </a:t>
            </a:r>
            <a:r>
              <a:rPr lang="en-IN" sz="1100" kern="100" dirty="0">
                <a:effectLst/>
                <a:latin typeface="Calibri" panose="020F0502020204030204" pitchFamily="34" charset="0"/>
                <a:ea typeface="Calibri" panose="020F0502020204030204" pitchFamily="34" charset="0"/>
                <a:cs typeface="Calibri" panose="020F0502020204030204" pitchFamily="34" charset="0"/>
              </a:rPr>
              <a:t>GATS2 (Global Adult Tobacco Survey) Fact Sheet, India, 2016-17</a:t>
            </a:r>
          </a:p>
          <a:p>
            <a:pPr algn="just"/>
            <a:r>
              <a:rPr lang="en-IN" sz="1100" dirty="0">
                <a:latin typeface="Calibri" panose="020F0502020204030204" pitchFamily="34" charset="0"/>
                <a:cs typeface="Calibri" panose="020F0502020204030204" pitchFamily="34" charset="0"/>
              </a:rPr>
              <a:t>3.</a:t>
            </a:r>
            <a:r>
              <a:rPr lang="en-IN" sz="1100" kern="100" dirty="0">
                <a:latin typeface="Calibri" panose="020F0502020204030204" pitchFamily="34" charset="0"/>
                <a:cs typeface="Calibri" panose="020F0502020204030204" pitchFamily="34" charset="0"/>
              </a:rPr>
              <a:t> </a:t>
            </a:r>
            <a:r>
              <a:rPr lang="en-IN" sz="1100" kern="100" dirty="0">
                <a:effectLst/>
                <a:latin typeface="Calibri" panose="020F0502020204030204" pitchFamily="34" charset="0"/>
                <a:ea typeface="Calibri" panose="020F0502020204030204" pitchFamily="34" charset="0"/>
                <a:cs typeface="Calibri" panose="020F0502020204030204" pitchFamily="34" charset="0"/>
              </a:rPr>
              <a:t>Lee A, Lee KS, Park H. Association of the Use of a Heated Tobacco Product with Perceived Stress, Physical Activity, and Internet Use in Korean Adolescents: A 2018 National Survey. Int J Environ Res Public Health. 2019 Mar;16(6):965</a:t>
            </a:r>
          </a:p>
          <a:p>
            <a:endParaRPr lang="en-IN" sz="11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0866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C1A51-CD2C-EABC-E8C3-5A0D499ED2B0}"/>
              </a:ext>
            </a:extLst>
          </p:cNvPr>
          <p:cNvSpPr>
            <a:spLocks noGrp="1"/>
          </p:cNvSpPr>
          <p:nvPr>
            <p:ph type="title"/>
          </p:nvPr>
        </p:nvSpPr>
        <p:spPr/>
        <p:txBody>
          <a:bodyPr/>
          <a:lstStyle/>
          <a:p>
            <a:pPr algn="ctr"/>
            <a:r>
              <a:rPr lang="en-IN" sz="3400" b="1" dirty="0">
                <a:latin typeface="Calibri" panose="020F0502020204030204" pitchFamily="34" charset="0"/>
                <a:cs typeface="Calibri" panose="020F0502020204030204" pitchFamily="34" charset="0"/>
              </a:rPr>
              <a:t>OBJECTIVES OF THE STUDY</a:t>
            </a:r>
          </a:p>
        </p:txBody>
      </p:sp>
      <p:graphicFrame>
        <p:nvGraphicFramePr>
          <p:cNvPr id="6" name="Content Placeholder 5">
            <a:extLst>
              <a:ext uri="{FF2B5EF4-FFF2-40B4-BE49-F238E27FC236}">
                <a16:creationId xmlns:a16="http://schemas.microsoft.com/office/drawing/2014/main" id="{EEF442CD-AD01-C765-574E-5794E72D2F8A}"/>
              </a:ext>
            </a:extLst>
          </p:cNvPr>
          <p:cNvGraphicFramePr>
            <a:graphicFrameLocks noGrp="1"/>
          </p:cNvGraphicFramePr>
          <p:nvPr>
            <p:ph idx="1"/>
            <p:extLst>
              <p:ext uri="{D42A27DB-BD31-4B8C-83A1-F6EECF244321}">
                <p14:modId xmlns:p14="http://schemas.microsoft.com/office/powerpoint/2010/main" val="316466926"/>
              </p:ext>
            </p:extLst>
          </p:nvPr>
        </p:nvGraphicFramePr>
        <p:xfrm>
          <a:off x="1066800" y="1409700"/>
          <a:ext cx="105060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387E7067-8B73-A8DC-F15C-97BBD7AF6E03}"/>
              </a:ext>
            </a:extLst>
          </p:cNvPr>
          <p:cNvSpPr>
            <a:spLocks noGrp="1"/>
          </p:cNvSpPr>
          <p:nvPr>
            <p:ph type="sldNum" sz="quarter" idx="11"/>
          </p:nvPr>
        </p:nvSpPr>
        <p:spPr/>
        <p:txBody>
          <a:bodyPr/>
          <a:lstStyle/>
          <a:p>
            <a:fld id="{75DF2D63-3FF5-D547-96B9-BE9CCD1ABA58}" type="slidenum">
              <a:rPr lang="en-US" smtClean="0"/>
              <a:t>4</a:t>
            </a:fld>
            <a:endParaRPr lang="en-US" dirty="0"/>
          </a:p>
        </p:txBody>
      </p:sp>
    </p:spTree>
    <p:extLst>
      <p:ext uri="{BB962C8B-B14F-4D97-AF65-F5344CB8AC3E}">
        <p14:creationId xmlns:p14="http://schemas.microsoft.com/office/powerpoint/2010/main" val="1999278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84788-646A-CF90-D67D-14752A71745D}"/>
              </a:ext>
            </a:extLst>
          </p:cNvPr>
          <p:cNvSpPr>
            <a:spLocks noGrp="1"/>
          </p:cNvSpPr>
          <p:nvPr>
            <p:ph type="title"/>
          </p:nvPr>
        </p:nvSpPr>
        <p:spPr>
          <a:xfrm>
            <a:off x="4162425" y="829437"/>
            <a:ext cx="7619999" cy="1104138"/>
          </a:xfrm>
        </p:spPr>
        <p:txBody>
          <a:bodyPr/>
          <a:lstStyle/>
          <a:p>
            <a:pPr algn="ctr"/>
            <a:r>
              <a:rPr lang="en-US" sz="3400" b="1" dirty="0">
                <a:latin typeface="Calibri" panose="020F0502020204030204" pitchFamily="34" charset="0"/>
                <a:cs typeface="Calibri" panose="020F0502020204030204" pitchFamily="34" charset="0"/>
              </a:rPr>
              <a:t>MATERIALS AND </a:t>
            </a:r>
            <a:br>
              <a:rPr lang="en-US" sz="3400" b="1" dirty="0">
                <a:latin typeface="Calibri" panose="020F0502020204030204" pitchFamily="34" charset="0"/>
                <a:cs typeface="Calibri" panose="020F0502020204030204" pitchFamily="34" charset="0"/>
              </a:rPr>
            </a:br>
            <a:r>
              <a:rPr lang="en-US" sz="3400" b="1" dirty="0">
                <a:latin typeface="Calibri" panose="020F0502020204030204" pitchFamily="34" charset="0"/>
                <a:cs typeface="Calibri" panose="020F0502020204030204" pitchFamily="34" charset="0"/>
              </a:rPr>
              <a:t>METHODS</a:t>
            </a:r>
          </a:p>
        </p:txBody>
      </p:sp>
      <p:sp>
        <p:nvSpPr>
          <p:cNvPr id="4" name="Slide Number Placeholder 3">
            <a:extLst>
              <a:ext uri="{FF2B5EF4-FFF2-40B4-BE49-F238E27FC236}">
                <a16:creationId xmlns:a16="http://schemas.microsoft.com/office/drawing/2014/main" id="{B6586F16-C3E1-6E51-D140-EF50382CA456}"/>
              </a:ext>
            </a:extLst>
          </p:cNvPr>
          <p:cNvSpPr>
            <a:spLocks noGrp="1"/>
          </p:cNvSpPr>
          <p:nvPr>
            <p:ph type="sldNum" sz="quarter" idx="11"/>
          </p:nvPr>
        </p:nvSpPr>
        <p:spPr/>
        <p:txBody>
          <a:bodyPr/>
          <a:lstStyle/>
          <a:p>
            <a:fld id="{75DF2D63-3FF5-D547-96B9-BE9CCD1ABA58}" type="slidenum">
              <a:rPr lang="en-US" smtClean="0"/>
              <a:pPr/>
              <a:t>5</a:t>
            </a:fld>
            <a:endParaRPr lang="en-US" dirty="0"/>
          </a:p>
        </p:txBody>
      </p:sp>
      <p:graphicFrame>
        <p:nvGraphicFramePr>
          <p:cNvPr id="14" name="Content Placeholder 13">
            <a:extLst>
              <a:ext uri="{FF2B5EF4-FFF2-40B4-BE49-F238E27FC236}">
                <a16:creationId xmlns:a16="http://schemas.microsoft.com/office/drawing/2014/main" id="{A5796AE1-21C9-8199-578A-DCD9C1A8A09B}"/>
              </a:ext>
            </a:extLst>
          </p:cNvPr>
          <p:cNvGraphicFramePr>
            <a:graphicFrameLocks noGrp="1"/>
          </p:cNvGraphicFramePr>
          <p:nvPr>
            <p:ph idx="1"/>
            <p:extLst>
              <p:ext uri="{D42A27DB-BD31-4B8C-83A1-F6EECF244321}">
                <p14:modId xmlns:p14="http://schemas.microsoft.com/office/powerpoint/2010/main" val="1940345527"/>
              </p:ext>
            </p:extLst>
          </p:nvPr>
        </p:nvGraphicFramePr>
        <p:xfrm>
          <a:off x="3867292" y="2143126"/>
          <a:ext cx="8191499" cy="4223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4" descr="Gears">
            <a:extLst>
              <a:ext uri="{FF2B5EF4-FFF2-40B4-BE49-F238E27FC236}">
                <a16:creationId xmlns:a16="http://schemas.microsoft.com/office/drawing/2014/main" id="{D3C0A5A4-57F0-7628-4049-37886C03FBD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439400" y="619886"/>
            <a:ext cx="1219199" cy="1221666"/>
          </a:xfrm>
          <a:prstGeom prst="rect">
            <a:avLst/>
          </a:prstGeom>
        </p:spPr>
      </p:pic>
      <p:pic>
        <p:nvPicPr>
          <p:cNvPr id="11" name="Graphic 10" descr="Group of people">
            <a:extLst>
              <a:ext uri="{FF2B5EF4-FFF2-40B4-BE49-F238E27FC236}">
                <a16:creationId xmlns:a16="http://schemas.microsoft.com/office/drawing/2014/main" id="{50C95BB9-A654-3802-D7C2-FAC20971287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924299" y="619886"/>
            <a:ext cx="1504949" cy="1221666"/>
          </a:xfrm>
          <a:prstGeom prst="rect">
            <a:avLst/>
          </a:prstGeom>
        </p:spPr>
      </p:pic>
      <p:sp>
        <p:nvSpPr>
          <p:cNvPr id="3" name="TextBox 2">
            <a:extLst>
              <a:ext uri="{FF2B5EF4-FFF2-40B4-BE49-F238E27FC236}">
                <a16:creationId xmlns:a16="http://schemas.microsoft.com/office/drawing/2014/main" id="{62B3F63D-B8EA-0611-1FA2-E20E701A8C77}"/>
              </a:ext>
            </a:extLst>
          </p:cNvPr>
          <p:cNvSpPr txBox="1"/>
          <p:nvPr/>
        </p:nvSpPr>
        <p:spPr>
          <a:xfrm>
            <a:off x="9668522" y="6438132"/>
            <a:ext cx="2390269" cy="276999"/>
          </a:xfrm>
          <a:prstGeom prst="rect">
            <a:avLst/>
          </a:prstGeom>
          <a:noFill/>
        </p:spPr>
        <p:txBody>
          <a:bodyPr wrap="square" rtlCol="0">
            <a:spAutoFit/>
          </a:bodyPr>
          <a:lstStyle/>
          <a:p>
            <a:r>
              <a:rPr lang="en-IN" sz="1200" dirty="0">
                <a:latin typeface="Calibri" panose="020F0502020204030204" pitchFamily="34" charset="0"/>
                <a:cs typeface="Calibri" panose="020F0502020204030204" pitchFamily="34" charset="0"/>
              </a:rPr>
              <a:t>*according to GATS 2016-17 report</a:t>
            </a:r>
          </a:p>
        </p:txBody>
      </p:sp>
    </p:spTree>
    <p:extLst>
      <p:ext uri="{BB962C8B-B14F-4D97-AF65-F5344CB8AC3E}">
        <p14:creationId xmlns:p14="http://schemas.microsoft.com/office/powerpoint/2010/main" val="2810133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548923-61A7-0E55-4999-C16FB5B4EE94}"/>
              </a:ext>
            </a:extLst>
          </p:cNvPr>
          <p:cNvSpPr>
            <a:spLocks noGrp="1"/>
          </p:cNvSpPr>
          <p:nvPr>
            <p:ph type="sldNum" sz="quarter" idx="11"/>
          </p:nvPr>
        </p:nvSpPr>
        <p:spPr/>
        <p:txBody>
          <a:bodyPr/>
          <a:lstStyle/>
          <a:p>
            <a:fld id="{75DF2D63-3FF5-D547-96B9-BE9CCD1ABA58}" type="slidenum">
              <a:rPr lang="en-US" smtClean="0"/>
              <a:pPr/>
              <a:t>6</a:t>
            </a:fld>
            <a:endParaRPr lang="en-US" dirty="0"/>
          </a:p>
        </p:txBody>
      </p:sp>
      <p:graphicFrame>
        <p:nvGraphicFramePr>
          <p:cNvPr id="7" name="Diagram 6">
            <a:extLst>
              <a:ext uri="{FF2B5EF4-FFF2-40B4-BE49-F238E27FC236}">
                <a16:creationId xmlns:a16="http://schemas.microsoft.com/office/drawing/2014/main" id="{7084589C-B4B3-DD3D-482C-03A63E48325F}"/>
              </a:ext>
            </a:extLst>
          </p:cNvPr>
          <p:cNvGraphicFramePr/>
          <p:nvPr>
            <p:extLst>
              <p:ext uri="{D42A27DB-BD31-4B8C-83A1-F6EECF244321}">
                <p14:modId xmlns:p14="http://schemas.microsoft.com/office/powerpoint/2010/main" val="1911958655"/>
              </p:ext>
            </p:extLst>
          </p:nvPr>
        </p:nvGraphicFramePr>
        <p:xfrm>
          <a:off x="3867149" y="558800"/>
          <a:ext cx="8048625" cy="6299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0900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9856F-92A5-9936-EAA5-B01FC81B4FF8}"/>
              </a:ext>
            </a:extLst>
          </p:cNvPr>
          <p:cNvSpPr>
            <a:spLocks noGrp="1"/>
          </p:cNvSpPr>
          <p:nvPr>
            <p:ph type="title"/>
          </p:nvPr>
        </p:nvSpPr>
        <p:spPr>
          <a:xfrm>
            <a:off x="97653" y="88776"/>
            <a:ext cx="12029243" cy="881728"/>
          </a:xfrm>
        </p:spPr>
        <p:txBody>
          <a:bodyPr/>
          <a:lstStyle/>
          <a:p>
            <a:pPr algn="ctr"/>
            <a:r>
              <a:rPr lang="en-US" sz="3200" b="1" dirty="0">
                <a:latin typeface="Calibri" panose="020F0502020204030204" pitchFamily="34" charset="0"/>
                <a:cs typeface="Calibri" panose="020F0502020204030204" pitchFamily="34" charset="0"/>
              </a:rPr>
              <a:t>RESULTS: </a:t>
            </a:r>
            <a:br>
              <a:rPr lang="en-US" sz="32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characteristics of study subjects</a:t>
            </a:r>
          </a:p>
        </p:txBody>
      </p:sp>
      <p:sp>
        <p:nvSpPr>
          <p:cNvPr id="4" name="Slide Number Placeholder 3">
            <a:extLst>
              <a:ext uri="{FF2B5EF4-FFF2-40B4-BE49-F238E27FC236}">
                <a16:creationId xmlns:a16="http://schemas.microsoft.com/office/drawing/2014/main" id="{AB34DDCD-707A-A5D7-B2C6-B463856CE28B}"/>
              </a:ext>
            </a:extLst>
          </p:cNvPr>
          <p:cNvSpPr>
            <a:spLocks noGrp="1"/>
          </p:cNvSpPr>
          <p:nvPr>
            <p:ph type="sldNum" sz="quarter" idx="11"/>
          </p:nvPr>
        </p:nvSpPr>
        <p:spPr/>
        <p:txBody>
          <a:bodyPr/>
          <a:lstStyle/>
          <a:p>
            <a:fld id="{75DF2D63-3FF5-D547-96B9-BE9CCD1ABA58}" type="slidenum">
              <a:rPr lang="en-US" smtClean="0"/>
              <a:pPr/>
              <a:t>7</a:t>
            </a:fld>
            <a:endParaRPr lang="en-US" dirty="0"/>
          </a:p>
        </p:txBody>
      </p:sp>
      <p:graphicFrame>
        <p:nvGraphicFramePr>
          <p:cNvPr id="6" name="Table 5">
            <a:extLst>
              <a:ext uri="{FF2B5EF4-FFF2-40B4-BE49-F238E27FC236}">
                <a16:creationId xmlns:a16="http://schemas.microsoft.com/office/drawing/2014/main" id="{E6B4B14B-1A82-9999-A54F-302EB9E58620}"/>
              </a:ext>
            </a:extLst>
          </p:cNvPr>
          <p:cNvGraphicFramePr>
            <a:graphicFrameLocks noGrp="1"/>
          </p:cNvGraphicFramePr>
          <p:nvPr>
            <p:extLst>
              <p:ext uri="{D42A27DB-BD31-4B8C-83A1-F6EECF244321}">
                <p14:modId xmlns:p14="http://schemas.microsoft.com/office/powerpoint/2010/main" val="3983675356"/>
              </p:ext>
            </p:extLst>
          </p:nvPr>
        </p:nvGraphicFramePr>
        <p:xfrm>
          <a:off x="1066800" y="1140427"/>
          <a:ext cx="10172330" cy="5389937"/>
        </p:xfrm>
        <a:graphic>
          <a:graphicData uri="http://schemas.openxmlformats.org/drawingml/2006/table">
            <a:tbl>
              <a:tblPr firstRow="1" firstCol="1" bandRow="1">
                <a:tableStyleId>{69012ECD-51FC-41F1-AA8D-1B2483CD663E}</a:tableStyleId>
              </a:tblPr>
              <a:tblGrid>
                <a:gridCol w="3336525">
                  <a:extLst>
                    <a:ext uri="{9D8B030D-6E8A-4147-A177-3AD203B41FA5}">
                      <a16:colId xmlns:a16="http://schemas.microsoft.com/office/drawing/2014/main" val="3736417417"/>
                    </a:ext>
                  </a:extLst>
                </a:gridCol>
                <a:gridCol w="4440222">
                  <a:extLst>
                    <a:ext uri="{9D8B030D-6E8A-4147-A177-3AD203B41FA5}">
                      <a16:colId xmlns:a16="http://schemas.microsoft.com/office/drawing/2014/main" val="3322720308"/>
                    </a:ext>
                  </a:extLst>
                </a:gridCol>
                <a:gridCol w="2395583">
                  <a:extLst>
                    <a:ext uri="{9D8B030D-6E8A-4147-A177-3AD203B41FA5}">
                      <a16:colId xmlns:a16="http://schemas.microsoft.com/office/drawing/2014/main" val="2231235667"/>
                    </a:ext>
                  </a:extLst>
                </a:gridCol>
              </a:tblGrid>
              <a:tr h="690307">
                <a:tc>
                  <a:txBody>
                    <a:bodyPr/>
                    <a:lstStyle/>
                    <a:p>
                      <a:pPr marL="0" marR="0" lvl="0" indent="0" algn="ctr" defTabSz="914400" rtl="0" eaLnBrk="1" fontAlgn="auto" latinLnBrk="0" hangingPunct="1">
                        <a:lnSpc>
                          <a:spcPct val="100000"/>
                        </a:lnSpc>
                        <a:spcBef>
                          <a:spcPts val="0"/>
                        </a:spcBef>
                        <a:spcAft>
                          <a:spcPts val="800"/>
                        </a:spcAft>
                        <a:buClrTx/>
                        <a:buSzTx/>
                        <a:buFontTx/>
                        <a:buNone/>
                        <a:tabLst/>
                        <a:defRPr/>
                      </a:pPr>
                      <a:r>
                        <a:rPr lang="en-IN" sz="2200" kern="100" dirty="0">
                          <a:solidFill>
                            <a:schemeClr val="tx1"/>
                          </a:solidFill>
                          <a:effectLst/>
                          <a:latin typeface="Calibri" panose="020F0502020204030204" pitchFamily="34" charset="0"/>
                          <a:cs typeface="Calibri" panose="020F0502020204030204" pitchFamily="34" charset="0"/>
                        </a:rPr>
                        <a:t>Variables (N=339</a:t>
                      </a:r>
                      <a:r>
                        <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IN" sz="2200" kern="100" dirty="0">
                        <a:solidFill>
                          <a:schemeClr val="tx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Categories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n-IN" sz="2200" kern="100" dirty="0">
                          <a:solidFill>
                            <a:schemeClr val="tx1"/>
                          </a:solidFill>
                          <a:effectLst/>
                          <a:latin typeface="Calibri" panose="020F0502020204030204" pitchFamily="34" charset="0"/>
                          <a:cs typeface="Calibri" panose="020F0502020204030204" pitchFamily="34" charset="0"/>
                        </a:rPr>
                        <a:t>Frequency (%)</a:t>
                      </a:r>
                      <a:endPar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7319102"/>
                  </a:ext>
                </a:extLst>
              </a:tr>
              <a:tr h="361510">
                <a:tc>
                  <a:txBody>
                    <a:bodyPr/>
                    <a:lstStyle/>
                    <a:p>
                      <a:pPr>
                        <a:lnSpc>
                          <a:spcPct val="100000"/>
                        </a:lnSpc>
                        <a:spcAft>
                          <a:spcPts val="800"/>
                        </a:spcAft>
                      </a:pPr>
                      <a:r>
                        <a:rPr lang="en-IN" sz="2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Age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Aft>
                          <a:spcPts val="800"/>
                        </a:spcAft>
                      </a:pPr>
                      <a:r>
                        <a:rPr lang="en-IN" sz="2200" b="0" kern="100" dirty="0">
                          <a:solidFill>
                            <a:schemeClr val="tx1"/>
                          </a:solidFill>
                          <a:effectLst/>
                          <a:latin typeface="Calibri" panose="020F0502020204030204" pitchFamily="34" charset="0"/>
                          <a:cs typeface="Calibri" panose="020F0502020204030204" pitchFamily="34" charset="0"/>
                        </a:rPr>
                        <a:t>Mean (SD)</a:t>
                      </a:r>
                      <a:endParaRPr lang="en-IN" sz="2200" b="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Aft>
                          <a:spcPts val="800"/>
                        </a:spcAft>
                      </a:pPr>
                      <a:r>
                        <a:rPr lang="en-IN" sz="2200" kern="100" dirty="0">
                          <a:solidFill>
                            <a:schemeClr val="tx1"/>
                          </a:solidFill>
                          <a:effectLst/>
                          <a:latin typeface="Calibri" panose="020F0502020204030204" pitchFamily="34" charset="0"/>
                          <a:cs typeface="Calibri" panose="020F0502020204030204" pitchFamily="34" charset="0"/>
                        </a:rPr>
                        <a:t>24.54 (2.964)</a:t>
                      </a:r>
                      <a:endPar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1129167"/>
                  </a:ext>
                </a:extLst>
              </a:tr>
              <a:tr h="723020">
                <a:tc>
                  <a:txBody>
                    <a:bodyPr/>
                    <a:lstStyle/>
                    <a:p>
                      <a:pPr marL="0" lvl="0" indent="0">
                        <a:lnSpc>
                          <a:spcPct val="100000"/>
                        </a:lnSpc>
                        <a:spcAft>
                          <a:spcPts val="0"/>
                        </a:spcAft>
                        <a:buFont typeface="Symbol" panose="05050102010706020507" pitchFamily="18" charset="2"/>
                        <a:buNone/>
                      </a:pPr>
                      <a:r>
                        <a:rPr lang="en-IN" sz="2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Gender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nSpc>
                          <a:spcPct val="100000"/>
                        </a:lnSpc>
                        <a:spcAft>
                          <a:spcPts val="0"/>
                        </a:spcAft>
                        <a:buFont typeface="Symbol" panose="05050102010706020507" pitchFamily="18" charset="2"/>
                        <a:buNone/>
                      </a:pPr>
                      <a:r>
                        <a:rPr lang="en-IN" sz="2200" b="0" kern="100" dirty="0">
                          <a:solidFill>
                            <a:schemeClr val="tx1"/>
                          </a:solidFill>
                          <a:effectLst/>
                          <a:latin typeface="Calibri" panose="020F0502020204030204" pitchFamily="34" charset="0"/>
                          <a:cs typeface="Calibri" panose="020F0502020204030204" pitchFamily="34" charset="0"/>
                        </a:rPr>
                        <a:t>Males</a:t>
                      </a:r>
                    </a:p>
                    <a:p>
                      <a:pPr marL="0" lvl="0" indent="0">
                        <a:lnSpc>
                          <a:spcPct val="100000"/>
                        </a:lnSpc>
                        <a:spcAft>
                          <a:spcPts val="0"/>
                        </a:spcAft>
                        <a:buFont typeface="Symbol" panose="05050102010706020507" pitchFamily="18" charset="2"/>
                        <a:buNone/>
                      </a:pPr>
                      <a:r>
                        <a:rPr lang="en-IN" sz="2200" b="0" kern="100" dirty="0">
                          <a:solidFill>
                            <a:schemeClr val="tx1"/>
                          </a:solidFill>
                          <a:effectLst/>
                          <a:latin typeface="Calibri" panose="020F0502020204030204" pitchFamily="34" charset="0"/>
                          <a:cs typeface="Calibri" panose="020F0502020204030204" pitchFamily="34" charset="0"/>
                        </a:rPr>
                        <a:t>Females</a:t>
                      </a:r>
                      <a:endParaRPr lang="en-IN" sz="2200" b="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Aft>
                          <a:spcPts val="0"/>
                        </a:spcAft>
                      </a:pPr>
                      <a:r>
                        <a:rPr lang="en-IN" sz="2200" kern="100" dirty="0">
                          <a:solidFill>
                            <a:schemeClr val="tx1"/>
                          </a:solidFill>
                          <a:effectLst/>
                          <a:latin typeface="Calibri" panose="020F0502020204030204" pitchFamily="34" charset="0"/>
                          <a:cs typeface="Calibri" panose="020F0502020204030204" pitchFamily="34" charset="0"/>
                        </a:rPr>
                        <a:t>101 (29.8%)</a:t>
                      </a:r>
                    </a:p>
                    <a:p>
                      <a:pPr>
                        <a:lnSpc>
                          <a:spcPct val="100000"/>
                        </a:lnSpc>
                        <a:spcAft>
                          <a:spcPts val="0"/>
                        </a:spcAft>
                      </a:pPr>
                      <a:r>
                        <a:rPr lang="en-IN" sz="2200" kern="100" dirty="0">
                          <a:solidFill>
                            <a:schemeClr val="tx1"/>
                          </a:solidFill>
                          <a:effectLst/>
                          <a:latin typeface="Calibri" panose="020F0502020204030204" pitchFamily="34" charset="0"/>
                          <a:cs typeface="Calibri" panose="020F0502020204030204" pitchFamily="34" charset="0"/>
                        </a:rPr>
                        <a:t>238 (70.2%)</a:t>
                      </a:r>
                      <a:endPar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074058"/>
                  </a:ext>
                </a:extLst>
              </a:tr>
              <a:tr h="1084530">
                <a:tc>
                  <a:txBody>
                    <a:bodyPr/>
                    <a:lstStyle/>
                    <a:p>
                      <a:pPr marL="0" lvl="0" indent="0">
                        <a:lnSpc>
                          <a:spcPct val="100000"/>
                        </a:lnSpc>
                        <a:spcAft>
                          <a:spcPts val="0"/>
                        </a:spcAft>
                        <a:buFont typeface="Symbol" panose="05050102010706020507" pitchFamily="18" charset="2"/>
                        <a:buNone/>
                      </a:pPr>
                      <a:r>
                        <a:rPr lang="en-IN" sz="2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Occupation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nSpc>
                          <a:spcPct val="100000"/>
                        </a:lnSpc>
                        <a:spcAft>
                          <a:spcPts val="0"/>
                        </a:spcAft>
                        <a:buFont typeface="Symbol" panose="05050102010706020507" pitchFamily="18" charset="2"/>
                        <a:buNone/>
                      </a:pPr>
                      <a:r>
                        <a:rPr lang="en-IN" sz="2200" b="0" kern="100" dirty="0">
                          <a:solidFill>
                            <a:schemeClr val="tx1"/>
                          </a:solidFill>
                          <a:effectLst/>
                          <a:latin typeface="Calibri" panose="020F0502020204030204" pitchFamily="34" charset="0"/>
                          <a:cs typeface="Calibri" panose="020F0502020204030204" pitchFamily="34" charset="0"/>
                        </a:rPr>
                        <a:t>Student (UG)</a:t>
                      </a:r>
                    </a:p>
                    <a:p>
                      <a:pPr marL="0" lvl="0" indent="0">
                        <a:lnSpc>
                          <a:spcPct val="100000"/>
                        </a:lnSpc>
                        <a:spcAft>
                          <a:spcPts val="0"/>
                        </a:spcAft>
                        <a:buFont typeface="Symbol" panose="05050102010706020507" pitchFamily="18" charset="2"/>
                        <a:buNone/>
                      </a:pPr>
                      <a:r>
                        <a:rPr lang="en-IN" sz="2200" b="0" kern="100" dirty="0">
                          <a:solidFill>
                            <a:schemeClr val="tx1"/>
                          </a:solidFill>
                          <a:effectLst/>
                          <a:latin typeface="Calibri" panose="020F0502020204030204" pitchFamily="34" charset="0"/>
                          <a:cs typeface="Calibri" panose="020F0502020204030204" pitchFamily="34" charset="0"/>
                        </a:rPr>
                        <a:t>Student (PG)</a:t>
                      </a:r>
                    </a:p>
                    <a:p>
                      <a:pPr marL="0" lvl="0" indent="0">
                        <a:lnSpc>
                          <a:spcPct val="100000"/>
                        </a:lnSpc>
                        <a:spcAft>
                          <a:spcPts val="0"/>
                        </a:spcAft>
                        <a:buFont typeface="Symbol" panose="05050102010706020507" pitchFamily="18" charset="2"/>
                        <a:buNone/>
                      </a:pPr>
                      <a:r>
                        <a:rPr lang="en-IN" sz="2200" b="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Working professionals/non-students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Aft>
                          <a:spcPts val="0"/>
                        </a:spcAft>
                      </a:pPr>
                      <a:r>
                        <a:rPr lang="en-IN" sz="2200" kern="100" dirty="0">
                          <a:solidFill>
                            <a:schemeClr val="tx1"/>
                          </a:solidFill>
                          <a:effectLst/>
                          <a:latin typeface="Calibri" panose="020F0502020204030204" pitchFamily="34" charset="0"/>
                          <a:cs typeface="Calibri" panose="020F0502020204030204" pitchFamily="34" charset="0"/>
                        </a:rPr>
                        <a:t>112 (33%)</a:t>
                      </a:r>
                    </a:p>
                    <a:p>
                      <a:pPr>
                        <a:lnSpc>
                          <a:spcPct val="100000"/>
                        </a:lnSpc>
                        <a:spcAft>
                          <a:spcPts val="0"/>
                        </a:spcAft>
                      </a:pPr>
                      <a:r>
                        <a:rPr lang="en-IN" sz="2200" kern="100" dirty="0">
                          <a:solidFill>
                            <a:schemeClr val="tx1"/>
                          </a:solidFill>
                          <a:effectLst/>
                          <a:latin typeface="Calibri" panose="020F0502020204030204" pitchFamily="34" charset="0"/>
                          <a:cs typeface="Calibri" panose="020F0502020204030204" pitchFamily="34" charset="0"/>
                        </a:rPr>
                        <a:t>130 (38.3%)</a:t>
                      </a:r>
                    </a:p>
                    <a:p>
                      <a:pPr>
                        <a:lnSpc>
                          <a:spcPct val="100000"/>
                        </a:lnSpc>
                        <a:spcAft>
                          <a:spcPts val="0"/>
                        </a:spcAft>
                      </a:pPr>
                      <a:r>
                        <a:rPr lang="en-IN" sz="2200" kern="100" dirty="0">
                          <a:solidFill>
                            <a:schemeClr val="tx1"/>
                          </a:solidFill>
                          <a:effectLst/>
                          <a:latin typeface="Calibri" panose="020F0502020204030204" pitchFamily="34" charset="0"/>
                          <a:cs typeface="Calibri" panose="020F0502020204030204" pitchFamily="34" charset="0"/>
                        </a:rPr>
                        <a:t>97 (28.6%)</a:t>
                      </a:r>
                      <a:endPar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02193"/>
                  </a:ext>
                </a:extLst>
              </a:tr>
              <a:tr h="723020">
                <a:tc>
                  <a:txBody>
                    <a:bodyPr/>
                    <a:lstStyle/>
                    <a:p>
                      <a:pPr marL="0" lvl="0" indent="0">
                        <a:lnSpc>
                          <a:spcPct val="100000"/>
                        </a:lnSpc>
                        <a:spcAft>
                          <a:spcPts val="0"/>
                        </a:spcAft>
                        <a:buFont typeface="Symbol" panose="05050102010706020507" pitchFamily="18" charset="2"/>
                        <a:buNone/>
                      </a:pPr>
                      <a:r>
                        <a:rPr lang="en-IN" sz="2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Marital status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nSpc>
                          <a:spcPct val="100000"/>
                        </a:lnSpc>
                        <a:spcAft>
                          <a:spcPts val="0"/>
                        </a:spcAft>
                        <a:buFont typeface="Symbol" panose="05050102010706020507" pitchFamily="18" charset="2"/>
                        <a:buNone/>
                      </a:pPr>
                      <a:r>
                        <a:rPr lang="en-IN" sz="2200" b="0" kern="100" dirty="0">
                          <a:solidFill>
                            <a:schemeClr val="tx1"/>
                          </a:solidFill>
                          <a:effectLst/>
                          <a:latin typeface="Calibri" panose="020F0502020204030204" pitchFamily="34" charset="0"/>
                          <a:cs typeface="Calibri" panose="020F0502020204030204" pitchFamily="34" charset="0"/>
                        </a:rPr>
                        <a:t>Unmarried/single</a:t>
                      </a:r>
                    </a:p>
                    <a:p>
                      <a:pPr marL="0" lvl="0" indent="0">
                        <a:lnSpc>
                          <a:spcPct val="100000"/>
                        </a:lnSpc>
                        <a:spcAft>
                          <a:spcPts val="0"/>
                        </a:spcAft>
                        <a:buFont typeface="Symbol" panose="05050102010706020507" pitchFamily="18" charset="2"/>
                        <a:buNone/>
                      </a:pPr>
                      <a:r>
                        <a:rPr lang="en-IN" sz="2200" b="0" kern="100" dirty="0">
                          <a:solidFill>
                            <a:schemeClr val="tx1"/>
                          </a:solidFill>
                          <a:effectLst/>
                          <a:latin typeface="Calibri" panose="020F0502020204030204" pitchFamily="34" charset="0"/>
                          <a:cs typeface="Calibri" panose="020F0502020204030204" pitchFamily="34" charset="0"/>
                        </a:rPr>
                        <a:t>Married/in a relationship</a:t>
                      </a:r>
                      <a:endParaRPr lang="en-IN" sz="2200" b="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Aft>
                          <a:spcPts val="0"/>
                        </a:spcAft>
                      </a:pPr>
                      <a:r>
                        <a:rPr lang="en-IN" sz="2200" kern="100" dirty="0">
                          <a:solidFill>
                            <a:schemeClr val="tx1"/>
                          </a:solidFill>
                          <a:effectLst/>
                          <a:latin typeface="Calibri" panose="020F0502020204030204" pitchFamily="34" charset="0"/>
                          <a:cs typeface="Calibri" panose="020F0502020204030204" pitchFamily="34" charset="0"/>
                        </a:rPr>
                        <a:t>276 (81.4%)</a:t>
                      </a:r>
                    </a:p>
                    <a:p>
                      <a:pPr>
                        <a:lnSpc>
                          <a:spcPct val="100000"/>
                        </a:lnSpc>
                        <a:spcAft>
                          <a:spcPts val="0"/>
                        </a:spcAft>
                      </a:pPr>
                      <a:r>
                        <a:rPr lang="en-IN" sz="2200" kern="100" dirty="0">
                          <a:solidFill>
                            <a:schemeClr val="tx1"/>
                          </a:solidFill>
                          <a:effectLst/>
                          <a:latin typeface="Calibri" panose="020F0502020204030204" pitchFamily="34" charset="0"/>
                          <a:cs typeface="Calibri" panose="020F0502020204030204" pitchFamily="34" charset="0"/>
                        </a:rPr>
                        <a:t>63 (18.6%)</a:t>
                      </a:r>
                      <a:endPar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929359"/>
                  </a:ext>
                </a:extLst>
              </a:tr>
              <a:tr h="1807550">
                <a:tc>
                  <a:txBody>
                    <a:bodyPr/>
                    <a:lstStyle/>
                    <a:p>
                      <a:pPr marL="0" lvl="0" indent="0">
                        <a:lnSpc>
                          <a:spcPct val="100000"/>
                        </a:lnSpc>
                        <a:spcAft>
                          <a:spcPts val="0"/>
                        </a:spcAft>
                        <a:buFont typeface="Arial" panose="020B0604020202020204" pitchFamily="34" charset="0"/>
                        <a:buNone/>
                      </a:pPr>
                      <a:r>
                        <a:rPr lang="en-IN" sz="2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Region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defTabSz="914400" rtl="0" eaLnBrk="1" latinLnBrk="0" hangingPunct="1">
                        <a:lnSpc>
                          <a:spcPct val="100000"/>
                        </a:lnSpc>
                        <a:spcAft>
                          <a:spcPts val="0"/>
                        </a:spcAft>
                        <a:buFont typeface="Symbol" panose="05050102010706020507" pitchFamily="18" charset="2"/>
                        <a:buNone/>
                      </a:pPr>
                      <a:r>
                        <a:rPr lang="en-US" sz="2200" b="0" kern="100" dirty="0">
                          <a:solidFill>
                            <a:schemeClr val="tx1"/>
                          </a:solidFill>
                          <a:effectLst/>
                          <a:latin typeface="Calibri" panose="020F0502020204030204" pitchFamily="34" charset="0"/>
                          <a:cs typeface="Calibri" panose="020F0502020204030204" pitchFamily="34" charset="0"/>
                        </a:rPr>
                        <a:t>North India</a:t>
                      </a:r>
                    </a:p>
                    <a:p>
                      <a:pPr marL="0" lvl="0" indent="0" algn="l" defTabSz="914400" rtl="0" eaLnBrk="1" latinLnBrk="0" hangingPunct="1">
                        <a:lnSpc>
                          <a:spcPct val="100000"/>
                        </a:lnSpc>
                        <a:spcAft>
                          <a:spcPts val="0"/>
                        </a:spcAft>
                        <a:buFont typeface="Symbol" panose="05050102010706020507" pitchFamily="18" charset="2"/>
                        <a:buNone/>
                      </a:pPr>
                      <a:r>
                        <a:rPr lang="en-US" sz="2200" b="0" kern="100" dirty="0">
                          <a:solidFill>
                            <a:schemeClr val="tx1"/>
                          </a:solidFill>
                          <a:effectLst/>
                          <a:latin typeface="Calibri" panose="020F0502020204030204" pitchFamily="34" charset="0"/>
                          <a:cs typeface="Calibri" panose="020F0502020204030204" pitchFamily="34" charset="0"/>
                        </a:rPr>
                        <a:t>Central India</a:t>
                      </a:r>
                    </a:p>
                    <a:p>
                      <a:pPr marL="0" lvl="0" indent="0" algn="l" defTabSz="914400" rtl="0" eaLnBrk="1" latinLnBrk="0" hangingPunct="1">
                        <a:lnSpc>
                          <a:spcPct val="100000"/>
                        </a:lnSpc>
                        <a:spcAft>
                          <a:spcPts val="0"/>
                        </a:spcAft>
                        <a:buFont typeface="Symbol" panose="05050102010706020507" pitchFamily="18" charset="2"/>
                        <a:buNone/>
                      </a:pPr>
                      <a:r>
                        <a:rPr lang="en-US" sz="2200" b="0" kern="100" dirty="0">
                          <a:solidFill>
                            <a:schemeClr val="tx1"/>
                          </a:solidFill>
                          <a:effectLst/>
                          <a:latin typeface="Calibri" panose="020F0502020204030204" pitchFamily="34" charset="0"/>
                          <a:cs typeface="Calibri" panose="020F0502020204030204" pitchFamily="34" charset="0"/>
                        </a:rPr>
                        <a:t>West India</a:t>
                      </a:r>
                    </a:p>
                    <a:p>
                      <a:pPr marL="0" lvl="0" indent="0" algn="l" defTabSz="914400" rtl="0" eaLnBrk="1" latinLnBrk="0" hangingPunct="1">
                        <a:lnSpc>
                          <a:spcPct val="100000"/>
                        </a:lnSpc>
                        <a:spcAft>
                          <a:spcPts val="0"/>
                        </a:spcAft>
                        <a:buFont typeface="Symbol" panose="05050102010706020507" pitchFamily="18" charset="2"/>
                        <a:buNone/>
                      </a:pPr>
                      <a:r>
                        <a:rPr lang="en-US" sz="2200" b="0" kern="100" dirty="0">
                          <a:solidFill>
                            <a:schemeClr val="tx1"/>
                          </a:solidFill>
                          <a:effectLst/>
                          <a:latin typeface="Calibri" panose="020F0502020204030204" pitchFamily="34" charset="0"/>
                          <a:cs typeface="Calibri" panose="020F0502020204030204" pitchFamily="34" charset="0"/>
                        </a:rPr>
                        <a:t>East India</a:t>
                      </a:r>
                    </a:p>
                    <a:p>
                      <a:pPr marL="0" lvl="0" indent="0" algn="l" defTabSz="914400" rtl="0" eaLnBrk="1" latinLnBrk="0" hangingPunct="1">
                        <a:lnSpc>
                          <a:spcPct val="100000"/>
                        </a:lnSpc>
                        <a:spcAft>
                          <a:spcPts val="0"/>
                        </a:spcAft>
                        <a:buFont typeface="Symbol" panose="05050102010706020507" pitchFamily="18" charset="2"/>
                        <a:buNone/>
                      </a:pPr>
                      <a:r>
                        <a:rPr lang="en-US" sz="2200" b="0" kern="100" dirty="0">
                          <a:solidFill>
                            <a:schemeClr val="tx1"/>
                          </a:solidFill>
                          <a:effectLst/>
                          <a:latin typeface="Calibri" panose="020F0502020204030204" pitchFamily="34" charset="0"/>
                          <a:cs typeface="Calibri" panose="020F0502020204030204" pitchFamily="34" charset="0"/>
                        </a:rPr>
                        <a:t>South India</a:t>
                      </a:r>
                      <a:endParaRPr lang="en-IN" sz="2200" b="0" kern="100" dirty="0">
                        <a:solidFill>
                          <a:schemeClr val="tx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Aft>
                          <a:spcPts val="0"/>
                        </a:spcAft>
                      </a:pPr>
                      <a:r>
                        <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287 (84.7%)</a:t>
                      </a:r>
                    </a:p>
                    <a:p>
                      <a:pPr>
                        <a:lnSpc>
                          <a:spcPct val="100000"/>
                        </a:lnSpc>
                        <a:spcAft>
                          <a:spcPts val="0"/>
                        </a:spcAft>
                      </a:pPr>
                      <a:r>
                        <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 (2.1%)</a:t>
                      </a:r>
                    </a:p>
                    <a:p>
                      <a:pPr>
                        <a:lnSpc>
                          <a:spcPct val="100000"/>
                        </a:lnSpc>
                        <a:spcAft>
                          <a:spcPts val="0"/>
                        </a:spcAft>
                      </a:pPr>
                      <a:r>
                        <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18 (5.3%)</a:t>
                      </a:r>
                    </a:p>
                    <a:p>
                      <a:pPr>
                        <a:lnSpc>
                          <a:spcPct val="100000"/>
                        </a:lnSpc>
                        <a:spcAft>
                          <a:spcPts val="0"/>
                        </a:spcAft>
                      </a:pPr>
                      <a:r>
                        <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 (4.1%)</a:t>
                      </a:r>
                    </a:p>
                    <a:p>
                      <a:pPr>
                        <a:lnSpc>
                          <a:spcPct val="100000"/>
                        </a:lnSpc>
                        <a:spcAft>
                          <a:spcPts val="0"/>
                        </a:spcAft>
                      </a:pPr>
                      <a:r>
                        <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13 (3.8%)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4644323"/>
                  </a:ext>
                </a:extLst>
              </a:tr>
            </a:tbl>
          </a:graphicData>
        </a:graphic>
      </p:graphicFrame>
    </p:spTree>
    <p:extLst>
      <p:ext uri="{BB962C8B-B14F-4D97-AF65-F5344CB8AC3E}">
        <p14:creationId xmlns:p14="http://schemas.microsoft.com/office/powerpoint/2010/main" val="1263875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67C1B-7CF1-8949-E999-5A577B344CD5}"/>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835517-93A4-5108-36E1-37BC98619888}"/>
              </a:ext>
            </a:extLst>
          </p:cNvPr>
          <p:cNvSpPr>
            <a:spLocks noGrp="1"/>
          </p:cNvSpPr>
          <p:nvPr>
            <p:ph type="sldNum" sz="quarter" idx="11"/>
          </p:nvPr>
        </p:nvSpPr>
        <p:spPr/>
        <p:txBody>
          <a:bodyPr/>
          <a:lstStyle/>
          <a:p>
            <a:fld id="{75DF2D63-3FF5-D547-96B9-BE9CCD1ABA58}" type="slidenum">
              <a:rPr lang="en-US" smtClean="0"/>
              <a:pPr/>
              <a:t>8</a:t>
            </a:fld>
            <a:endParaRPr lang="en-US" dirty="0"/>
          </a:p>
        </p:txBody>
      </p:sp>
      <p:graphicFrame>
        <p:nvGraphicFramePr>
          <p:cNvPr id="6" name="Table 5">
            <a:extLst>
              <a:ext uri="{FF2B5EF4-FFF2-40B4-BE49-F238E27FC236}">
                <a16:creationId xmlns:a16="http://schemas.microsoft.com/office/drawing/2014/main" id="{12D77813-EF87-2018-90BC-B8169DB68B09}"/>
              </a:ext>
            </a:extLst>
          </p:cNvPr>
          <p:cNvGraphicFramePr>
            <a:graphicFrameLocks noGrp="1"/>
          </p:cNvGraphicFramePr>
          <p:nvPr>
            <p:extLst>
              <p:ext uri="{D42A27DB-BD31-4B8C-83A1-F6EECF244321}">
                <p14:modId xmlns:p14="http://schemas.microsoft.com/office/powerpoint/2010/main" val="2468730372"/>
              </p:ext>
            </p:extLst>
          </p:nvPr>
        </p:nvGraphicFramePr>
        <p:xfrm>
          <a:off x="877824" y="1083175"/>
          <a:ext cx="10893552" cy="5615317"/>
        </p:xfrm>
        <a:graphic>
          <a:graphicData uri="http://schemas.openxmlformats.org/drawingml/2006/table">
            <a:tbl>
              <a:tblPr firstRow="1" firstCol="1" bandRow="1">
                <a:tableStyleId>{69012ECD-51FC-41F1-AA8D-1B2483CD663E}</a:tableStyleId>
              </a:tblPr>
              <a:tblGrid>
                <a:gridCol w="3573086">
                  <a:extLst>
                    <a:ext uri="{9D8B030D-6E8A-4147-A177-3AD203B41FA5}">
                      <a16:colId xmlns:a16="http://schemas.microsoft.com/office/drawing/2014/main" val="3736417417"/>
                    </a:ext>
                  </a:extLst>
                </a:gridCol>
                <a:gridCol w="4755035">
                  <a:extLst>
                    <a:ext uri="{9D8B030D-6E8A-4147-A177-3AD203B41FA5}">
                      <a16:colId xmlns:a16="http://schemas.microsoft.com/office/drawing/2014/main" val="3322720308"/>
                    </a:ext>
                  </a:extLst>
                </a:gridCol>
                <a:gridCol w="2565431">
                  <a:extLst>
                    <a:ext uri="{9D8B030D-6E8A-4147-A177-3AD203B41FA5}">
                      <a16:colId xmlns:a16="http://schemas.microsoft.com/office/drawing/2014/main" val="2231235667"/>
                    </a:ext>
                  </a:extLst>
                </a:gridCol>
              </a:tblGrid>
              <a:tr h="690307">
                <a:tc>
                  <a:txBody>
                    <a:bodyPr/>
                    <a:lstStyle/>
                    <a:p>
                      <a:pPr marL="0" marR="0" lvl="0" indent="0" algn="ctr" defTabSz="914400" rtl="0" eaLnBrk="1" fontAlgn="auto" latinLnBrk="0" hangingPunct="1">
                        <a:lnSpc>
                          <a:spcPct val="100000"/>
                        </a:lnSpc>
                        <a:spcBef>
                          <a:spcPts val="0"/>
                        </a:spcBef>
                        <a:spcAft>
                          <a:spcPts val="800"/>
                        </a:spcAft>
                        <a:buClrTx/>
                        <a:buSzTx/>
                        <a:buFontTx/>
                        <a:buNone/>
                        <a:tabLst/>
                        <a:defRPr/>
                      </a:pPr>
                      <a:r>
                        <a:rPr lang="en-IN" sz="2100" kern="100" dirty="0">
                          <a:solidFill>
                            <a:schemeClr val="tx1"/>
                          </a:solidFill>
                          <a:effectLst/>
                          <a:latin typeface="Calibri" panose="020F0502020204030204" pitchFamily="34" charset="0"/>
                          <a:cs typeface="Calibri" panose="020F0502020204030204" pitchFamily="34" charset="0"/>
                        </a:rPr>
                        <a:t>Variables (N=339</a:t>
                      </a:r>
                      <a:r>
                        <a:rPr lang="en-IN" sz="21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IN" sz="2100" kern="100" dirty="0">
                        <a:solidFill>
                          <a:schemeClr val="tx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n-IN" sz="21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Categories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n-IN" sz="2100" kern="100" dirty="0">
                          <a:solidFill>
                            <a:schemeClr val="tx1"/>
                          </a:solidFill>
                          <a:effectLst/>
                          <a:latin typeface="Calibri" panose="020F0502020204030204" pitchFamily="34" charset="0"/>
                          <a:cs typeface="Calibri" panose="020F0502020204030204" pitchFamily="34" charset="0"/>
                        </a:rPr>
                        <a:t>Frequency (%)</a:t>
                      </a:r>
                      <a:endParaRPr lang="en-IN" sz="21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7319102"/>
                  </a:ext>
                </a:extLst>
              </a:tr>
              <a:tr h="723020">
                <a:tc>
                  <a:txBody>
                    <a:bodyPr/>
                    <a:lstStyle/>
                    <a:p>
                      <a:pPr marL="0" lvl="0" indent="0">
                        <a:lnSpc>
                          <a:spcPct val="100000"/>
                        </a:lnSpc>
                        <a:spcAft>
                          <a:spcPts val="0"/>
                        </a:spcAft>
                        <a:buFont typeface="Symbol" panose="05050102010706020507" pitchFamily="18" charset="2"/>
                        <a:buNone/>
                      </a:pPr>
                      <a:r>
                        <a:rPr lang="en-IN" sz="21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Living situation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Alone</a:t>
                      </a:r>
                    </a:p>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With friends/flat mates</a:t>
                      </a:r>
                    </a:p>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With parents/siblings/relatives/guardians</a:t>
                      </a:r>
                    </a:p>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With spouse/partner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Aft>
                          <a:spcPts val="0"/>
                        </a:spcAft>
                      </a:pPr>
                      <a:r>
                        <a:rPr lang="en-IN" sz="2100" b="0" kern="100" dirty="0">
                          <a:solidFill>
                            <a:schemeClr val="tx1"/>
                          </a:solidFill>
                          <a:effectLst/>
                          <a:latin typeface="Calibri" panose="020F0502020204030204" pitchFamily="34" charset="0"/>
                          <a:cs typeface="Calibri" panose="020F0502020204030204" pitchFamily="34" charset="0"/>
                        </a:rPr>
                        <a:t>46 (13.6%)</a:t>
                      </a:r>
                    </a:p>
                    <a:p>
                      <a:pPr>
                        <a:lnSpc>
                          <a:spcPct val="100000"/>
                        </a:lnSpc>
                        <a:spcAft>
                          <a:spcPts val="0"/>
                        </a:spcAft>
                      </a:pPr>
                      <a:r>
                        <a:rPr lang="en-IN" sz="2100" b="0" kern="100" dirty="0">
                          <a:solidFill>
                            <a:schemeClr val="tx1"/>
                          </a:solidFill>
                          <a:effectLst/>
                          <a:latin typeface="Calibri" panose="020F0502020204030204" pitchFamily="34" charset="0"/>
                          <a:cs typeface="Calibri" panose="020F0502020204030204" pitchFamily="34" charset="0"/>
                        </a:rPr>
                        <a:t>64 (18.9%)</a:t>
                      </a:r>
                    </a:p>
                    <a:p>
                      <a:pPr>
                        <a:lnSpc>
                          <a:spcPct val="100000"/>
                        </a:lnSpc>
                        <a:spcAft>
                          <a:spcPts val="0"/>
                        </a:spcAft>
                      </a:pPr>
                      <a:r>
                        <a:rPr lang="en-IN" sz="2100" b="0" kern="100" dirty="0">
                          <a:solidFill>
                            <a:schemeClr val="tx1"/>
                          </a:solidFill>
                          <a:effectLst/>
                          <a:latin typeface="Calibri" panose="020F0502020204030204" pitchFamily="34" charset="0"/>
                          <a:cs typeface="Calibri" panose="020F0502020204030204" pitchFamily="34" charset="0"/>
                        </a:rPr>
                        <a:t>196 (57.8%)</a:t>
                      </a:r>
                    </a:p>
                    <a:p>
                      <a:pPr>
                        <a:lnSpc>
                          <a:spcPct val="100000"/>
                        </a:lnSpc>
                        <a:spcAft>
                          <a:spcPts val="0"/>
                        </a:spcAft>
                      </a:pPr>
                      <a:r>
                        <a:rPr lang="en-IN" sz="2100" b="0" kern="100" dirty="0">
                          <a:solidFill>
                            <a:schemeClr val="tx1"/>
                          </a:solidFill>
                          <a:effectLst/>
                          <a:latin typeface="Calibri" panose="020F0502020204030204" pitchFamily="34" charset="0"/>
                          <a:cs typeface="Calibri" panose="020F0502020204030204" pitchFamily="34" charset="0"/>
                        </a:rPr>
                        <a:t>33 (9.7%)</a:t>
                      </a:r>
                      <a:endParaRPr lang="en-IN" sz="21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074058"/>
                  </a:ext>
                </a:extLst>
              </a:tr>
              <a:tr h="1084530">
                <a:tc>
                  <a:txBody>
                    <a:bodyPr/>
                    <a:lstStyle/>
                    <a:p>
                      <a:pPr marL="0" lvl="0" indent="0">
                        <a:lnSpc>
                          <a:spcPct val="100000"/>
                        </a:lnSpc>
                        <a:spcAft>
                          <a:spcPts val="0"/>
                        </a:spcAft>
                        <a:buFont typeface="Symbol" panose="05050102010706020507" pitchFamily="18" charset="2"/>
                        <a:buNone/>
                      </a:pPr>
                      <a:r>
                        <a:rPr lang="en-IN" sz="21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Consumption of hot beverages (tea/coffee)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Yes, almost daily</a:t>
                      </a:r>
                    </a:p>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Yes, occasionally</a:t>
                      </a:r>
                    </a:p>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No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Aft>
                          <a:spcPts val="0"/>
                        </a:spcAft>
                      </a:pPr>
                      <a:r>
                        <a:rPr lang="en-IN" sz="2100" kern="100" dirty="0">
                          <a:solidFill>
                            <a:schemeClr val="tx1"/>
                          </a:solidFill>
                          <a:effectLst/>
                          <a:latin typeface="Calibri" panose="020F0502020204030204" pitchFamily="34" charset="0"/>
                          <a:cs typeface="Calibri" panose="020F0502020204030204" pitchFamily="34" charset="0"/>
                        </a:rPr>
                        <a:t>214 (63.1%)</a:t>
                      </a:r>
                    </a:p>
                    <a:p>
                      <a:pPr>
                        <a:lnSpc>
                          <a:spcPct val="100000"/>
                        </a:lnSpc>
                        <a:spcAft>
                          <a:spcPts val="0"/>
                        </a:spcAft>
                      </a:pPr>
                      <a:r>
                        <a:rPr lang="en-IN" sz="2100" kern="100" dirty="0">
                          <a:solidFill>
                            <a:schemeClr val="tx1"/>
                          </a:solidFill>
                          <a:effectLst/>
                          <a:latin typeface="Calibri" panose="020F0502020204030204" pitchFamily="34" charset="0"/>
                          <a:cs typeface="Calibri" panose="020F0502020204030204" pitchFamily="34" charset="0"/>
                        </a:rPr>
                        <a:t>93 (27.4%)</a:t>
                      </a:r>
                    </a:p>
                    <a:p>
                      <a:pPr>
                        <a:lnSpc>
                          <a:spcPct val="100000"/>
                        </a:lnSpc>
                        <a:spcAft>
                          <a:spcPts val="0"/>
                        </a:spcAft>
                      </a:pPr>
                      <a:r>
                        <a:rPr lang="en-IN" sz="2100" kern="100" dirty="0">
                          <a:solidFill>
                            <a:schemeClr val="tx1"/>
                          </a:solidFill>
                          <a:effectLst/>
                          <a:latin typeface="Calibri" panose="020F0502020204030204" pitchFamily="34" charset="0"/>
                          <a:cs typeface="Calibri" panose="020F0502020204030204" pitchFamily="34" charset="0"/>
                        </a:rPr>
                        <a:t>32 (9.4%)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02193"/>
                  </a:ext>
                </a:extLst>
              </a:tr>
              <a:tr h="723020">
                <a:tc>
                  <a:txBody>
                    <a:bodyPr/>
                    <a:lstStyle/>
                    <a:p>
                      <a:pPr marL="0" lvl="0" indent="0">
                        <a:lnSpc>
                          <a:spcPct val="100000"/>
                        </a:lnSpc>
                        <a:spcAft>
                          <a:spcPts val="0"/>
                        </a:spcAft>
                        <a:buFont typeface="Symbol" panose="05050102010706020507" pitchFamily="18" charset="2"/>
                        <a:buNone/>
                      </a:pPr>
                      <a:r>
                        <a:rPr lang="en-IN" sz="21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Consumption of alcohol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Past, occasional </a:t>
                      </a:r>
                    </a:p>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Past, frequent</a:t>
                      </a:r>
                    </a:p>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Currently, occasional (social drinking)</a:t>
                      </a:r>
                    </a:p>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Currently, frequently (</a:t>
                      </a:r>
                      <a:r>
                        <a:rPr lang="en-US" sz="2100" b="0" u="sng" kern="100" dirty="0">
                          <a:solidFill>
                            <a:schemeClr val="tx1"/>
                          </a:solidFill>
                          <a:effectLst/>
                          <a:latin typeface="Calibri" panose="020F0502020204030204" pitchFamily="34" charset="0"/>
                          <a:cs typeface="Calibri" panose="020F0502020204030204" pitchFamily="34" charset="0"/>
                        </a:rPr>
                        <a:t>&gt;</a:t>
                      </a:r>
                      <a:r>
                        <a:rPr lang="en-US" sz="2100" b="0" u="none" kern="100" dirty="0">
                          <a:solidFill>
                            <a:schemeClr val="tx1"/>
                          </a:solidFill>
                          <a:effectLst/>
                          <a:latin typeface="Calibri" panose="020F0502020204030204" pitchFamily="34" charset="0"/>
                          <a:cs typeface="Calibri" panose="020F0502020204030204" pitchFamily="34" charset="0"/>
                        </a:rPr>
                        <a:t>once</a:t>
                      </a:r>
                      <a:r>
                        <a:rPr lang="en-US" sz="2100" b="0" kern="100" dirty="0">
                          <a:solidFill>
                            <a:schemeClr val="tx1"/>
                          </a:solidFill>
                          <a:effectLst/>
                          <a:latin typeface="Calibri" panose="020F0502020204030204" pitchFamily="34" charset="0"/>
                          <a:cs typeface="Calibri" panose="020F0502020204030204" pitchFamily="34" charset="0"/>
                        </a:rPr>
                        <a:t> per week)</a:t>
                      </a:r>
                    </a:p>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Never consumed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Aft>
                          <a:spcPts val="0"/>
                        </a:spcAft>
                      </a:pPr>
                      <a:r>
                        <a:rPr lang="en-IN" sz="2100" kern="100" dirty="0">
                          <a:solidFill>
                            <a:schemeClr val="tx1"/>
                          </a:solidFill>
                          <a:effectLst/>
                          <a:latin typeface="Calibri" panose="020F0502020204030204" pitchFamily="34" charset="0"/>
                          <a:cs typeface="Calibri" panose="020F0502020204030204" pitchFamily="34" charset="0"/>
                        </a:rPr>
                        <a:t>67 (19.8%)</a:t>
                      </a:r>
                    </a:p>
                    <a:p>
                      <a:pPr>
                        <a:lnSpc>
                          <a:spcPct val="100000"/>
                        </a:lnSpc>
                        <a:spcAft>
                          <a:spcPts val="0"/>
                        </a:spcAft>
                      </a:pPr>
                      <a:r>
                        <a:rPr lang="en-IN" sz="2100" kern="100" dirty="0">
                          <a:solidFill>
                            <a:schemeClr val="tx1"/>
                          </a:solidFill>
                          <a:effectLst/>
                          <a:latin typeface="Calibri" panose="020F0502020204030204" pitchFamily="34" charset="0"/>
                          <a:cs typeface="Calibri" panose="020F0502020204030204" pitchFamily="34" charset="0"/>
                        </a:rPr>
                        <a:t>4 (1.2%)</a:t>
                      </a:r>
                    </a:p>
                    <a:p>
                      <a:pPr>
                        <a:lnSpc>
                          <a:spcPct val="100000"/>
                        </a:lnSpc>
                        <a:spcAft>
                          <a:spcPts val="0"/>
                        </a:spcAft>
                      </a:pPr>
                      <a:r>
                        <a:rPr lang="en-IN" sz="2100" kern="100" dirty="0">
                          <a:solidFill>
                            <a:schemeClr val="tx1"/>
                          </a:solidFill>
                          <a:effectLst/>
                          <a:latin typeface="Calibri" panose="020F0502020204030204" pitchFamily="34" charset="0"/>
                          <a:cs typeface="Calibri" panose="020F0502020204030204" pitchFamily="34" charset="0"/>
                        </a:rPr>
                        <a:t>112 (33%)</a:t>
                      </a:r>
                    </a:p>
                    <a:p>
                      <a:pPr>
                        <a:lnSpc>
                          <a:spcPct val="100000"/>
                        </a:lnSpc>
                        <a:spcAft>
                          <a:spcPts val="0"/>
                        </a:spcAft>
                      </a:pPr>
                      <a:r>
                        <a:rPr lang="en-IN" sz="2100" kern="100" dirty="0">
                          <a:solidFill>
                            <a:schemeClr val="tx1"/>
                          </a:solidFill>
                          <a:effectLst/>
                          <a:latin typeface="Calibri" panose="020F0502020204030204" pitchFamily="34" charset="0"/>
                          <a:cs typeface="Calibri" panose="020F0502020204030204" pitchFamily="34" charset="0"/>
                        </a:rPr>
                        <a:t>9 (2.7%)</a:t>
                      </a:r>
                    </a:p>
                    <a:p>
                      <a:pPr>
                        <a:lnSpc>
                          <a:spcPct val="100000"/>
                        </a:lnSpc>
                        <a:spcAft>
                          <a:spcPts val="0"/>
                        </a:spcAft>
                      </a:pPr>
                      <a:r>
                        <a:rPr lang="en-IN" sz="2100" kern="100" dirty="0">
                          <a:solidFill>
                            <a:schemeClr val="tx1"/>
                          </a:solidFill>
                          <a:effectLst/>
                          <a:latin typeface="Calibri" panose="020F0502020204030204" pitchFamily="34" charset="0"/>
                          <a:cs typeface="Calibri" panose="020F0502020204030204" pitchFamily="34" charset="0"/>
                        </a:rPr>
                        <a:t>147 (43.4%)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929359"/>
                  </a:ext>
                </a:extLst>
              </a:tr>
              <a:tr h="723020">
                <a:tc>
                  <a:txBody>
                    <a:bodyPr/>
                    <a:lstStyle/>
                    <a:p>
                      <a:pPr marL="0" lvl="0" indent="0">
                        <a:lnSpc>
                          <a:spcPct val="100000"/>
                        </a:lnSpc>
                        <a:spcAft>
                          <a:spcPts val="0"/>
                        </a:spcAft>
                        <a:buFont typeface="Symbol" panose="05050102010706020507" pitchFamily="18" charset="2"/>
                        <a:buNone/>
                      </a:pPr>
                      <a:r>
                        <a:rPr lang="en-IN" sz="21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Perceived stress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Low</a:t>
                      </a:r>
                    </a:p>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Moderate </a:t>
                      </a:r>
                    </a:p>
                    <a:p>
                      <a:pPr marL="0" lvl="0" indent="0">
                        <a:lnSpc>
                          <a:spcPct val="100000"/>
                        </a:lnSpc>
                        <a:spcAft>
                          <a:spcPts val="0"/>
                        </a:spcAft>
                        <a:buFont typeface="Symbol" panose="05050102010706020507" pitchFamily="18" charset="2"/>
                        <a:buNone/>
                      </a:pPr>
                      <a:r>
                        <a:rPr lang="en-US" sz="2100" b="0" kern="100" dirty="0">
                          <a:solidFill>
                            <a:schemeClr val="tx1"/>
                          </a:solidFill>
                          <a:effectLst/>
                          <a:latin typeface="Calibri" panose="020F0502020204030204" pitchFamily="34" charset="0"/>
                          <a:cs typeface="Calibri" panose="020F0502020204030204" pitchFamily="34" charset="0"/>
                        </a:rPr>
                        <a:t>High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Aft>
                          <a:spcPts val="0"/>
                        </a:spcAft>
                      </a:pPr>
                      <a:r>
                        <a:rPr lang="en-IN" sz="2100" kern="100" dirty="0">
                          <a:solidFill>
                            <a:schemeClr val="tx1"/>
                          </a:solidFill>
                          <a:effectLst/>
                          <a:latin typeface="Calibri" panose="020F0502020204030204" pitchFamily="34" charset="0"/>
                          <a:cs typeface="Calibri" panose="020F0502020204030204" pitchFamily="34" charset="0"/>
                        </a:rPr>
                        <a:t>49 (14.5%)</a:t>
                      </a:r>
                    </a:p>
                    <a:p>
                      <a:pPr>
                        <a:lnSpc>
                          <a:spcPct val="100000"/>
                        </a:lnSpc>
                        <a:spcAft>
                          <a:spcPts val="0"/>
                        </a:spcAft>
                      </a:pPr>
                      <a:r>
                        <a:rPr lang="en-IN" sz="2100" kern="100" dirty="0">
                          <a:solidFill>
                            <a:schemeClr val="tx1"/>
                          </a:solidFill>
                          <a:effectLst/>
                          <a:latin typeface="Calibri" panose="020F0502020204030204" pitchFamily="34" charset="0"/>
                          <a:cs typeface="Calibri" panose="020F0502020204030204" pitchFamily="34" charset="0"/>
                        </a:rPr>
                        <a:t>240 (70.8%)</a:t>
                      </a:r>
                    </a:p>
                    <a:p>
                      <a:pPr>
                        <a:lnSpc>
                          <a:spcPct val="100000"/>
                        </a:lnSpc>
                        <a:spcAft>
                          <a:spcPts val="0"/>
                        </a:spcAft>
                      </a:pPr>
                      <a:r>
                        <a:rPr lang="en-IN" sz="2100" kern="100" dirty="0">
                          <a:solidFill>
                            <a:schemeClr val="tx1"/>
                          </a:solidFill>
                          <a:effectLst/>
                          <a:latin typeface="Calibri" panose="020F0502020204030204" pitchFamily="34" charset="0"/>
                          <a:cs typeface="Calibri" panose="020F0502020204030204" pitchFamily="34" charset="0"/>
                        </a:rPr>
                        <a:t>50 (14.7%)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3359579"/>
                  </a:ext>
                </a:extLst>
              </a:tr>
            </a:tbl>
          </a:graphicData>
        </a:graphic>
      </p:graphicFrame>
      <p:sp>
        <p:nvSpPr>
          <p:cNvPr id="7" name="Title 1">
            <a:extLst>
              <a:ext uri="{FF2B5EF4-FFF2-40B4-BE49-F238E27FC236}">
                <a16:creationId xmlns:a16="http://schemas.microsoft.com/office/drawing/2014/main" id="{F1194026-279B-2443-D0A6-226981CB0D81}"/>
              </a:ext>
            </a:extLst>
          </p:cNvPr>
          <p:cNvSpPr>
            <a:spLocks noGrp="1"/>
          </p:cNvSpPr>
          <p:nvPr>
            <p:ph type="title"/>
          </p:nvPr>
        </p:nvSpPr>
        <p:spPr>
          <a:xfrm>
            <a:off x="346229" y="109134"/>
            <a:ext cx="11523216" cy="778632"/>
          </a:xfrm>
        </p:spPr>
        <p:txBody>
          <a:bodyPr/>
          <a:lstStyle/>
          <a:p>
            <a:pPr algn="ctr"/>
            <a:r>
              <a:rPr lang="en-US" sz="3200" b="1" dirty="0">
                <a:latin typeface="Calibri" panose="020F0502020204030204" pitchFamily="34" charset="0"/>
                <a:cs typeface="Calibri" panose="020F0502020204030204" pitchFamily="34" charset="0"/>
              </a:rPr>
              <a:t>RESULTS:</a:t>
            </a:r>
            <a:r>
              <a:rPr lang="en-US" sz="3200" b="1" dirty="0">
                <a:latin typeface="Times New Roman" panose="02020603050405020304" pitchFamily="18" charset="0"/>
                <a:cs typeface="Times New Roman" panose="02020603050405020304" pitchFamily="18" charset="0"/>
              </a:rPr>
              <a:t> </a:t>
            </a:r>
            <a:br>
              <a:rPr lang="en-US" sz="3200" b="1" dirty="0">
                <a:latin typeface="Times New Roman" panose="02020603050405020304" pitchFamily="18" charset="0"/>
                <a:cs typeface="Times New Roman" panose="02020603050405020304" pitchFamily="18" charset="0"/>
              </a:rPr>
            </a:br>
            <a:r>
              <a:rPr lang="en-US" sz="2400" b="1" dirty="0">
                <a:latin typeface="Calibri" panose="020F0502020204030204" pitchFamily="34" charset="0"/>
                <a:cs typeface="Calibri" panose="020F0502020204030204" pitchFamily="34" charset="0"/>
              </a:rPr>
              <a:t>characteristics of study subjects</a:t>
            </a:r>
          </a:p>
        </p:txBody>
      </p:sp>
    </p:spTree>
    <p:extLst>
      <p:ext uri="{BB962C8B-B14F-4D97-AF65-F5344CB8AC3E}">
        <p14:creationId xmlns:p14="http://schemas.microsoft.com/office/powerpoint/2010/main" val="606560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75FE91-2EC1-C127-D275-8F631CCFCD6B}"/>
              </a:ext>
            </a:extLst>
          </p:cNvPr>
          <p:cNvSpPr>
            <a:spLocks noGrp="1"/>
          </p:cNvSpPr>
          <p:nvPr>
            <p:ph idx="1"/>
          </p:nvPr>
        </p:nvSpPr>
        <p:spPr>
          <a:xfrm>
            <a:off x="1305527" y="4570771"/>
            <a:ext cx="3649932" cy="737419"/>
          </a:xfrm>
        </p:spPr>
        <p:txBody>
          <a:bodyPr/>
          <a:lstStyle/>
          <a:p>
            <a:pPr marL="0" indent="0" algn="ctr">
              <a:buNone/>
            </a:pPr>
            <a:r>
              <a:rPr lang="en-IN" sz="2200" dirty="0">
                <a:latin typeface="Calibri" panose="020F0502020204030204" pitchFamily="34" charset="0"/>
                <a:cs typeface="Calibri" panose="020F0502020204030204" pitchFamily="34" charset="0"/>
              </a:rPr>
              <a:t>Mean age at initiation of tobacco use = 20.71 years</a:t>
            </a:r>
          </a:p>
          <a:p>
            <a:pPr marL="0" indent="0" algn="ctr">
              <a:buNone/>
            </a:pPr>
            <a:r>
              <a:rPr lang="en-IN" sz="2200" dirty="0">
                <a:latin typeface="Times New Roman" panose="02020603050405020304" pitchFamily="18" charset="0"/>
                <a:cs typeface="Times New Roman" panose="02020603050405020304" pitchFamily="18" charset="0"/>
              </a:rPr>
              <a:t> </a:t>
            </a:r>
          </a:p>
        </p:txBody>
      </p:sp>
      <p:sp>
        <p:nvSpPr>
          <p:cNvPr id="4" name="Slide Number Placeholder 3">
            <a:extLst>
              <a:ext uri="{FF2B5EF4-FFF2-40B4-BE49-F238E27FC236}">
                <a16:creationId xmlns:a16="http://schemas.microsoft.com/office/drawing/2014/main" id="{97E00305-6F79-376B-7CEC-5727C1327556}"/>
              </a:ext>
            </a:extLst>
          </p:cNvPr>
          <p:cNvSpPr>
            <a:spLocks noGrp="1"/>
          </p:cNvSpPr>
          <p:nvPr>
            <p:ph type="sldNum" sz="quarter" idx="11"/>
          </p:nvPr>
        </p:nvSpPr>
        <p:spPr/>
        <p:txBody>
          <a:bodyPr/>
          <a:lstStyle/>
          <a:p>
            <a:fld id="{75DF2D63-3FF5-D547-96B9-BE9CCD1ABA58}" type="slidenum">
              <a:rPr lang="en-US" smtClean="0"/>
              <a:t>9</a:t>
            </a:fld>
            <a:endParaRPr lang="en-US" dirty="0"/>
          </a:p>
        </p:txBody>
      </p:sp>
      <p:graphicFrame>
        <p:nvGraphicFramePr>
          <p:cNvPr id="6" name="Table 5">
            <a:extLst>
              <a:ext uri="{FF2B5EF4-FFF2-40B4-BE49-F238E27FC236}">
                <a16:creationId xmlns:a16="http://schemas.microsoft.com/office/drawing/2014/main" id="{CBA4808E-216E-4F92-12B1-641D4966B49B}"/>
              </a:ext>
            </a:extLst>
          </p:cNvPr>
          <p:cNvGraphicFramePr>
            <a:graphicFrameLocks noGrp="1"/>
          </p:cNvGraphicFramePr>
          <p:nvPr>
            <p:extLst>
              <p:ext uri="{D42A27DB-BD31-4B8C-83A1-F6EECF244321}">
                <p14:modId xmlns:p14="http://schemas.microsoft.com/office/powerpoint/2010/main" val="2264591168"/>
              </p:ext>
            </p:extLst>
          </p:nvPr>
        </p:nvGraphicFramePr>
        <p:xfrm>
          <a:off x="877824" y="2262895"/>
          <a:ext cx="4719189" cy="1988820"/>
        </p:xfrm>
        <a:graphic>
          <a:graphicData uri="http://schemas.openxmlformats.org/drawingml/2006/table">
            <a:tbl>
              <a:tblPr firstRow="1" bandRow="1">
                <a:tableStyleId>{5C22544A-7EE6-4342-B048-85BDC9FD1C3A}</a:tableStyleId>
              </a:tblPr>
              <a:tblGrid>
                <a:gridCol w="2329950">
                  <a:extLst>
                    <a:ext uri="{9D8B030D-6E8A-4147-A177-3AD203B41FA5}">
                      <a16:colId xmlns:a16="http://schemas.microsoft.com/office/drawing/2014/main" val="31674362"/>
                    </a:ext>
                  </a:extLst>
                </a:gridCol>
                <a:gridCol w="2389239">
                  <a:extLst>
                    <a:ext uri="{9D8B030D-6E8A-4147-A177-3AD203B41FA5}">
                      <a16:colId xmlns:a16="http://schemas.microsoft.com/office/drawing/2014/main" val="1882356415"/>
                    </a:ext>
                  </a:extLst>
                </a:gridCol>
              </a:tblGrid>
              <a:tr h="662940">
                <a:tc>
                  <a:txBody>
                    <a:bodyPr/>
                    <a:lstStyle/>
                    <a:p>
                      <a:pPr algn="ctr">
                        <a:lnSpc>
                          <a:spcPct val="107000"/>
                        </a:lnSpc>
                        <a:spcAft>
                          <a:spcPts val="800"/>
                        </a:spcAft>
                      </a:pPr>
                      <a:r>
                        <a:rPr lang="en-IN" sz="2200" kern="100" dirty="0">
                          <a:effectLst/>
                          <a:latin typeface="Calibri" panose="020F0502020204030204" pitchFamily="34" charset="0"/>
                          <a:ea typeface="Calibri" panose="020F0502020204030204" pitchFamily="34" charset="0"/>
                          <a:cs typeface="Calibri" panose="020F0502020204030204" pitchFamily="34" charset="0"/>
                        </a:rPr>
                        <a:t> </a:t>
                      </a:r>
                      <a:r>
                        <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Tobacco use </a:t>
                      </a:r>
                    </a:p>
                  </a:txBody>
                  <a:tcPr marL="68580" marR="68580" marT="0" marB="0"/>
                </a:tc>
                <a:tc>
                  <a:txBody>
                    <a:bodyPr/>
                    <a:lstStyle/>
                    <a:p>
                      <a:pPr algn="ctr">
                        <a:lnSpc>
                          <a:spcPct val="107000"/>
                        </a:lnSpc>
                        <a:spcAft>
                          <a:spcPts val="800"/>
                        </a:spcAft>
                      </a:pPr>
                      <a:r>
                        <a:rPr lang="en-IN" sz="2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Frequency (%)</a:t>
                      </a:r>
                    </a:p>
                  </a:txBody>
                  <a:tcPr marL="68580" marR="68580" marT="0" marB="0"/>
                </a:tc>
                <a:extLst>
                  <a:ext uri="{0D108BD9-81ED-4DB2-BD59-A6C34878D82A}">
                    <a16:rowId xmlns:a16="http://schemas.microsoft.com/office/drawing/2014/main" val="875009050"/>
                  </a:ext>
                </a:extLst>
              </a:tr>
              <a:tr h="662940">
                <a:tc>
                  <a:txBody>
                    <a:bodyPr/>
                    <a:lstStyle/>
                    <a:p>
                      <a:pPr algn="ctr">
                        <a:lnSpc>
                          <a:spcPct val="107000"/>
                        </a:lnSpc>
                        <a:spcAft>
                          <a:spcPts val="800"/>
                        </a:spcAft>
                      </a:pPr>
                      <a:r>
                        <a:rPr lang="en-IN" sz="2200" kern="100" dirty="0">
                          <a:effectLst/>
                          <a:latin typeface="Calibri" panose="020F0502020204030204" pitchFamily="34" charset="0"/>
                          <a:ea typeface="Calibri" panose="020F0502020204030204" pitchFamily="34" charset="0"/>
                          <a:cs typeface="Calibri" panose="020F0502020204030204" pitchFamily="34" charset="0"/>
                        </a:rPr>
                        <a:t>Tobacco users</a:t>
                      </a:r>
                    </a:p>
                  </a:txBody>
                  <a:tcPr marL="68580" marR="68580" marT="0" marB="0"/>
                </a:tc>
                <a:tc>
                  <a:txBody>
                    <a:bodyPr/>
                    <a:lstStyle/>
                    <a:p>
                      <a:pPr algn="ctr">
                        <a:lnSpc>
                          <a:spcPct val="107000"/>
                        </a:lnSpc>
                        <a:spcAft>
                          <a:spcPts val="800"/>
                        </a:spcAft>
                      </a:pPr>
                      <a:r>
                        <a:rPr lang="en-IN" sz="2200" kern="100" dirty="0">
                          <a:effectLst/>
                          <a:latin typeface="Calibri" panose="020F0502020204030204" pitchFamily="34" charset="0"/>
                          <a:ea typeface="Calibri" panose="020F0502020204030204" pitchFamily="34" charset="0"/>
                          <a:cs typeface="Calibri" panose="020F0502020204030204" pitchFamily="34" charset="0"/>
                        </a:rPr>
                        <a:t>87 (25.7%)</a:t>
                      </a:r>
                    </a:p>
                  </a:txBody>
                  <a:tcPr marL="68580" marR="68580" marT="0" marB="0"/>
                </a:tc>
                <a:extLst>
                  <a:ext uri="{0D108BD9-81ED-4DB2-BD59-A6C34878D82A}">
                    <a16:rowId xmlns:a16="http://schemas.microsoft.com/office/drawing/2014/main" val="3413419540"/>
                  </a:ext>
                </a:extLst>
              </a:tr>
              <a:tr h="662940">
                <a:tc>
                  <a:txBody>
                    <a:bodyPr/>
                    <a:lstStyle/>
                    <a:p>
                      <a:pPr algn="ctr">
                        <a:lnSpc>
                          <a:spcPct val="107000"/>
                        </a:lnSpc>
                        <a:spcAft>
                          <a:spcPts val="800"/>
                        </a:spcAft>
                      </a:pPr>
                      <a:r>
                        <a:rPr lang="en-IN" sz="2200" kern="100" dirty="0">
                          <a:effectLst/>
                          <a:latin typeface="Calibri" panose="020F0502020204030204" pitchFamily="34" charset="0"/>
                          <a:ea typeface="Calibri" panose="020F0502020204030204" pitchFamily="34" charset="0"/>
                          <a:cs typeface="Calibri" panose="020F0502020204030204" pitchFamily="34" charset="0"/>
                        </a:rPr>
                        <a:t>Non-tobacco users</a:t>
                      </a:r>
                    </a:p>
                  </a:txBody>
                  <a:tcPr marL="68580" marR="68580" marT="0" marB="0"/>
                </a:tc>
                <a:tc>
                  <a:txBody>
                    <a:bodyPr/>
                    <a:lstStyle/>
                    <a:p>
                      <a:pPr algn="ctr">
                        <a:lnSpc>
                          <a:spcPct val="107000"/>
                        </a:lnSpc>
                        <a:spcAft>
                          <a:spcPts val="800"/>
                        </a:spcAft>
                      </a:pPr>
                      <a:r>
                        <a:rPr lang="en-IN" sz="2200" kern="100" dirty="0">
                          <a:effectLst/>
                          <a:latin typeface="Calibri" panose="020F0502020204030204" pitchFamily="34" charset="0"/>
                          <a:ea typeface="Calibri" panose="020F0502020204030204" pitchFamily="34" charset="0"/>
                          <a:cs typeface="Calibri" panose="020F0502020204030204" pitchFamily="34" charset="0"/>
                        </a:rPr>
                        <a:t>252 (74.3%)</a:t>
                      </a:r>
                    </a:p>
                  </a:txBody>
                  <a:tcPr marL="68580" marR="68580" marT="0" marB="0"/>
                </a:tc>
                <a:extLst>
                  <a:ext uri="{0D108BD9-81ED-4DB2-BD59-A6C34878D82A}">
                    <a16:rowId xmlns:a16="http://schemas.microsoft.com/office/drawing/2014/main" val="2526109713"/>
                  </a:ext>
                </a:extLst>
              </a:tr>
            </a:tbl>
          </a:graphicData>
        </a:graphic>
      </p:graphicFrame>
      <p:sp>
        <p:nvSpPr>
          <p:cNvPr id="8" name="Title 1">
            <a:extLst>
              <a:ext uri="{FF2B5EF4-FFF2-40B4-BE49-F238E27FC236}">
                <a16:creationId xmlns:a16="http://schemas.microsoft.com/office/drawing/2014/main" id="{507A6CDC-2212-653A-CB69-587851F0E7F4}"/>
              </a:ext>
            </a:extLst>
          </p:cNvPr>
          <p:cNvSpPr>
            <a:spLocks noGrp="1"/>
          </p:cNvSpPr>
          <p:nvPr>
            <p:ph type="title"/>
          </p:nvPr>
        </p:nvSpPr>
        <p:spPr>
          <a:xfrm>
            <a:off x="230819" y="180156"/>
            <a:ext cx="10894381" cy="881728"/>
          </a:xfrm>
        </p:spPr>
        <p:txBody>
          <a:bodyPr/>
          <a:lstStyle/>
          <a:p>
            <a:pPr algn="ctr"/>
            <a:r>
              <a:rPr lang="en-US" sz="3200" b="1" dirty="0">
                <a:latin typeface="Calibri" panose="020F0502020204030204" pitchFamily="34" charset="0"/>
                <a:cs typeface="Calibri" panose="020F0502020204030204" pitchFamily="34" charset="0"/>
              </a:rPr>
              <a:t>RESULTS:</a:t>
            </a:r>
            <a:r>
              <a:rPr lang="en-US" sz="3200" b="1" dirty="0">
                <a:latin typeface="Times New Roman" panose="02020603050405020304" pitchFamily="18" charset="0"/>
                <a:cs typeface="Times New Roman" panose="02020603050405020304" pitchFamily="18" charset="0"/>
              </a:rPr>
              <a:t> </a:t>
            </a:r>
            <a:br>
              <a:rPr lang="en-US" sz="3200" b="1" dirty="0">
                <a:latin typeface="Times New Roman" panose="02020603050405020304" pitchFamily="18" charset="0"/>
                <a:cs typeface="Times New Roman" panose="02020603050405020304" pitchFamily="18" charset="0"/>
              </a:rPr>
            </a:br>
            <a:r>
              <a:rPr lang="en-US" sz="2200" b="1" dirty="0">
                <a:latin typeface="Calibri" panose="020F0502020204030204" pitchFamily="34" charset="0"/>
                <a:cs typeface="Calibri" panose="020F0502020204030204" pitchFamily="34" charset="0"/>
              </a:rPr>
              <a:t>PREVALENCE AND PATTERNS OF TOBACCO USE</a:t>
            </a:r>
          </a:p>
        </p:txBody>
      </p:sp>
      <p:sp>
        <p:nvSpPr>
          <p:cNvPr id="9" name="Content Placeholder 2">
            <a:extLst>
              <a:ext uri="{FF2B5EF4-FFF2-40B4-BE49-F238E27FC236}">
                <a16:creationId xmlns:a16="http://schemas.microsoft.com/office/drawing/2014/main" id="{227FB308-C0FE-F97A-EF13-7312F1AF5FDF}"/>
              </a:ext>
            </a:extLst>
          </p:cNvPr>
          <p:cNvSpPr txBox="1">
            <a:spLocks/>
          </p:cNvSpPr>
          <p:nvPr/>
        </p:nvSpPr>
        <p:spPr>
          <a:xfrm>
            <a:off x="1305527" y="1206595"/>
            <a:ext cx="3649932" cy="348689"/>
          </a:xfrm>
          <a:prstGeom prst="rect">
            <a:avLst/>
          </a:prstGeom>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b="0" i="0" kern="1200" spc="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0" i="0" kern="1200" spc="0" baseline="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0" i="0" kern="1200" spc="0" baseline="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spc="0" baseline="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b="0" i="0" kern="1200" spc="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IN" sz="2300" b="1" dirty="0">
                <a:latin typeface="Calibri" panose="020F0502020204030204" pitchFamily="34" charset="0"/>
                <a:cs typeface="Calibri" panose="020F0502020204030204" pitchFamily="34" charset="0"/>
              </a:rPr>
              <a:t>Prevalence of tobacco use</a:t>
            </a:r>
          </a:p>
        </p:txBody>
      </p:sp>
      <p:sp>
        <p:nvSpPr>
          <p:cNvPr id="10" name="Content Placeholder 2">
            <a:extLst>
              <a:ext uri="{FF2B5EF4-FFF2-40B4-BE49-F238E27FC236}">
                <a16:creationId xmlns:a16="http://schemas.microsoft.com/office/drawing/2014/main" id="{4E47583A-DF1F-F71C-4040-F82441C0F005}"/>
              </a:ext>
            </a:extLst>
          </p:cNvPr>
          <p:cNvSpPr txBox="1">
            <a:spLocks/>
          </p:cNvSpPr>
          <p:nvPr/>
        </p:nvSpPr>
        <p:spPr>
          <a:xfrm>
            <a:off x="6916993" y="1061884"/>
            <a:ext cx="4701982" cy="749161"/>
          </a:xfrm>
          <a:prstGeom prst="rect">
            <a:avLst/>
          </a:prstGeom>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b="0" i="0" kern="1200" spc="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0" i="0" kern="1200" spc="0" baseline="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0" i="0" kern="1200" spc="0" baseline="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spc="0" baseline="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b="0" i="0" kern="1200" spc="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IN" sz="2200" b="1" dirty="0">
                <a:latin typeface="Calibri" panose="020F0502020204030204" pitchFamily="34" charset="0"/>
                <a:cs typeface="Calibri" panose="020F0502020204030204" pitchFamily="34" charset="0"/>
              </a:rPr>
              <a:t>Most commonly used tobacco products (N=87) </a:t>
            </a:r>
            <a:endParaRPr lang="en-IN" sz="2200" b="1" dirty="0">
              <a:solidFill>
                <a:srgbClr val="FF0000"/>
              </a:solidFill>
              <a:latin typeface="Calibri" panose="020F0502020204030204" pitchFamily="34" charset="0"/>
              <a:cs typeface="Calibri" panose="020F0502020204030204" pitchFamily="34" charset="0"/>
            </a:endParaRPr>
          </a:p>
          <a:p>
            <a:pPr marL="0" indent="0" algn="ctr">
              <a:buFont typeface="Arial" panose="020B0604020202020204" pitchFamily="34" charset="0"/>
              <a:buNone/>
            </a:pPr>
            <a:r>
              <a:rPr lang="en-IN" sz="2200" b="1" dirty="0">
                <a:solidFill>
                  <a:srgbClr val="FF0000"/>
                </a:solidFill>
                <a:latin typeface="Calibri" panose="020F0502020204030204" pitchFamily="34" charset="0"/>
                <a:cs typeface="Calibri" panose="020F0502020204030204" pitchFamily="34" charset="0"/>
              </a:rPr>
              <a:t> </a:t>
            </a:r>
          </a:p>
        </p:txBody>
      </p:sp>
      <p:graphicFrame>
        <p:nvGraphicFramePr>
          <p:cNvPr id="5" name="Chart 4">
            <a:extLst>
              <a:ext uri="{FF2B5EF4-FFF2-40B4-BE49-F238E27FC236}">
                <a16:creationId xmlns:a16="http://schemas.microsoft.com/office/drawing/2014/main" id="{ED003080-571D-15AD-6CBC-6F9F60AE8515}"/>
              </a:ext>
            </a:extLst>
          </p:cNvPr>
          <p:cNvGraphicFramePr>
            <a:graphicFrameLocks/>
          </p:cNvGraphicFramePr>
          <p:nvPr>
            <p:extLst>
              <p:ext uri="{D42A27DB-BD31-4B8C-83A1-F6EECF244321}">
                <p14:modId xmlns:p14="http://schemas.microsoft.com/office/powerpoint/2010/main" val="3716522215"/>
              </p:ext>
            </p:extLst>
          </p:nvPr>
        </p:nvGraphicFramePr>
        <p:xfrm>
          <a:off x="6790916" y="1642370"/>
          <a:ext cx="4954137" cy="52156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9784118"/>
      </p:ext>
    </p:extLst>
  </p:cSld>
  <p:clrMapOvr>
    <a:masterClrMapping/>
  </p:clrMapOvr>
</p:sld>
</file>

<file path=ppt/theme/theme1.xml><?xml version="1.0" encoding="utf-8"?>
<a:theme xmlns:a="http://schemas.openxmlformats.org/drawingml/2006/main" name="Office Theme">
  <a:themeElements>
    <a:clrScheme name="Scientific Discovery">
      <a:dk1>
        <a:srgbClr val="000000"/>
      </a:dk1>
      <a:lt1>
        <a:srgbClr val="FFFFFF"/>
      </a:lt1>
      <a:dk2>
        <a:srgbClr val="44546A"/>
      </a:dk2>
      <a:lt2>
        <a:srgbClr val="E7E6E6"/>
      </a:lt2>
      <a:accent1>
        <a:srgbClr val="96D3ED"/>
      </a:accent1>
      <a:accent2>
        <a:srgbClr val="C7DBE1"/>
      </a:accent2>
      <a:accent3>
        <a:srgbClr val="688EBD"/>
      </a:accent3>
      <a:accent4>
        <a:srgbClr val="BCE5DD"/>
      </a:accent4>
      <a:accent5>
        <a:srgbClr val="66DDCC"/>
      </a:accent5>
      <a:accent6>
        <a:srgbClr val="E0CE61"/>
      </a:accent6>
      <a:hlink>
        <a:srgbClr val="0563C1"/>
      </a:hlink>
      <a:folHlink>
        <a:srgbClr val="954F72"/>
      </a:folHlink>
    </a:clrScheme>
    <a:fontScheme name="Custom 36">
      <a:majorFont>
        <a:latin typeface="Posterama"/>
        <a:ea typeface=""/>
        <a:cs typeface=""/>
      </a:majorFont>
      <a:minorFont>
        <a:latin typeface="Daytona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ientific-Discovery_Win32_EF_v4" id="{D94798B6-E450-4518-8015-6EE17CD1412B}" vid="{16A04E6B-C80A-471C-86D6-D49E9EAD76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5" ma:contentTypeDescription="Create a new document." ma:contentTypeScope="" ma:versionID="e02306daf00165b375dc6a58966960b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df88fb76bf5f555224557953949c1ec9"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746342-5E84-430E-9251-61001F208E7A}">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0E8B3377-22F1-4153-96F0-CC2E4BE41C57}">
  <ds:schemaRefs>
    <ds:schemaRef ds:uri="http://schemas.microsoft.com/sharepoint/v3/contenttype/forms"/>
  </ds:schemaRefs>
</ds:datastoreItem>
</file>

<file path=customXml/itemProps3.xml><?xml version="1.0" encoding="utf-8"?>
<ds:datastoreItem xmlns:ds="http://schemas.openxmlformats.org/officeDocument/2006/customXml" ds:itemID="{2EB2FABB-45EC-440E-B647-8CA57BA45A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{F124EBB5-3D1A-4538-A950-CC0E6600B427}tf67061901_win32</Template>
  <TotalTime>8872</TotalTime>
  <Words>1899</Words>
  <Application>Microsoft Office PowerPoint</Application>
  <PresentationFormat>Widescreen</PresentationFormat>
  <Paragraphs>331</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Daytona Condensed Light</vt:lpstr>
      <vt:lpstr>Posterama</vt:lpstr>
      <vt:lpstr>Symbol</vt:lpstr>
      <vt:lpstr>Times New Roman</vt:lpstr>
      <vt:lpstr>Office Theme</vt:lpstr>
      <vt:lpstr>PREVALENCE AND PATTERN OF TOBACCO USE AND ITS ASSOCIATION WITH PERCEIVED STRESS AMONG YOUNG ADULTS IN INDIA  ORGANIZATION: IIHMR DELHI  Presented by: Dr. Poornima Khurana roll no.-pg/22/073</vt:lpstr>
      <vt:lpstr>PowerPoint Presentation</vt:lpstr>
      <vt:lpstr>INTRODUCTION</vt:lpstr>
      <vt:lpstr>OBJECTIVES OF THE STUDY</vt:lpstr>
      <vt:lpstr>MATERIALS AND  METHODS</vt:lpstr>
      <vt:lpstr>PowerPoint Presentation</vt:lpstr>
      <vt:lpstr>RESULTS:  characteristics of study subjects</vt:lpstr>
      <vt:lpstr>RESULTS:  characteristics of study subjects</vt:lpstr>
      <vt:lpstr>RESULTS:  PREVALENCE AND PATTERNS OF TOBACCO USE</vt:lpstr>
      <vt:lpstr>PowerPoint Presentation</vt:lpstr>
      <vt:lpstr>PowerPoint Presentation</vt:lpstr>
      <vt:lpstr>RESULTS:  ASSOCIATION BETWEEN RESPONDENT CHARACTERISTICS AND TOBACCO USE</vt:lpstr>
      <vt:lpstr> ASSOCIATION BETWEEN RESPONDENT CHARACTERISTICS AND TOBACCO USE</vt:lpstr>
      <vt:lpstr>Regression analysis BETWEEN RESPONDENT CHARACTERISTICS AND TOBACCO USE</vt:lpstr>
      <vt:lpstr>CONCLUSION</vt:lpstr>
      <vt:lpstr>Discussion</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PREVALENCE AND PATTERN OF TOBACCO USE AND ITS ASSOCIATION WITH PERCEIVED STRESS AMONG YOUNG ADULTS IN INDIA</dc:title>
  <dc:creator>Poornima Khurana</dc:creator>
  <cp:lastModifiedBy>Poornima Khurana</cp:lastModifiedBy>
  <cp:revision>34</cp:revision>
  <dcterms:created xsi:type="dcterms:W3CDTF">2024-02-13T16:01:48Z</dcterms:created>
  <dcterms:modified xsi:type="dcterms:W3CDTF">2024-07-09T17:46:52Z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